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/>
    <p:restoredTop sz="94719"/>
  </p:normalViewPr>
  <p:slideViewPr>
    <p:cSldViewPr snapToGrid="0">
      <p:cViewPr>
        <p:scale>
          <a:sx n="159" d="100"/>
          <a:sy n="159" d="100"/>
        </p:scale>
        <p:origin x="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F756C-FA7C-D627-6A36-F8AE5C4A4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E38229-7387-C35C-92C3-4840EF4AE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D28BBD-529D-18C4-BB6F-2812ED0D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5E8087-EE20-D000-F1DD-C8F0EDDE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93DD7C-31A1-74DC-52F0-05A22382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24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4301B-34E8-A125-9C80-19D4F295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C5FF5A-766C-CD2D-7C6F-A44D7F590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CDFEF2-24D1-B3BC-95F5-9FB532AC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11B2A-2814-40EF-9860-F87AA8F3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0ACC04-B080-96A5-D44F-653DB9E3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9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E6B23A-5700-426A-5C17-2201AE586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829A63-CD20-ECB5-7C71-45D38937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AA8332-808D-4838-BCC7-EFAC47DD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58F36-28C6-A8B0-D43B-C1E71769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EB45C3-3C42-F05D-DD0F-6F3A4CD3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8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3C832-297B-E1A6-7814-A2FCFD23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39C176-91E5-143D-CC1F-CA57F1843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3B423-5345-C2E6-3ECC-4D8A30F9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CE895-01D9-B72A-7CD3-60C0328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49AE-209A-874D-4E83-190CB7C2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9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A0A37-58E0-C691-323A-1C7EB90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98AE5C-7242-B5DD-2197-7570C9F5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F53C6-6E07-532D-280B-19F94BF4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CE5874-26CB-6613-F0D6-17D4696F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F09F72-CC94-FFA5-E4BB-D5FA353D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8CF21-2158-391F-5CD5-06E09870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D7816-D452-AD86-C740-1A2601103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66E75A-2B67-81B3-9664-8F45E3AD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BA8258-856A-1E7A-D1DD-618586A8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E36BB6-320E-3BD8-27D0-ADE26BCF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651DE0-0F0A-B6A3-742F-F5997C5F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26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BE160-667C-8E93-7B72-21616D38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EC5BA-76A8-0964-4B02-C9D50446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D753C7-C005-7031-DAE5-42A1EBBAC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FFEE54-5C5B-DB83-4231-7C039EE0A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6B4F-6839-FEF2-D84E-5BB996244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6BBDFB-63A9-B519-94BC-C1669143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78AAB9-6757-95A4-136E-B682BC60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65EB4E-350A-AC10-BC40-9B409C48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54F2B-9A69-6FC9-4644-A0C3C127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F1C9D1-96A7-B462-7D56-EC603489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5C32C-6BC2-65DB-32B9-1E3EB2B0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80753B-A3AF-6D89-7F7E-B4936C3F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74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6D510F-52AF-3D80-994C-EA50E91D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722B5A-BA9B-5EEC-CC40-F7A49C93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3C7E83-3F4E-B67A-A345-FE6C12C1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54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8FC59-6F3D-86BB-102D-AD2B6A4A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1A8ED2-9981-5653-4F5D-C0A54552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A737B5-7158-2746-C493-A80B356A0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C902E5-4582-EA73-6348-9C31D663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15B25-68E6-CDD6-7E5F-B59B90E5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F2E06A-5701-D265-AD39-C0262D35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65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562B1-5742-D835-4B17-5B13B288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196C8B-8407-6EC5-BE44-1F8918B9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265EA-4AE3-2180-B858-263EC705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287F9E-B442-8DC0-1F73-3B52DA94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FBB93A-F71D-064B-786C-94BCF078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4BCFFC-38DD-DB19-53F6-DEC0626E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1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F608BE-2177-40C2-8EF7-2D7EE370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AEB4DC-BD3C-A866-E878-2682997E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267267-CCA2-0439-697F-B7829579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5AE7F-5351-7340-98E0-21106439CCBE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1FD11-1CC9-552A-916E-17EDB32AD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2422C-14F8-432E-8FF3-E36957300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A8DD1-0DB0-AE4B-ABA6-78DE5DB32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08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DFED156-4CF6-84E7-B585-08080E48E476}"/>
              </a:ext>
            </a:extLst>
          </p:cNvPr>
          <p:cNvSpPr/>
          <p:nvPr/>
        </p:nvSpPr>
        <p:spPr>
          <a:xfrm>
            <a:off x="1072054" y="1124607"/>
            <a:ext cx="2343807" cy="8092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principal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C26985-311F-163A-8287-D2C7A4D6341B}"/>
              </a:ext>
            </a:extLst>
          </p:cNvPr>
          <p:cNvSpPr txBox="1"/>
          <p:nvPr/>
        </p:nvSpPr>
        <p:spPr>
          <a:xfrm>
            <a:off x="1645373" y="1933903"/>
            <a:ext cx="177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Hôte : Java 21</a:t>
            </a:r>
          </a:p>
          <a:p>
            <a:r>
              <a:rPr lang="fr-FR" dirty="0"/>
              <a:t>Moteur : RMI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9F7D5F-0820-38FB-49BA-039E203DF1B3}"/>
              </a:ext>
            </a:extLst>
          </p:cNvPr>
          <p:cNvSpPr txBox="1"/>
          <p:nvPr/>
        </p:nvSpPr>
        <p:spPr>
          <a:xfrm>
            <a:off x="1645373" y="3621608"/>
            <a:ext cx="177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Hôte : Docker</a:t>
            </a:r>
          </a:p>
          <a:p>
            <a:r>
              <a:rPr lang="fr-FR" dirty="0"/>
              <a:t>Moteur : MySQL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7BF2599-9A3D-BF85-1414-4F4948E88583}"/>
              </a:ext>
            </a:extLst>
          </p:cNvPr>
          <p:cNvSpPr/>
          <p:nvPr/>
        </p:nvSpPr>
        <p:spPr>
          <a:xfrm>
            <a:off x="1072054" y="2812312"/>
            <a:ext cx="2343807" cy="8092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données principale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6FB09CF-C862-325B-CAA2-DA0BECD3DCEF}"/>
              </a:ext>
            </a:extLst>
          </p:cNvPr>
          <p:cNvCxnSpPr>
            <a:cxnSpLocks/>
          </p:cNvCxnSpPr>
          <p:nvPr/>
        </p:nvCxnSpPr>
        <p:spPr>
          <a:xfrm>
            <a:off x="1408264" y="1933903"/>
            <a:ext cx="0" cy="87840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87D205A-077F-E49D-6B86-A9F447106C42}"/>
              </a:ext>
            </a:extLst>
          </p:cNvPr>
          <p:cNvSpPr/>
          <p:nvPr/>
        </p:nvSpPr>
        <p:spPr>
          <a:xfrm>
            <a:off x="4256568" y="1124607"/>
            <a:ext cx="2343807" cy="8092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Serveur(s) clients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20BA992-87C1-ED66-3EE1-98A1FFB593A8}"/>
              </a:ext>
            </a:extLst>
          </p:cNvPr>
          <p:cNvSpPr txBox="1"/>
          <p:nvPr/>
        </p:nvSpPr>
        <p:spPr>
          <a:xfrm>
            <a:off x="4829888" y="1933903"/>
            <a:ext cx="177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Hôte : Java 21</a:t>
            </a:r>
          </a:p>
          <a:p>
            <a:r>
              <a:rPr lang="fr-FR" dirty="0"/>
              <a:t>Moteur : RMI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24C9-7958-7F09-7F54-807355776EDB}"/>
              </a:ext>
            </a:extLst>
          </p:cNvPr>
          <p:cNvSpPr txBox="1"/>
          <p:nvPr/>
        </p:nvSpPr>
        <p:spPr>
          <a:xfrm>
            <a:off x="4829888" y="3621608"/>
            <a:ext cx="177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Hôte : Docker</a:t>
            </a:r>
          </a:p>
          <a:p>
            <a:r>
              <a:rPr lang="fr-FR" dirty="0"/>
              <a:t>Moteur : MySQL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6379C33-A1CC-778F-E01A-F0456868084F}"/>
              </a:ext>
            </a:extLst>
          </p:cNvPr>
          <p:cNvSpPr/>
          <p:nvPr/>
        </p:nvSpPr>
        <p:spPr>
          <a:xfrm>
            <a:off x="4256568" y="2812312"/>
            <a:ext cx="2343807" cy="8092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Base(s) de données secondaire(s)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A26C93F-15FC-6B9C-EE8B-C80094D3D4C6}"/>
              </a:ext>
            </a:extLst>
          </p:cNvPr>
          <p:cNvCxnSpPr>
            <a:cxnSpLocks/>
          </p:cNvCxnSpPr>
          <p:nvPr/>
        </p:nvCxnSpPr>
        <p:spPr>
          <a:xfrm>
            <a:off x="4592778" y="1933903"/>
            <a:ext cx="0" cy="87840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C43D938-88AC-4E81-F1ED-611CA54D5196}"/>
              </a:ext>
            </a:extLst>
          </p:cNvPr>
          <p:cNvSpPr/>
          <p:nvPr/>
        </p:nvSpPr>
        <p:spPr>
          <a:xfrm>
            <a:off x="7441082" y="1124607"/>
            <a:ext cx="2343807" cy="8092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Client(s)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4927335-BD92-C7AE-F489-2A36ACCA8963}"/>
              </a:ext>
            </a:extLst>
          </p:cNvPr>
          <p:cNvSpPr txBox="1"/>
          <p:nvPr/>
        </p:nvSpPr>
        <p:spPr>
          <a:xfrm>
            <a:off x="8009394" y="1940253"/>
            <a:ext cx="177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Hôte : Java 21</a:t>
            </a:r>
          </a:p>
          <a:p>
            <a:r>
              <a:rPr lang="fr-FR" dirty="0"/>
              <a:t>Moteur : Swing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5E745BB-13B1-ADA5-1EF4-10CDDE264FB0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415861" y="1529255"/>
            <a:ext cx="840707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7485168-7D1A-E845-A719-D1F5CA964190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6600375" y="1529255"/>
            <a:ext cx="840707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en arc 27">
            <a:extLst>
              <a:ext uri="{FF2B5EF4-FFF2-40B4-BE49-F238E27FC236}">
                <a16:creationId xmlns:a16="http://schemas.microsoft.com/office/drawing/2014/main" id="{183F64C7-5A54-7A89-AFA8-A74AF01CB438}"/>
              </a:ext>
            </a:extLst>
          </p:cNvPr>
          <p:cNvCxnSpPr>
            <a:stCxn id="4" idx="0"/>
            <a:endCxn id="12" idx="0"/>
          </p:cNvCxnSpPr>
          <p:nvPr/>
        </p:nvCxnSpPr>
        <p:spPr>
          <a:xfrm rot="5400000" flipH="1" flipV="1">
            <a:off x="3836215" y="-467650"/>
            <a:ext cx="12700" cy="3184514"/>
          </a:xfrm>
          <a:prstGeom prst="curvedConnector3">
            <a:avLst>
              <a:gd name="adj1" fmla="val 180000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en arc 28">
            <a:extLst>
              <a:ext uri="{FF2B5EF4-FFF2-40B4-BE49-F238E27FC236}">
                <a16:creationId xmlns:a16="http://schemas.microsoft.com/office/drawing/2014/main" id="{55930701-FC81-3692-104D-FB04E910F95B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5400000" flipH="1" flipV="1">
            <a:off x="5428472" y="-2059907"/>
            <a:ext cx="12700" cy="6369028"/>
          </a:xfrm>
          <a:prstGeom prst="curvedConnector3">
            <a:avLst>
              <a:gd name="adj1" fmla="val 3378945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441E799D-0EBC-D686-A59C-F205067902C2}"/>
              </a:ext>
            </a:extLst>
          </p:cNvPr>
          <p:cNvSpPr txBox="1"/>
          <p:nvPr/>
        </p:nvSpPr>
        <p:spPr>
          <a:xfrm>
            <a:off x="1048447" y="4519001"/>
            <a:ext cx="568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fr-FR" b="1" dirty="0">
                <a:solidFill>
                  <a:schemeClr val="accent2"/>
                </a:solidFill>
              </a:rPr>
              <a:t>Partage d’interfaces et de classes à la compilation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b="1" dirty="0">
                <a:solidFill>
                  <a:schemeClr val="accent6"/>
                </a:solidFill>
              </a:rPr>
              <a:t>Communication réseau permanente</a:t>
            </a:r>
          </a:p>
        </p:txBody>
      </p:sp>
    </p:spTree>
    <p:extLst>
      <p:ext uri="{BB962C8B-B14F-4D97-AF65-F5344CB8AC3E}">
        <p14:creationId xmlns:p14="http://schemas.microsoft.com/office/powerpoint/2010/main" val="933252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69</Words>
  <Application>Microsoft Macintosh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Théo BONTEMPS</dc:creator>
  <cp:lastModifiedBy>Théo BONTEMPS</cp:lastModifiedBy>
  <cp:revision>5</cp:revision>
  <dcterms:created xsi:type="dcterms:W3CDTF">2024-06-30T19:29:18Z</dcterms:created>
  <dcterms:modified xsi:type="dcterms:W3CDTF">2024-06-30T19:51:37Z</dcterms:modified>
</cp:coreProperties>
</file>