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8" r:id="rId3"/>
    <p:sldId id="264" r:id="rId4"/>
    <p:sldId id="261" r:id="rId5"/>
    <p:sldId id="265" r:id="rId6"/>
    <p:sldId id="313" r:id="rId7"/>
    <p:sldId id="270" r:id="rId8"/>
    <p:sldId id="271" r:id="rId9"/>
    <p:sldId id="314" r:id="rId10"/>
    <p:sldId id="277" r:id="rId11"/>
    <p:sldId id="266" r:id="rId12"/>
    <p:sldId id="283" r:id="rId13"/>
    <p:sldId id="288" r:id="rId14"/>
    <p:sldId id="315" r:id="rId15"/>
    <p:sldId id="287" r:id="rId16"/>
    <p:sldId id="278" r:id="rId17"/>
    <p:sldId id="280" r:id="rId18"/>
    <p:sldId id="276" r:id="rId19"/>
    <p:sldId id="289" r:id="rId20"/>
    <p:sldId id="286" r:id="rId21"/>
    <p:sldId id="292" r:id="rId22"/>
  </p:sldIdLst>
  <p:sldSz cx="9144000" cy="5143500" type="screen16x9"/>
  <p:notesSz cx="6858000" cy="9144000"/>
  <p:embeddedFontLst>
    <p:embeddedFont>
      <p:font typeface="Oswald" panose="00000500000000000000" pitchFamily="2" charset="0"/>
      <p:regular r:id="rId25"/>
      <p:bold r:id="rId26"/>
    </p:embeddedFont>
    <p:embeddedFont>
      <p:font typeface="Raleway" pitchFamily="2" charset="0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ECEF"/>
    <a:srgbClr val="A5EA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5C6A15-650E-4A8E-B8B6-B91EF35D674D}">
  <a:tblStyle styleId="{A95C6A15-650E-4A8E-B8B6-B91EF35D67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288" autoAdjust="0"/>
  </p:normalViewPr>
  <p:slideViewPr>
    <p:cSldViewPr snapToGrid="0">
      <p:cViewPr varScale="1">
        <p:scale>
          <a:sx n="101" d="100"/>
          <a:sy n="101" d="100"/>
        </p:scale>
        <p:origin x="9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671010-A450-5E8B-ECC5-26A6EFF43F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5BC21D-C617-86B1-E63F-7E409C18920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94607-A84E-47C9-8EC1-669B547ECD53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55D60D-E367-6E13-ADC5-F42F0D5CB43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9000DC-494D-96F4-F28A-3CD44B748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24081-A2CE-4308-BBB2-7F4838C44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341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g8c1997cbfd_0_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7" name="Google Shape;1327;g8c1997cbfd_0_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8c1997cbfd_0_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8c1997cbfd_0_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g8c1997cbfd_0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8" name="Google Shape;1448;g8c1997cbfd_0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g8c1997cbfd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9" name="Google Shape;1219;g8c1997cbfd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g8c1997cbfd_0_6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3" name="Google Shape;1263;g8c1997cbfd_0_6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8c1997cbfd_0_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1" name="Google Shape;1111;g8c1997cbfd_0_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g8c1997cbfd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7" name="Google Shape;1517;g8c1997cbfd_0_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g8c1997cbfd_0_6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2" name="Google Shape;1422;g8c1997cbfd_0_6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8c1997cbf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8c1997cbf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8b8ed53e21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8b8ed53e21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8c1997cb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8c1997cb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8c1997cbfd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8c1997cbfd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8c2221473c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8c2221473c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8c1997cbfd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8c1997cbfd_0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8b8ed53e2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8b8ed53e2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00588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22"/>
          <p:cNvGrpSpPr/>
          <p:nvPr/>
        </p:nvGrpSpPr>
        <p:grpSpPr>
          <a:xfrm>
            <a:off x="-9" y="1669058"/>
            <a:ext cx="2781383" cy="1805382"/>
            <a:chOff x="8024127" y="984378"/>
            <a:chExt cx="2502369" cy="1624275"/>
          </a:xfrm>
        </p:grpSpPr>
        <p:sp>
          <p:nvSpPr>
            <p:cNvPr id="346" name="Google Shape;346;p22"/>
            <p:cNvSpPr/>
            <p:nvPr/>
          </p:nvSpPr>
          <p:spPr>
            <a:xfrm>
              <a:off x="8647339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8759904" y="2562003"/>
              <a:ext cx="65680" cy="30106"/>
            </a:xfrm>
            <a:custGeom>
              <a:avLst/>
              <a:gdLst/>
              <a:ahLst/>
              <a:cxnLst/>
              <a:rect l="l" t="t" r="r" b="b"/>
              <a:pathLst>
                <a:path w="2258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8872440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10089400" y="2205025"/>
              <a:ext cx="25" cy="50050"/>
            </a:xfrm>
            <a:custGeom>
              <a:avLst/>
              <a:gdLst/>
              <a:ahLst/>
              <a:cxnLst/>
              <a:rect l="l" t="t" r="r" b="b"/>
              <a:pathLst>
                <a:path w="1" h="2002" extrusionOk="0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8024127" y="984378"/>
              <a:ext cx="2502369" cy="1624275"/>
            </a:xfrm>
            <a:custGeom>
              <a:avLst/>
              <a:gdLst/>
              <a:ahLst/>
              <a:cxnLst/>
              <a:rect l="l" t="t" r="r" b="b"/>
              <a:pathLst>
                <a:path w="86029" h="55841" extrusionOk="0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8024127" y="984378"/>
              <a:ext cx="2502369" cy="262020"/>
            </a:xfrm>
            <a:custGeom>
              <a:avLst/>
              <a:gdLst/>
              <a:ahLst/>
              <a:cxnLst/>
              <a:rect l="l" t="t" r="r" b="b"/>
              <a:pathLst>
                <a:path w="86029" h="9008" extrusionOk="0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8125057" y="1324952"/>
              <a:ext cx="2305388" cy="1198318"/>
            </a:xfrm>
            <a:custGeom>
              <a:avLst/>
              <a:gdLst/>
              <a:ahLst/>
              <a:cxnLst/>
              <a:rect l="l" t="t" r="r" b="b"/>
              <a:pathLst>
                <a:path w="79257" h="41197" extrusionOk="0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8191986" y="1394818"/>
              <a:ext cx="54365" cy="110620"/>
            </a:xfrm>
            <a:custGeom>
              <a:avLst/>
              <a:gdLst/>
              <a:ahLst/>
              <a:cxnLst/>
              <a:rect l="l" t="t" r="r" b="b"/>
              <a:pathLst>
                <a:path w="1869" h="3803" fill="none" extrusionOk="0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8385062" y="1394818"/>
              <a:ext cx="55354" cy="110620"/>
            </a:xfrm>
            <a:custGeom>
              <a:avLst/>
              <a:gdLst/>
              <a:ahLst/>
              <a:cxnLst/>
              <a:rect l="l" t="t" r="r" b="b"/>
              <a:pathLst>
                <a:path w="1903" h="3803" fill="none" extrusionOk="0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8292887" y="1394818"/>
              <a:ext cx="43689" cy="120335"/>
            </a:xfrm>
            <a:custGeom>
              <a:avLst/>
              <a:gdLst/>
              <a:ahLst/>
              <a:cxnLst/>
              <a:rect l="l" t="t" r="r" b="b"/>
              <a:pathLst>
                <a:path w="1502" h="4137" fill="none" extrusionOk="0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8483055" y="1500548"/>
              <a:ext cx="31095" cy="31095"/>
            </a:xfrm>
            <a:custGeom>
              <a:avLst/>
              <a:gdLst/>
              <a:ahLst/>
              <a:cxnLst/>
              <a:rect l="l" t="t" r="r" b="b"/>
              <a:pathLst>
                <a:path w="1069" h="1069" extrusionOk="0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8528666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8593674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8219152" y="1627656"/>
              <a:ext cx="1656300" cy="29"/>
            </a:xfrm>
            <a:custGeom>
              <a:avLst/>
              <a:gdLst/>
              <a:ahLst/>
              <a:cxnLst/>
              <a:rect l="l" t="t" r="r" b="b"/>
              <a:pathLst>
                <a:path w="56942" h="1" fill="none" extrusionOk="0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9975312" y="1627656"/>
              <a:ext cx="128101" cy="29"/>
            </a:xfrm>
            <a:custGeom>
              <a:avLst/>
              <a:gdLst/>
              <a:ahLst/>
              <a:cxnLst/>
              <a:rect l="l" t="t" r="r" b="b"/>
              <a:pathLst>
                <a:path w="4404" h="1" fill="none" extrusionOk="0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10174205" y="1627656"/>
              <a:ext cx="163035" cy="29"/>
            </a:xfrm>
            <a:custGeom>
              <a:avLst/>
              <a:gdLst/>
              <a:ahLst/>
              <a:cxnLst/>
              <a:rect l="l" t="t" r="r" b="b"/>
              <a:pathLst>
                <a:path w="5605" h="1" fill="none" extrusionOk="0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8219152" y="1757673"/>
              <a:ext cx="1036300" cy="29"/>
            </a:xfrm>
            <a:custGeom>
              <a:avLst/>
              <a:gdLst/>
              <a:ahLst/>
              <a:cxnLst/>
              <a:rect l="l" t="t" r="r" b="b"/>
              <a:pathLst>
                <a:path w="35627" h="1" fill="none" extrusionOk="0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9408676" y="1757673"/>
              <a:ext cx="186335" cy="29"/>
            </a:xfrm>
            <a:custGeom>
              <a:avLst/>
              <a:gdLst/>
              <a:ahLst/>
              <a:cxnLst/>
              <a:rect l="l" t="t" r="r" b="b"/>
              <a:pathLst>
                <a:path w="6406" h="1" fill="none" extrusionOk="0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9090440" y="1832396"/>
              <a:ext cx="504581" cy="29"/>
            </a:xfrm>
            <a:custGeom>
              <a:avLst/>
              <a:gdLst/>
              <a:ahLst/>
              <a:cxnLst/>
              <a:rect l="l" t="t" r="r" b="b"/>
              <a:pathLst>
                <a:path w="17347" h="1" fill="none" extrusionOk="0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8919673" y="1832396"/>
              <a:ext cx="101923" cy="29"/>
            </a:xfrm>
            <a:custGeom>
              <a:avLst/>
              <a:gdLst/>
              <a:ahLst/>
              <a:cxnLst/>
              <a:rect l="l" t="t" r="r" b="b"/>
              <a:pathLst>
                <a:path w="3504" h="1" fill="none" extrusionOk="0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8737271" y="1832396"/>
              <a:ext cx="101894" cy="29"/>
            </a:xfrm>
            <a:custGeom>
              <a:avLst/>
              <a:gdLst/>
              <a:ahLst/>
              <a:cxnLst/>
              <a:rect l="l" t="t" r="r" b="b"/>
              <a:pathLst>
                <a:path w="3503" h="1" fill="none" extrusionOk="0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8555829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8373428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8373428" y="1923582"/>
              <a:ext cx="1570900" cy="29"/>
            </a:xfrm>
            <a:custGeom>
              <a:avLst/>
              <a:gdLst/>
              <a:ahLst/>
              <a:cxnLst/>
              <a:rect l="l" t="t" r="r" b="b"/>
              <a:pathLst>
                <a:path w="54006" h="1" fill="none" extrusionOk="0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8219152" y="1832396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8219152" y="1923582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8219152" y="2014798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8219152" y="2105984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10039331" y="1923582"/>
              <a:ext cx="216411" cy="29"/>
            </a:xfrm>
            <a:custGeom>
              <a:avLst/>
              <a:gdLst/>
              <a:ahLst/>
              <a:cxnLst/>
              <a:rect l="l" t="t" r="r" b="b"/>
              <a:pathLst>
                <a:path w="7440" h="1" fill="none" extrusionOk="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8369559" y="2014798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8369559" y="2107933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8369559" y="2202057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8369559" y="2295192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9090440" y="2295192"/>
              <a:ext cx="884929" cy="29"/>
            </a:xfrm>
            <a:custGeom>
              <a:avLst/>
              <a:gdLst/>
              <a:ahLst/>
              <a:cxnLst/>
              <a:rect l="l" t="t" r="r" b="b"/>
              <a:pathLst>
                <a:path w="30423" h="1" fill="none" extrusionOk="0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9615336" y="2202057"/>
              <a:ext cx="360016" cy="29"/>
            </a:xfrm>
            <a:custGeom>
              <a:avLst/>
              <a:gdLst/>
              <a:ahLst/>
              <a:cxnLst/>
              <a:rect l="l" t="t" r="r" b="b"/>
              <a:pathLst>
                <a:path w="12377" h="1" fill="none" extrusionOk="0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9832671" y="2105984"/>
              <a:ext cx="142674" cy="29"/>
            </a:xfrm>
            <a:custGeom>
              <a:avLst/>
              <a:gdLst/>
              <a:ahLst/>
              <a:cxnLst/>
              <a:rect l="l" t="t" r="r" b="b"/>
              <a:pathLst>
                <a:path w="4905" h="1" fill="none" extrusionOk="0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22"/>
          <p:cNvGrpSpPr/>
          <p:nvPr/>
        </p:nvGrpSpPr>
        <p:grpSpPr>
          <a:xfrm flipH="1">
            <a:off x="7058589" y="1071875"/>
            <a:ext cx="2085403" cy="2999739"/>
            <a:chOff x="7435625" y="1209875"/>
            <a:chExt cx="1470250" cy="2114875"/>
          </a:xfrm>
        </p:grpSpPr>
        <p:sp>
          <p:nvSpPr>
            <p:cNvPr id="383" name="Google Shape;383;p22"/>
            <p:cNvSpPr/>
            <p:nvPr/>
          </p:nvSpPr>
          <p:spPr>
            <a:xfrm>
              <a:off x="765827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7494000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782172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7970175" y="3087075"/>
              <a:ext cx="106775" cy="109250"/>
            </a:xfrm>
            <a:custGeom>
              <a:avLst/>
              <a:gdLst/>
              <a:ahLst/>
              <a:cxnLst/>
              <a:rect l="l" t="t" r="r" b="b"/>
              <a:pathLst>
                <a:path w="4271" h="4370" extrusionOk="0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7970175" y="3087075"/>
              <a:ext cx="106775" cy="106750"/>
            </a:xfrm>
            <a:custGeom>
              <a:avLst/>
              <a:gdLst/>
              <a:ahLst/>
              <a:cxnLst/>
              <a:rect l="l" t="t" r="r" b="b"/>
              <a:pathLst>
                <a:path w="4271" h="4270" extrusionOk="0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7980175" y="3096250"/>
              <a:ext cx="87600" cy="88400"/>
            </a:xfrm>
            <a:custGeom>
              <a:avLst/>
              <a:gdLst/>
              <a:ahLst/>
              <a:cxnLst/>
              <a:rect l="l" t="t" r="r" b="b"/>
              <a:pathLst>
                <a:path w="3504" h="3536" extrusionOk="0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7980175" y="3139600"/>
              <a:ext cx="87600" cy="45050"/>
            </a:xfrm>
            <a:custGeom>
              <a:avLst/>
              <a:gdLst/>
              <a:ahLst/>
              <a:cxnLst/>
              <a:rect l="l" t="t" r="r" b="b"/>
              <a:pathLst>
                <a:path w="3504" h="1802" extrusionOk="0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763160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775335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7478150" y="2827700"/>
              <a:ext cx="664675" cy="30900"/>
            </a:xfrm>
            <a:custGeom>
              <a:avLst/>
              <a:gdLst/>
              <a:ahLst/>
              <a:cxnLst/>
              <a:rect l="l" t="t" r="r" b="b"/>
              <a:pathLst>
                <a:path w="26587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7977675" y="2891100"/>
              <a:ext cx="130125" cy="31700"/>
            </a:xfrm>
            <a:custGeom>
              <a:avLst/>
              <a:gdLst/>
              <a:ahLst/>
              <a:cxnLst/>
              <a:rect l="l" t="t" r="r" b="b"/>
              <a:pathLst>
                <a:path w="5205" h="1268" extrusionOk="0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7840925" y="2891100"/>
              <a:ext cx="117600" cy="31700"/>
            </a:xfrm>
            <a:custGeom>
              <a:avLst/>
              <a:gdLst/>
              <a:ahLst/>
              <a:cxnLst/>
              <a:rect l="l" t="t" r="r" b="b"/>
              <a:pathLst>
                <a:path w="4704" h="1268" extrusionOk="0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7735850" y="2445775"/>
              <a:ext cx="619625" cy="520400"/>
            </a:xfrm>
            <a:custGeom>
              <a:avLst/>
              <a:gdLst/>
              <a:ahLst/>
              <a:cxnLst/>
              <a:rect l="l" t="t" r="r" b="b"/>
              <a:pathLst>
                <a:path w="24785" h="20816" extrusionOk="0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7435625" y="1671050"/>
              <a:ext cx="1062450" cy="1653700"/>
            </a:xfrm>
            <a:custGeom>
              <a:avLst/>
              <a:gdLst/>
              <a:ahLst/>
              <a:cxnLst/>
              <a:rect l="l" t="t" r="r" b="b"/>
              <a:pathLst>
                <a:path w="42498" h="66148" extrusionOk="0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7435625" y="1671050"/>
              <a:ext cx="1062450" cy="150125"/>
            </a:xfrm>
            <a:custGeom>
              <a:avLst/>
              <a:gdLst/>
              <a:ahLst/>
              <a:cxnLst/>
              <a:rect l="l" t="t" r="r" b="b"/>
              <a:pathLst>
                <a:path w="42498" h="6005" extrusionOk="0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7493175" y="1866200"/>
              <a:ext cx="949850" cy="1409350"/>
            </a:xfrm>
            <a:custGeom>
              <a:avLst/>
              <a:gdLst/>
              <a:ahLst/>
              <a:cxnLst/>
              <a:rect l="l" t="t" r="r" b="b"/>
              <a:pathLst>
                <a:path w="37994" h="56374" extrusionOk="0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7725000" y="1721075"/>
              <a:ext cx="50900" cy="25900"/>
            </a:xfrm>
            <a:custGeom>
              <a:avLst/>
              <a:gdLst/>
              <a:ahLst/>
              <a:cxnLst/>
              <a:rect l="l" t="t" r="r" b="b"/>
              <a:pathLst>
                <a:path w="2036" h="1036" extrusionOk="0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7539025" y="2031300"/>
              <a:ext cx="674675" cy="15875"/>
            </a:xfrm>
            <a:custGeom>
              <a:avLst/>
              <a:gdLst/>
              <a:ahLst/>
              <a:cxnLst/>
              <a:rect l="l" t="t" r="r" b="b"/>
              <a:pathLst>
                <a:path w="2698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8255375" y="2031300"/>
              <a:ext cx="65075" cy="15875"/>
            </a:xfrm>
            <a:custGeom>
              <a:avLst/>
              <a:gdLst/>
              <a:ahLst/>
              <a:cxnLst/>
              <a:rect l="l" t="t" r="r" b="b"/>
              <a:pathLst>
                <a:path w="2603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8345450" y="2031300"/>
              <a:ext cx="52550" cy="15875"/>
            </a:xfrm>
            <a:custGeom>
              <a:avLst/>
              <a:gdLst/>
              <a:ahLst/>
              <a:cxnLst/>
              <a:rect l="l" t="t" r="r" b="b"/>
              <a:pathLst>
                <a:path w="2102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7539025" y="2105525"/>
              <a:ext cx="386150" cy="15875"/>
            </a:xfrm>
            <a:custGeom>
              <a:avLst/>
              <a:gdLst/>
              <a:ahLst/>
              <a:cxnLst/>
              <a:rect l="l" t="t" r="r" b="b"/>
              <a:pathLst>
                <a:path w="15446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7931800" y="2105525"/>
              <a:ext cx="121800" cy="15875"/>
            </a:xfrm>
            <a:custGeom>
              <a:avLst/>
              <a:gdLst/>
              <a:ahLst/>
              <a:cxnLst/>
              <a:rect l="l" t="t" r="r" b="b"/>
              <a:pathLst>
                <a:path w="4872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7971850" y="2148050"/>
              <a:ext cx="81750" cy="16700"/>
            </a:xfrm>
            <a:custGeom>
              <a:avLst/>
              <a:gdLst/>
              <a:ahLst/>
              <a:cxnLst/>
              <a:rect l="l" t="t" r="r" b="b"/>
              <a:pathLst>
                <a:path w="3270" h="668" extrusionOk="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7931800" y="2148050"/>
              <a:ext cx="24225" cy="16700"/>
            </a:xfrm>
            <a:custGeom>
              <a:avLst/>
              <a:gdLst/>
              <a:ahLst/>
              <a:cxnLst/>
              <a:rect l="l" t="t" r="r" b="b"/>
              <a:pathLst>
                <a:path w="969" h="668" extrusionOk="0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7835900" y="2148050"/>
              <a:ext cx="73425" cy="16700"/>
            </a:xfrm>
            <a:custGeom>
              <a:avLst/>
              <a:gdLst/>
              <a:ahLst/>
              <a:cxnLst/>
              <a:rect l="l" t="t" r="r" b="b"/>
              <a:pathLst>
                <a:path w="2937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773167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762742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7627425" y="2200600"/>
              <a:ext cx="626300" cy="15875"/>
            </a:xfrm>
            <a:custGeom>
              <a:avLst/>
              <a:gdLst/>
              <a:ahLst/>
              <a:cxnLst/>
              <a:rect l="l" t="t" r="r" b="b"/>
              <a:pathLst>
                <a:path w="25052" h="635" extrusionOk="0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7539025" y="214805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7539025" y="2200600"/>
              <a:ext cx="37550" cy="15875"/>
            </a:xfrm>
            <a:custGeom>
              <a:avLst/>
              <a:gdLst/>
              <a:ahLst/>
              <a:cxnLst/>
              <a:rect l="l" t="t" r="r" b="b"/>
              <a:pathLst>
                <a:path w="1502" h="635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7539025" y="225230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7539025" y="2304850"/>
              <a:ext cx="37550" cy="15850"/>
            </a:xfrm>
            <a:custGeom>
              <a:avLst/>
              <a:gdLst/>
              <a:ahLst/>
              <a:cxnLst/>
              <a:rect l="l" t="t" r="r" b="b"/>
              <a:pathLst>
                <a:path w="1502" h="634" extrusionOk="0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8292075" y="2200600"/>
              <a:ext cx="91750" cy="15875"/>
            </a:xfrm>
            <a:custGeom>
              <a:avLst/>
              <a:gdLst/>
              <a:ahLst/>
              <a:cxnLst/>
              <a:rect l="l" t="t" r="r" b="b"/>
              <a:pathLst>
                <a:path w="3670" h="635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7624925" y="2252300"/>
              <a:ext cx="264375" cy="16700"/>
            </a:xfrm>
            <a:custGeom>
              <a:avLst/>
              <a:gdLst/>
              <a:ahLst/>
              <a:cxnLst/>
              <a:rect l="l" t="t" r="r" b="b"/>
              <a:pathLst>
                <a:path w="10575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7971850" y="2412425"/>
              <a:ext cx="299400" cy="16700"/>
            </a:xfrm>
            <a:custGeom>
              <a:avLst/>
              <a:gdLst/>
              <a:ahLst/>
              <a:cxnLst/>
              <a:rect l="l" t="t" r="r" b="b"/>
              <a:pathLst>
                <a:path w="11976" h="668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8049400" y="2359050"/>
              <a:ext cx="221850" cy="16700"/>
            </a:xfrm>
            <a:custGeom>
              <a:avLst/>
              <a:gdLst/>
              <a:ahLst/>
              <a:cxnLst/>
              <a:rect l="l" t="t" r="r" b="b"/>
              <a:pathLst>
                <a:path w="8874" h="668" extrusionOk="0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8173650" y="2304850"/>
              <a:ext cx="97600" cy="15850"/>
            </a:xfrm>
            <a:custGeom>
              <a:avLst/>
              <a:gdLst/>
              <a:ahLst/>
              <a:cxnLst/>
              <a:rect l="l" t="t" r="r" b="b"/>
              <a:pathLst>
                <a:path w="3904" h="634" extrusionOk="0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7539025" y="1958750"/>
              <a:ext cx="312750" cy="15875"/>
            </a:xfrm>
            <a:custGeom>
              <a:avLst/>
              <a:gdLst/>
              <a:ahLst/>
              <a:cxnLst/>
              <a:rect l="l" t="t" r="r" b="b"/>
              <a:pathLst>
                <a:path w="1251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7539025" y="2539175"/>
              <a:ext cx="505400" cy="16700"/>
            </a:xfrm>
            <a:custGeom>
              <a:avLst/>
              <a:gdLst/>
              <a:ahLst/>
              <a:cxnLst/>
              <a:rect l="l" t="t" r="r" b="b"/>
              <a:pathLst>
                <a:path w="20216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7539025" y="2603375"/>
              <a:ext cx="505400" cy="16725"/>
            </a:xfrm>
            <a:custGeom>
              <a:avLst/>
              <a:gdLst/>
              <a:ahLst/>
              <a:cxnLst/>
              <a:rect l="l" t="t" r="r" b="b"/>
              <a:pathLst>
                <a:path w="20216" h="669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7539025" y="2667600"/>
              <a:ext cx="504550" cy="16700"/>
            </a:xfrm>
            <a:custGeom>
              <a:avLst/>
              <a:gdLst/>
              <a:ahLst/>
              <a:cxnLst/>
              <a:rect l="l" t="t" r="r" b="b"/>
              <a:pathLst>
                <a:path w="20182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7539025" y="3051200"/>
              <a:ext cx="504550" cy="15875"/>
            </a:xfrm>
            <a:custGeom>
              <a:avLst/>
              <a:gdLst/>
              <a:ahLst/>
              <a:cxnLst/>
              <a:rect l="l" t="t" r="r" b="b"/>
              <a:pathLst>
                <a:path w="20182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7998525" y="2464950"/>
              <a:ext cx="150125" cy="15875"/>
            </a:xfrm>
            <a:custGeom>
              <a:avLst/>
              <a:gdLst/>
              <a:ahLst/>
              <a:cxnLst/>
              <a:rect l="l" t="t" r="r" b="b"/>
              <a:pathLst>
                <a:path w="6005" h="635" extrusionOk="0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8197825" y="2464950"/>
              <a:ext cx="200175" cy="15875"/>
            </a:xfrm>
            <a:custGeom>
              <a:avLst/>
              <a:gdLst/>
              <a:ahLst/>
              <a:cxnLst/>
              <a:rect l="l" t="t" r="r" b="b"/>
              <a:pathLst>
                <a:path w="800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8197825" y="2539175"/>
              <a:ext cx="200175" cy="16700"/>
            </a:xfrm>
            <a:custGeom>
              <a:avLst/>
              <a:gdLst/>
              <a:ahLst/>
              <a:cxnLst/>
              <a:rect l="l" t="t" r="r" b="b"/>
              <a:pathLst>
                <a:path w="8007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7539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7539025" y="3197150"/>
              <a:ext cx="76750" cy="16700"/>
            </a:xfrm>
            <a:custGeom>
              <a:avLst/>
              <a:gdLst/>
              <a:ahLst/>
              <a:cxnLst/>
              <a:rect l="l" t="t" r="r" b="b"/>
              <a:pathLst>
                <a:path w="3070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7635775" y="3197150"/>
              <a:ext cx="469525" cy="16700"/>
            </a:xfrm>
            <a:custGeom>
              <a:avLst/>
              <a:gdLst/>
              <a:ahLst/>
              <a:cxnLst/>
              <a:rect l="l" t="t" r="r" b="b"/>
              <a:pathLst>
                <a:path w="18781" h="668" extrusionOk="0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7657450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7775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7893450" y="3148775"/>
              <a:ext cx="75925" cy="15875"/>
            </a:xfrm>
            <a:custGeom>
              <a:avLst/>
              <a:gdLst/>
              <a:ahLst/>
              <a:cxnLst/>
              <a:rect l="l" t="t" r="r" b="b"/>
              <a:pathLst>
                <a:path w="303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8011875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8129450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8247875" y="3148775"/>
              <a:ext cx="51725" cy="15875"/>
            </a:xfrm>
            <a:custGeom>
              <a:avLst/>
              <a:gdLst/>
              <a:ahLst/>
              <a:cxnLst/>
              <a:rect l="l" t="t" r="r" b="b"/>
              <a:pathLst>
                <a:path w="2069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8089425" y="1209875"/>
              <a:ext cx="816450" cy="748075"/>
            </a:xfrm>
            <a:custGeom>
              <a:avLst/>
              <a:gdLst/>
              <a:ahLst/>
              <a:cxnLst/>
              <a:rect l="l" t="t" r="r" b="b"/>
              <a:pathLst>
                <a:path w="32658" h="29923" extrusionOk="0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8134450" y="1359150"/>
              <a:ext cx="729725" cy="561275"/>
            </a:xfrm>
            <a:custGeom>
              <a:avLst/>
              <a:gdLst/>
              <a:ahLst/>
              <a:cxnLst/>
              <a:rect l="l" t="t" r="r" b="b"/>
              <a:pathLst>
                <a:path w="29189" h="22451" extrusionOk="0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8169475" y="1485925"/>
              <a:ext cx="518725" cy="12525"/>
            </a:xfrm>
            <a:custGeom>
              <a:avLst/>
              <a:gdLst/>
              <a:ahLst/>
              <a:cxnLst/>
              <a:rect l="l" t="t" r="r" b="b"/>
              <a:pathLst>
                <a:path w="2074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8719875" y="1485925"/>
              <a:ext cx="50050" cy="12525"/>
            </a:xfrm>
            <a:custGeom>
              <a:avLst/>
              <a:gdLst/>
              <a:ahLst/>
              <a:cxnLst/>
              <a:rect l="l" t="t" r="r" b="b"/>
              <a:pathLst>
                <a:path w="2002" h="501" extrusionOk="0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8169475" y="1543450"/>
              <a:ext cx="296900" cy="12550"/>
            </a:xfrm>
            <a:custGeom>
              <a:avLst/>
              <a:gdLst/>
              <a:ahLst/>
              <a:cxnLst/>
              <a:rect l="l" t="t" r="r" b="b"/>
              <a:pathLst>
                <a:path w="11876" h="502" extrusionOk="0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8470525" y="1543450"/>
              <a:ext cx="94275" cy="12550"/>
            </a:xfrm>
            <a:custGeom>
              <a:avLst/>
              <a:gdLst/>
              <a:ahLst/>
              <a:cxnLst/>
              <a:rect l="l" t="t" r="r" b="b"/>
              <a:pathLst>
                <a:path w="3771" h="502" extrusionOk="0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8502225" y="1576825"/>
              <a:ext cx="62575" cy="11700"/>
            </a:xfrm>
            <a:custGeom>
              <a:avLst/>
              <a:gdLst/>
              <a:ahLst/>
              <a:cxnLst/>
              <a:rect l="l" t="t" r="r" b="b"/>
              <a:pathLst>
                <a:path w="2503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8471375" y="1576825"/>
              <a:ext cx="18350" cy="11700"/>
            </a:xfrm>
            <a:custGeom>
              <a:avLst/>
              <a:gdLst/>
              <a:ahLst/>
              <a:cxnLst/>
              <a:rect l="l" t="t" r="r" b="b"/>
              <a:pathLst>
                <a:path w="734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8397150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8317075" y="1576825"/>
              <a:ext cx="56750" cy="11700"/>
            </a:xfrm>
            <a:custGeom>
              <a:avLst/>
              <a:gdLst/>
              <a:ahLst/>
              <a:cxnLst/>
              <a:rect l="l" t="t" r="r" b="b"/>
              <a:pathLst>
                <a:path w="2270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8237025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8237025" y="1616850"/>
              <a:ext cx="481200" cy="11700"/>
            </a:xfrm>
            <a:custGeom>
              <a:avLst/>
              <a:gdLst/>
              <a:ahLst/>
              <a:cxnLst/>
              <a:rect l="l" t="t" r="r" b="b"/>
              <a:pathLst>
                <a:path w="19248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8169475" y="157682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8169475" y="1616850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8169475" y="165687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8747400" y="1616850"/>
              <a:ext cx="70900" cy="11700"/>
            </a:xfrm>
            <a:custGeom>
              <a:avLst/>
              <a:gdLst/>
              <a:ahLst/>
              <a:cxnLst/>
              <a:rect l="l" t="t" r="r" b="b"/>
              <a:pathLst>
                <a:path w="2836" h="468" extrusionOk="0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8235350" y="1656875"/>
              <a:ext cx="203525" cy="11700"/>
            </a:xfrm>
            <a:custGeom>
              <a:avLst/>
              <a:gdLst/>
              <a:ahLst/>
              <a:cxnLst/>
              <a:rect l="l" t="t" r="r" b="b"/>
              <a:pathLst>
                <a:path w="8141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8502225" y="1708575"/>
              <a:ext cx="229350" cy="12525"/>
            </a:xfrm>
            <a:custGeom>
              <a:avLst/>
              <a:gdLst/>
              <a:ahLst/>
              <a:cxnLst/>
              <a:rect l="l" t="t" r="r" b="b"/>
              <a:pathLst>
                <a:path w="9174" h="501" extrusionOk="0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8656500" y="1681050"/>
              <a:ext cx="75075" cy="12550"/>
            </a:xfrm>
            <a:custGeom>
              <a:avLst/>
              <a:gdLst/>
              <a:ahLst/>
              <a:cxnLst/>
              <a:rect l="l" t="t" r="r" b="b"/>
              <a:pathLst>
                <a:path w="3003" h="502" extrusionOk="0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8169475" y="1430875"/>
              <a:ext cx="240200" cy="12550"/>
            </a:xfrm>
            <a:custGeom>
              <a:avLst/>
              <a:gdLst/>
              <a:ahLst/>
              <a:cxnLst/>
              <a:rect l="l" t="t" r="r" b="b"/>
              <a:pathLst>
                <a:path w="9608" h="502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8169475" y="1821150"/>
              <a:ext cx="387800" cy="11700"/>
            </a:xfrm>
            <a:custGeom>
              <a:avLst/>
              <a:gdLst/>
              <a:ahLst/>
              <a:cxnLst/>
              <a:rect l="l" t="t" r="r" b="b"/>
              <a:pathLst>
                <a:path w="15512" h="468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8522225" y="1749450"/>
              <a:ext cx="115125" cy="11700"/>
            </a:xfrm>
            <a:custGeom>
              <a:avLst/>
              <a:gdLst/>
              <a:ahLst/>
              <a:cxnLst/>
              <a:rect l="l" t="t" r="r" b="b"/>
              <a:pathLst>
                <a:path w="4605" h="468" extrusionOk="0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8675675" y="1749450"/>
              <a:ext cx="153475" cy="11700"/>
            </a:xfrm>
            <a:custGeom>
              <a:avLst/>
              <a:gdLst/>
              <a:ahLst/>
              <a:cxnLst/>
              <a:rect l="l" t="t" r="r" b="b"/>
              <a:pathLst>
                <a:path w="613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8675675" y="1806150"/>
              <a:ext cx="153475" cy="12525"/>
            </a:xfrm>
            <a:custGeom>
              <a:avLst/>
              <a:gdLst/>
              <a:ahLst/>
              <a:cxnLst/>
              <a:rect l="l" t="t" r="r" b="b"/>
              <a:pathLst>
                <a:path w="613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2"/>
            <p:cNvSpPr/>
            <p:nvPr/>
          </p:nvSpPr>
          <p:spPr>
            <a:xfrm>
              <a:off x="8169475" y="1860350"/>
              <a:ext cx="58400" cy="12525"/>
            </a:xfrm>
            <a:custGeom>
              <a:avLst/>
              <a:gdLst/>
              <a:ahLst/>
              <a:cxnLst/>
              <a:rect l="l" t="t" r="r" b="b"/>
              <a:pathLst>
                <a:path w="2336" h="501" extrusionOk="0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2"/>
            <p:cNvSpPr/>
            <p:nvPr/>
          </p:nvSpPr>
          <p:spPr>
            <a:xfrm>
              <a:off x="8242875" y="1860350"/>
              <a:ext cx="361100" cy="12525"/>
            </a:xfrm>
            <a:custGeom>
              <a:avLst/>
              <a:gdLst/>
              <a:ahLst/>
              <a:cxnLst/>
              <a:rect l="l" t="t" r="r" b="b"/>
              <a:pathLst>
                <a:path w="14444" h="501" extrusionOk="0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Google Shape;463;p22"/>
          <p:cNvSpPr txBox="1">
            <a:spLocks noGrp="1"/>
          </p:cNvSpPr>
          <p:nvPr>
            <p:ph type="ctrTitle"/>
          </p:nvPr>
        </p:nvSpPr>
        <p:spPr>
          <a:xfrm>
            <a:off x="1887750" y="611725"/>
            <a:ext cx="5368500" cy="8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64" name="Google Shape;464;p22"/>
          <p:cNvSpPr txBox="1">
            <a:spLocks noGrp="1"/>
          </p:cNvSpPr>
          <p:nvPr>
            <p:ph type="subTitle" idx="1"/>
          </p:nvPr>
        </p:nvSpPr>
        <p:spPr>
          <a:xfrm>
            <a:off x="3044675" y="2305050"/>
            <a:ext cx="3054900" cy="10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5" name="Google Shape;465;p22"/>
          <p:cNvSpPr txBox="1"/>
          <p:nvPr/>
        </p:nvSpPr>
        <p:spPr>
          <a:xfrm>
            <a:off x="2228550" y="4151400"/>
            <a:ext cx="46869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68" name="Google Shape;468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74" name="Google Shape;474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80" name="Google Shape;480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86" name="Google Shape;486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93" name="Google Shape;493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99" name="Google Shape;499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4" name="Google Shape;14;p3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5" name="Google Shape;15;p3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 idx="3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2" name="Google Shape;42;p5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" name="Google Shape;43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5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49" name="Google Shape;49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5"/>
          <p:cNvGrpSpPr/>
          <p:nvPr/>
        </p:nvGrpSpPr>
        <p:grpSpPr>
          <a:xfrm>
            <a:off x="4524300" y="1242225"/>
            <a:ext cx="95400" cy="3116250"/>
            <a:chOff x="4524300" y="1013625"/>
            <a:chExt cx="95400" cy="3116250"/>
          </a:xfrm>
        </p:grpSpPr>
        <p:sp>
          <p:nvSpPr>
            <p:cNvPr id="55" name="Google Shape;55;p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3" name="Google Shape;63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64" name="Google Shape;64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0" name="Google Shape;70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78" name="Google Shape;78;p7"/>
          <p:cNvGrpSpPr/>
          <p:nvPr/>
        </p:nvGrpSpPr>
        <p:grpSpPr>
          <a:xfrm>
            <a:off x="4524300" y="1013625"/>
            <a:ext cx="95400" cy="3116250"/>
            <a:chOff x="4524300" y="1013625"/>
            <a:chExt cx="95400" cy="3116250"/>
          </a:xfrm>
        </p:grpSpPr>
        <p:sp>
          <p:nvSpPr>
            <p:cNvPr id="79" name="Google Shape;79;p7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 txBox="1">
            <a:spLocks noGrp="1"/>
          </p:cNvSpPr>
          <p:nvPr>
            <p:ph type="title"/>
          </p:nvPr>
        </p:nvSpPr>
        <p:spPr>
          <a:xfrm>
            <a:off x="1052800" y="1689450"/>
            <a:ext cx="26172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subTitle" idx="1"/>
          </p:nvPr>
        </p:nvSpPr>
        <p:spPr>
          <a:xfrm>
            <a:off x="1638300" y="2658650"/>
            <a:ext cx="2031600" cy="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body" idx="2"/>
          </p:nvPr>
        </p:nvSpPr>
        <p:spPr>
          <a:xfrm>
            <a:off x="4001475" y="1440000"/>
            <a:ext cx="4422600" cy="22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03" name="Google Shape;103;p9"/>
          <p:cNvGrpSpPr/>
          <p:nvPr/>
        </p:nvGrpSpPr>
        <p:grpSpPr>
          <a:xfrm>
            <a:off x="720000" y="1013625"/>
            <a:ext cx="95400" cy="3116250"/>
            <a:chOff x="4524300" y="1013625"/>
            <a:chExt cx="95400" cy="3116250"/>
          </a:xfrm>
        </p:grpSpPr>
        <p:sp>
          <p:nvSpPr>
            <p:cNvPr id="104" name="Google Shape;104;p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_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18"/>
          <p:cNvSpPr txBox="1">
            <a:spLocks noGrp="1"/>
          </p:cNvSpPr>
          <p:nvPr>
            <p:ph type="subTitle" idx="1"/>
          </p:nvPr>
        </p:nvSpPr>
        <p:spPr>
          <a:xfrm>
            <a:off x="1842250" y="1618793"/>
            <a:ext cx="16827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subTitle" idx="2"/>
          </p:nvPr>
        </p:nvSpPr>
        <p:spPr>
          <a:xfrm>
            <a:off x="1417550" y="1918700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2004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8"/>
          <p:cNvSpPr txBox="1">
            <a:spLocks noGrp="1"/>
          </p:cNvSpPr>
          <p:nvPr>
            <p:ph type="subTitle" idx="3"/>
          </p:nvPr>
        </p:nvSpPr>
        <p:spPr>
          <a:xfrm>
            <a:off x="1842594" y="2942429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39" name="Google Shape;239;p18"/>
          <p:cNvSpPr txBox="1">
            <a:spLocks noGrp="1"/>
          </p:cNvSpPr>
          <p:nvPr>
            <p:ph type="subTitle" idx="4"/>
          </p:nvPr>
        </p:nvSpPr>
        <p:spPr>
          <a:xfrm>
            <a:off x="1417574" y="3242325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40812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8"/>
          <p:cNvSpPr txBox="1">
            <a:spLocks noGrp="1"/>
          </p:cNvSpPr>
          <p:nvPr>
            <p:ph type="subTitle" idx="5"/>
          </p:nvPr>
        </p:nvSpPr>
        <p:spPr>
          <a:xfrm>
            <a:off x="5618913" y="2942429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41" name="Google Shape;241;p18"/>
          <p:cNvSpPr txBox="1">
            <a:spLocks noGrp="1"/>
          </p:cNvSpPr>
          <p:nvPr>
            <p:ph type="subTitle" idx="6"/>
          </p:nvPr>
        </p:nvSpPr>
        <p:spPr>
          <a:xfrm>
            <a:off x="5618975" y="3242325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8"/>
          <p:cNvSpPr txBox="1">
            <a:spLocks noGrp="1"/>
          </p:cNvSpPr>
          <p:nvPr>
            <p:ph type="subTitle" idx="7"/>
          </p:nvPr>
        </p:nvSpPr>
        <p:spPr>
          <a:xfrm>
            <a:off x="5618957" y="1618793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43" name="Google Shape;243;p18"/>
          <p:cNvSpPr txBox="1">
            <a:spLocks noGrp="1"/>
          </p:cNvSpPr>
          <p:nvPr>
            <p:ph type="subTitle" idx="8"/>
          </p:nvPr>
        </p:nvSpPr>
        <p:spPr>
          <a:xfrm>
            <a:off x="5619026" y="1918700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2004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18"/>
          <p:cNvGrpSpPr/>
          <p:nvPr/>
        </p:nvGrpSpPr>
        <p:grpSpPr>
          <a:xfrm rot="-5400000" flipH="1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45" name="Google Shape;245;p1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" name="Google Shape;250;p18"/>
          <p:cNvGrpSpPr/>
          <p:nvPr/>
        </p:nvGrpSpPr>
        <p:grpSpPr>
          <a:xfrm rot="5400000" flipH="1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51" name="Google Shape;251;p1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 idx="2" hasCustomPrompt="1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3" name="Google Shape;283;p20"/>
          <p:cNvSpPr txBox="1">
            <a:spLocks noGrp="1"/>
          </p:cNvSpPr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0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0"/>
          <p:cNvSpPr txBox="1">
            <a:spLocks noGrp="1"/>
          </p:cNvSpPr>
          <p:nvPr>
            <p:ph type="title" idx="5" hasCustomPrompt="1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6" name="Google Shape;286;p20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0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0"/>
          <p:cNvSpPr txBox="1">
            <a:spLocks noGrp="1"/>
          </p:cNvSpPr>
          <p:nvPr>
            <p:ph type="title" idx="8" hasCustomPrompt="1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9" name="Google Shape;289;p20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0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0"/>
          <p:cNvSpPr txBox="1">
            <a:spLocks noGrp="1"/>
          </p:cNvSpPr>
          <p:nvPr>
            <p:ph type="title" idx="14" hasCustomPrompt="1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2" name="Google Shape;292;p20"/>
          <p:cNvSpPr txBox="1">
            <a:spLocks noGrp="1"/>
          </p:cNvSpPr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0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0"/>
          <p:cNvSpPr txBox="1">
            <a:spLocks noGrp="1"/>
          </p:cNvSpPr>
          <p:nvPr>
            <p:ph type="title" idx="17" hasCustomPrompt="1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5" name="Google Shape;295;p20"/>
          <p:cNvSpPr txBox="1">
            <a:spLocks noGrp="1"/>
          </p:cNvSpPr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0"/>
          <p:cNvSpPr txBox="1">
            <a:spLocks noGrp="1"/>
          </p:cNvSpPr>
          <p:nvPr>
            <p:ph type="subTitle" idx="19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0"/>
          <p:cNvSpPr txBox="1">
            <a:spLocks noGrp="1"/>
          </p:cNvSpPr>
          <p:nvPr>
            <p:ph type="title" idx="20" hasCustomPrompt="1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8" name="Google Shape;298;p20"/>
          <p:cNvSpPr txBox="1">
            <a:spLocks noGrp="1"/>
          </p:cNvSpPr>
          <p:nvPr>
            <p:ph type="subTitle" idx="21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9" name="Google Shape;299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00" name="Google Shape;300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" name="Google Shape;305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306" name="Google Shape;306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8" r:id="rId7"/>
    <p:sldLayoutId id="2147483664" r:id="rId8"/>
    <p:sldLayoutId id="2147483666" r:id="rId9"/>
    <p:sldLayoutId id="2147483668" r:id="rId10"/>
    <p:sldLayoutId id="2147483669" r:id="rId11"/>
    <p:sldLayoutId id="214748367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theo.boisseau@etu.univ-tours.fr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7"/>
          <p:cNvSpPr txBox="1">
            <a:spLocks noGrp="1"/>
          </p:cNvSpPr>
          <p:nvPr>
            <p:ph type="ctrTitle"/>
          </p:nvPr>
        </p:nvSpPr>
        <p:spPr>
          <a:xfrm>
            <a:off x="489462" y="819547"/>
            <a:ext cx="3833713" cy="16147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DEEP-AGORA</a:t>
            </a:r>
            <a:endParaRPr lang="en-US" sz="6000" dirty="0"/>
          </a:p>
        </p:txBody>
      </p:sp>
      <p:sp>
        <p:nvSpPr>
          <p:cNvPr id="514" name="Google Shape;514;p27"/>
          <p:cNvSpPr/>
          <p:nvPr/>
        </p:nvSpPr>
        <p:spPr>
          <a:xfrm>
            <a:off x="5562896" y="2727835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5771947" y="2901883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6539850" y="351587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6539850" y="3204513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6539850" y="3061064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6539850" y="3360207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6023842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6539850" y="296748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6023842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5851525" y="3204513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6023842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6023842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6023842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688270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688270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688270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6711276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6711276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6711276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6882701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6711276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6711276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688270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6539850" y="3671568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6367559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6195268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6367559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6195268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6195268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6195268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6195268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6195268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6367559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6367559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6367559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6367559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6527605" y="3891973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5851525" y="2967485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5851525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5851525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5851525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5851525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7055019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7055019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7055019" y="3360207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7571027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7055019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7055019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7571027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7398736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7398736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7398736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7398736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7398736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7398736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7742452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7571027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7227310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7571027" y="3204513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7571027" y="3061064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7742452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7571027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7742452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7227310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7227310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7"/>
          <p:cNvSpPr/>
          <p:nvPr/>
        </p:nvSpPr>
        <p:spPr>
          <a:xfrm>
            <a:off x="7227310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7227310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7898146" y="2772461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7898146" y="2772461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7908634" y="2782084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7908634" y="2827549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7"/>
          <p:cNvSpPr/>
          <p:nvPr/>
        </p:nvSpPr>
        <p:spPr>
          <a:xfrm>
            <a:off x="538165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7"/>
          <p:cNvSpPr/>
          <p:nvPr/>
        </p:nvSpPr>
        <p:spPr>
          <a:xfrm>
            <a:off x="5499710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7"/>
          <p:cNvSpPr/>
          <p:nvPr/>
        </p:nvSpPr>
        <p:spPr>
          <a:xfrm>
            <a:off x="561773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7"/>
          <p:cNvSpPr/>
          <p:nvPr/>
        </p:nvSpPr>
        <p:spPr>
          <a:xfrm>
            <a:off x="6894081" y="2327273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7"/>
          <p:cNvSpPr/>
          <p:nvPr/>
        </p:nvSpPr>
        <p:spPr>
          <a:xfrm>
            <a:off x="7543050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7"/>
          <p:cNvSpPr/>
          <p:nvPr/>
        </p:nvSpPr>
        <p:spPr>
          <a:xfrm>
            <a:off x="7670741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7382112" y="2523460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7"/>
          <p:cNvSpPr/>
          <p:nvPr/>
        </p:nvSpPr>
        <p:spPr>
          <a:xfrm>
            <a:off x="7906012" y="2589954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/>
          <p:nvPr/>
        </p:nvSpPr>
        <p:spPr>
          <a:xfrm>
            <a:off x="7762589" y="2589954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7"/>
          <p:cNvSpPr/>
          <p:nvPr/>
        </p:nvSpPr>
        <p:spPr>
          <a:xfrm>
            <a:off x="7652387" y="2122898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4728030" y="1047062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4728030" y="1047062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7"/>
          <p:cNvSpPr/>
          <p:nvPr/>
        </p:nvSpPr>
        <p:spPr>
          <a:xfrm>
            <a:off x="4833885" y="1404255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1" name="Google Shape;601;p27"/>
          <p:cNvSpPr/>
          <p:nvPr/>
        </p:nvSpPr>
        <p:spPr>
          <a:xfrm>
            <a:off x="4926850" y="1588419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7"/>
          <p:cNvSpPr/>
          <p:nvPr/>
        </p:nvSpPr>
        <p:spPr>
          <a:xfrm>
            <a:off x="4974691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7"/>
          <p:cNvSpPr/>
          <p:nvPr/>
        </p:nvSpPr>
        <p:spPr>
          <a:xfrm>
            <a:off x="5020568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7"/>
          <p:cNvSpPr/>
          <p:nvPr/>
        </p:nvSpPr>
        <p:spPr>
          <a:xfrm>
            <a:off x="4932572" y="1721730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6774425" y="1721730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6983025" y="1721730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4932572" y="1858091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6180140" y="1858091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7"/>
          <p:cNvSpPr/>
          <p:nvPr/>
        </p:nvSpPr>
        <p:spPr>
          <a:xfrm>
            <a:off x="5846375" y="1936461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7"/>
          <p:cNvSpPr/>
          <p:nvPr/>
        </p:nvSpPr>
        <p:spPr>
          <a:xfrm>
            <a:off x="5667275" y="1936461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7"/>
          <p:cNvSpPr/>
          <p:nvPr/>
        </p:nvSpPr>
        <p:spPr>
          <a:xfrm>
            <a:off x="5475973" y="1936461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7"/>
          <p:cNvSpPr/>
          <p:nvPr/>
        </p:nvSpPr>
        <p:spPr>
          <a:xfrm>
            <a:off x="5285677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7"/>
          <p:cNvSpPr/>
          <p:nvPr/>
        </p:nvSpPr>
        <p:spPr>
          <a:xfrm>
            <a:off x="5094375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7"/>
          <p:cNvSpPr/>
          <p:nvPr/>
        </p:nvSpPr>
        <p:spPr>
          <a:xfrm>
            <a:off x="5094375" y="2032097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7"/>
          <p:cNvSpPr/>
          <p:nvPr/>
        </p:nvSpPr>
        <p:spPr>
          <a:xfrm>
            <a:off x="4932572" y="1936461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7"/>
          <p:cNvSpPr/>
          <p:nvPr/>
        </p:nvSpPr>
        <p:spPr>
          <a:xfrm>
            <a:off x="4932572" y="203209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7"/>
          <p:cNvSpPr/>
          <p:nvPr/>
        </p:nvSpPr>
        <p:spPr>
          <a:xfrm>
            <a:off x="4932572" y="2127763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7"/>
          <p:cNvSpPr/>
          <p:nvPr/>
        </p:nvSpPr>
        <p:spPr>
          <a:xfrm>
            <a:off x="4932572" y="222339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7"/>
          <p:cNvSpPr/>
          <p:nvPr/>
        </p:nvSpPr>
        <p:spPr>
          <a:xfrm>
            <a:off x="6841569" y="2032097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7"/>
          <p:cNvSpPr/>
          <p:nvPr/>
        </p:nvSpPr>
        <p:spPr>
          <a:xfrm>
            <a:off x="5090318" y="212776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7"/>
          <p:cNvSpPr/>
          <p:nvPr/>
        </p:nvSpPr>
        <p:spPr>
          <a:xfrm>
            <a:off x="5090318" y="222544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5090318" y="232416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7"/>
          <p:cNvSpPr/>
          <p:nvPr/>
        </p:nvSpPr>
        <p:spPr>
          <a:xfrm>
            <a:off x="5090318" y="242184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5846375" y="2421840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6396885" y="2324160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6624824" y="2223399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7337512" y="1310369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7337512" y="1310369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7397870" y="1515042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7641008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7445958" y="1688198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8197263" y="1688198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8291733" y="1688198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7445958" y="1766045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7857899" y="1766045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7899903" y="1810645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7857899" y="1810645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7757319" y="1810645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7"/>
          <p:cNvSpPr/>
          <p:nvPr/>
        </p:nvSpPr>
        <p:spPr>
          <a:xfrm>
            <a:off x="7648008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7"/>
          <p:cNvSpPr/>
          <p:nvPr/>
        </p:nvSpPr>
        <p:spPr>
          <a:xfrm>
            <a:off x="7538671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7538671" y="1865759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7"/>
          <p:cNvSpPr/>
          <p:nvPr/>
        </p:nvSpPr>
        <p:spPr>
          <a:xfrm>
            <a:off x="7445958" y="1810645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7445958" y="1865759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7445958" y="1919982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7445958" y="1975097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8235754" y="1865759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7536049" y="1919982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7899903" y="2087921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7981237" y="2031941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8111550" y="1975097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7445958" y="1612108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7445958" y="2220856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7445958" y="2288189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7445958" y="2355548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7445958" y="2757866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7927880" y="2143009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7"/>
          <p:cNvSpPr/>
          <p:nvPr/>
        </p:nvSpPr>
        <p:spPr>
          <a:xfrm>
            <a:off x="8136905" y="2143009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8136905" y="2220856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7"/>
          <p:cNvSpPr/>
          <p:nvPr/>
        </p:nvSpPr>
        <p:spPr>
          <a:xfrm>
            <a:off x="7445958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7445958" y="2910938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7"/>
          <p:cNvSpPr/>
          <p:nvPr/>
        </p:nvSpPr>
        <p:spPr>
          <a:xfrm>
            <a:off x="7547429" y="2910938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7"/>
          <p:cNvSpPr/>
          <p:nvPr/>
        </p:nvSpPr>
        <p:spPr>
          <a:xfrm>
            <a:off x="7570161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7"/>
          <p:cNvSpPr/>
          <p:nvPr/>
        </p:nvSpPr>
        <p:spPr>
          <a:xfrm>
            <a:off x="7693474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7"/>
          <p:cNvSpPr/>
          <p:nvPr/>
        </p:nvSpPr>
        <p:spPr>
          <a:xfrm>
            <a:off x="7817677" y="2860202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7"/>
          <p:cNvSpPr/>
          <p:nvPr/>
        </p:nvSpPr>
        <p:spPr>
          <a:xfrm>
            <a:off x="7941881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7"/>
          <p:cNvSpPr/>
          <p:nvPr/>
        </p:nvSpPr>
        <p:spPr>
          <a:xfrm>
            <a:off x="8065193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27"/>
          <p:cNvSpPr/>
          <p:nvPr/>
        </p:nvSpPr>
        <p:spPr>
          <a:xfrm>
            <a:off x="8189397" y="2860202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7"/>
          <p:cNvSpPr/>
          <p:nvPr/>
        </p:nvSpPr>
        <p:spPr>
          <a:xfrm>
            <a:off x="8023215" y="826690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7"/>
          <p:cNvSpPr/>
          <p:nvPr/>
        </p:nvSpPr>
        <p:spPr>
          <a:xfrm>
            <a:off x="8023215" y="819716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27"/>
          <p:cNvSpPr/>
          <p:nvPr/>
        </p:nvSpPr>
        <p:spPr>
          <a:xfrm>
            <a:off x="8023215" y="826690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27"/>
          <p:cNvSpPr/>
          <p:nvPr/>
        </p:nvSpPr>
        <p:spPr>
          <a:xfrm>
            <a:off x="8070437" y="983249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27"/>
          <p:cNvSpPr/>
          <p:nvPr/>
        </p:nvSpPr>
        <p:spPr>
          <a:xfrm>
            <a:off x="8107171" y="1116211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27"/>
          <p:cNvSpPr/>
          <p:nvPr/>
        </p:nvSpPr>
        <p:spPr>
          <a:xfrm>
            <a:off x="8684429" y="1116211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27"/>
          <p:cNvSpPr/>
          <p:nvPr/>
        </p:nvSpPr>
        <p:spPr>
          <a:xfrm>
            <a:off x="8757032" y="1116211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27"/>
          <p:cNvSpPr/>
          <p:nvPr/>
        </p:nvSpPr>
        <p:spPr>
          <a:xfrm>
            <a:off x="8107171" y="1176543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27"/>
          <p:cNvSpPr/>
          <p:nvPr/>
        </p:nvSpPr>
        <p:spPr>
          <a:xfrm>
            <a:off x="8422911" y="1176543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27"/>
          <p:cNvSpPr/>
          <p:nvPr/>
        </p:nvSpPr>
        <p:spPr>
          <a:xfrm>
            <a:off x="8456158" y="1211546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27"/>
          <p:cNvSpPr/>
          <p:nvPr/>
        </p:nvSpPr>
        <p:spPr>
          <a:xfrm>
            <a:off x="8423803" y="1211546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27"/>
          <p:cNvSpPr/>
          <p:nvPr/>
        </p:nvSpPr>
        <p:spPr>
          <a:xfrm>
            <a:off x="8345956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27"/>
          <p:cNvSpPr/>
          <p:nvPr/>
        </p:nvSpPr>
        <p:spPr>
          <a:xfrm>
            <a:off x="8261974" y="1211546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27"/>
          <p:cNvSpPr/>
          <p:nvPr/>
        </p:nvSpPr>
        <p:spPr>
          <a:xfrm>
            <a:off x="8178018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27"/>
          <p:cNvSpPr/>
          <p:nvPr/>
        </p:nvSpPr>
        <p:spPr>
          <a:xfrm>
            <a:off x="8178018" y="1253524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27"/>
          <p:cNvSpPr/>
          <p:nvPr/>
        </p:nvSpPr>
        <p:spPr>
          <a:xfrm>
            <a:off x="8107171" y="1211546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27"/>
          <p:cNvSpPr/>
          <p:nvPr/>
        </p:nvSpPr>
        <p:spPr>
          <a:xfrm>
            <a:off x="8107171" y="1253524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27"/>
          <p:cNvSpPr/>
          <p:nvPr/>
        </p:nvSpPr>
        <p:spPr>
          <a:xfrm>
            <a:off x="8107171" y="1295502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27"/>
          <p:cNvSpPr/>
          <p:nvPr/>
        </p:nvSpPr>
        <p:spPr>
          <a:xfrm>
            <a:off x="8713297" y="1253524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27"/>
          <p:cNvSpPr/>
          <p:nvPr/>
        </p:nvSpPr>
        <p:spPr>
          <a:xfrm>
            <a:off x="8176261" y="1295502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27"/>
          <p:cNvSpPr/>
          <p:nvPr/>
        </p:nvSpPr>
        <p:spPr>
          <a:xfrm>
            <a:off x="8456158" y="1349725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27"/>
          <p:cNvSpPr/>
          <p:nvPr/>
        </p:nvSpPr>
        <p:spPr>
          <a:xfrm>
            <a:off x="8617961" y="1320857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27"/>
          <p:cNvSpPr/>
          <p:nvPr/>
        </p:nvSpPr>
        <p:spPr>
          <a:xfrm>
            <a:off x="8107171" y="1058474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7"/>
          <p:cNvSpPr/>
          <p:nvPr/>
        </p:nvSpPr>
        <p:spPr>
          <a:xfrm>
            <a:off x="8107171" y="1467793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7"/>
          <p:cNvSpPr/>
          <p:nvPr/>
        </p:nvSpPr>
        <p:spPr>
          <a:xfrm>
            <a:off x="8477134" y="1392595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7"/>
          <p:cNvSpPr/>
          <p:nvPr/>
        </p:nvSpPr>
        <p:spPr>
          <a:xfrm>
            <a:off x="8638072" y="1392595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27"/>
          <p:cNvSpPr/>
          <p:nvPr/>
        </p:nvSpPr>
        <p:spPr>
          <a:xfrm>
            <a:off x="8638072" y="1452062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27"/>
          <p:cNvSpPr/>
          <p:nvPr/>
        </p:nvSpPr>
        <p:spPr>
          <a:xfrm>
            <a:off x="8107171" y="1508906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27"/>
          <p:cNvSpPr/>
          <p:nvPr/>
        </p:nvSpPr>
        <p:spPr>
          <a:xfrm>
            <a:off x="8184153" y="1508906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40EF9F-6D6E-82BC-F3A7-77FE4B2C7DE0}"/>
              </a:ext>
            </a:extLst>
          </p:cNvPr>
          <p:cNvSpPr txBox="1"/>
          <p:nvPr/>
        </p:nvSpPr>
        <p:spPr>
          <a:xfrm>
            <a:off x="489462" y="2606577"/>
            <a:ext cx="374508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4400" dirty="0">
                <a:solidFill>
                  <a:srgbClr val="B3ECEF"/>
                </a:solidFill>
                <a:latin typeface="Oswald" panose="00000500000000000000" pitchFamily="2" charset="0"/>
              </a:rPr>
              <a:t>Existant </a:t>
            </a:r>
            <a:r>
              <a:rPr lang="en" sz="3400" dirty="0">
                <a:solidFill>
                  <a:srgbClr val="B3ECEF"/>
                </a:solidFill>
                <a:latin typeface="Oswald" panose="00000500000000000000" pitchFamily="2" charset="0"/>
              </a:rPr>
              <a:t>&amp;</a:t>
            </a:r>
          </a:p>
          <a:p>
            <a:r>
              <a:rPr lang="en-US" sz="4400" dirty="0">
                <a:solidFill>
                  <a:srgbClr val="B3ECEF"/>
                </a:solidFill>
                <a:latin typeface="Oswald" panose="00000500000000000000" pitchFamily="2" charset="0"/>
              </a:rPr>
              <a:t>État de </a:t>
            </a:r>
            <a:r>
              <a:rPr lang="en-US" sz="4400" dirty="0" err="1">
                <a:solidFill>
                  <a:srgbClr val="B3ECEF"/>
                </a:solidFill>
                <a:latin typeface="Oswald" panose="00000500000000000000" pitchFamily="2" charset="0"/>
              </a:rPr>
              <a:t>l’art</a:t>
            </a:r>
            <a:endParaRPr lang="en-US" sz="4400" dirty="0">
              <a:solidFill>
                <a:srgbClr val="B3ECEF"/>
              </a:solidFill>
              <a:latin typeface="Oswald" panose="0000050000000000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48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03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183" name="Google Shape;1183;p48"/>
          <p:cNvSpPr txBox="1">
            <a:spLocks noGrp="1"/>
          </p:cNvSpPr>
          <p:nvPr>
            <p:ph type="title" idx="2"/>
          </p:nvPr>
        </p:nvSpPr>
        <p:spPr>
          <a:xfrm>
            <a:off x="3216084" y="2928898"/>
            <a:ext cx="214513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accent3"/>
                </a:solidFill>
              </a:rPr>
              <a:t>À FAIRE ÉVOLUER</a:t>
            </a:r>
          </a:p>
        </p:txBody>
      </p:sp>
      <p:grpSp>
        <p:nvGrpSpPr>
          <p:cNvPr id="1184" name="Google Shape;1184;p48"/>
          <p:cNvGrpSpPr/>
          <p:nvPr/>
        </p:nvGrpSpPr>
        <p:grpSpPr>
          <a:xfrm>
            <a:off x="5878344" y="1383098"/>
            <a:ext cx="2377303" cy="2377303"/>
            <a:chOff x="5612559" y="834972"/>
            <a:chExt cx="3473558" cy="3473558"/>
          </a:xfrm>
        </p:grpSpPr>
        <p:sp>
          <p:nvSpPr>
            <p:cNvPr id="1185" name="Google Shape;1185;p48"/>
            <p:cNvSpPr/>
            <p:nvPr/>
          </p:nvSpPr>
          <p:spPr>
            <a:xfrm>
              <a:off x="5612559" y="3034881"/>
              <a:ext cx="2894635" cy="1273649"/>
            </a:xfrm>
            <a:custGeom>
              <a:avLst/>
              <a:gdLst/>
              <a:ahLst/>
              <a:cxnLst/>
              <a:rect l="l" t="t" r="r" b="b"/>
              <a:pathLst>
                <a:path w="163101" h="71765" extrusionOk="0">
                  <a:moveTo>
                    <a:pt x="1" y="0"/>
                  </a:moveTo>
                  <a:lnTo>
                    <a:pt x="1" y="58716"/>
                  </a:lnTo>
                  <a:cubicBezTo>
                    <a:pt x="1" y="65925"/>
                    <a:pt x="5840" y="71764"/>
                    <a:pt x="13049" y="71764"/>
                  </a:cubicBezTo>
                  <a:lnTo>
                    <a:pt x="163100" y="71764"/>
                  </a:lnTo>
                  <a:cubicBezTo>
                    <a:pt x="155891" y="71764"/>
                    <a:pt x="150052" y="65925"/>
                    <a:pt x="150052" y="58716"/>
                  </a:cubicBezTo>
                  <a:lnTo>
                    <a:pt x="1500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8"/>
            <p:cNvSpPr/>
            <p:nvPr/>
          </p:nvSpPr>
          <p:spPr>
            <a:xfrm>
              <a:off x="5612559" y="2571742"/>
              <a:ext cx="2663066" cy="463157"/>
            </a:xfrm>
            <a:custGeom>
              <a:avLst/>
              <a:gdLst/>
              <a:ahLst/>
              <a:cxnLst/>
              <a:rect l="l" t="t" r="r" b="b"/>
              <a:pathLst>
                <a:path w="150053" h="26097" extrusionOk="0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6096"/>
                  </a:lnTo>
                  <a:lnTo>
                    <a:pt x="150052" y="26096"/>
                  </a:lnTo>
                  <a:cubicBezTo>
                    <a:pt x="150052" y="18887"/>
                    <a:pt x="144213" y="13049"/>
                    <a:pt x="137004" y="13049"/>
                  </a:cubicBezTo>
                  <a:lnTo>
                    <a:pt x="52193" y="13049"/>
                  </a:lnTo>
                  <a:lnTo>
                    <a:pt x="46321" y="5220"/>
                  </a:lnTo>
                  <a:cubicBezTo>
                    <a:pt x="43842" y="1925"/>
                    <a:pt x="39993" y="1"/>
                    <a:pt x="3588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8"/>
            <p:cNvSpPr/>
            <p:nvPr/>
          </p:nvSpPr>
          <p:spPr>
            <a:xfrm>
              <a:off x="6075698" y="1413895"/>
              <a:ext cx="2663066" cy="2894635"/>
            </a:xfrm>
            <a:custGeom>
              <a:avLst/>
              <a:gdLst/>
              <a:ahLst/>
              <a:cxnLst/>
              <a:rect l="l" t="t" r="r" b="b"/>
              <a:pathLst>
                <a:path w="150053" h="163101" extrusionOk="0">
                  <a:moveTo>
                    <a:pt x="55455" y="1"/>
                  </a:moveTo>
                  <a:lnTo>
                    <a:pt x="48931" y="6525"/>
                  </a:lnTo>
                  <a:lnTo>
                    <a:pt x="1" y="6525"/>
                  </a:lnTo>
                  <a:lnTo>
                    <a:pt x="1" y="65241"/>
                  </a:lnTo>
                  <a:lnTo>
                    <a:pt x="9787" y="65241"/>
                  </a:lnTo>
                  <a:cubicBezTo>
                    <a:pt x="13897" y="65241"/>
                    <a:pt x="17746" y="67165"/>
                    <a:pt x="20225" y="70460"/>
                  </a:cubicBezTo>
                  <a:lnTo>
                    <a:pt x="26097" y="78289"/>
                  </a:lnTo>
                  <a:lnTo>
                    <a:pt x="110908" y="78289"/>
                  </a:lnTo>
                  <a:cubicBezTo>
                    <a:pt x="118117" y="78289"/>
                    <a:pt x="123956" y="84127"/>
                    <a:pt x="123956" y="91336"/>
                  </a:cubicBezTo>
                  <a:lnTo>
                    <a:pt x="123956" y="150052"/>
                  </a:lnTo>
                  <a:cubicBezTo>
                    <a:pt x="123956" y="157261"/>
                    <a:pt x="129795" y="163100"/>
                    <a:pt x="137004" y="163100"/>
                  </a:cubicBezTo>
                  <a:cubicBezTo>
                    <a:pt x="140592" y="163100"/>
                    <a:pt x="143854" y="161632"/>
                    <a:pt x="146236" y="159284"/>
                  </a:cubicBezTo>
                  <a:cubicBezTo>
                    <a:pt x="148584" y="156902"/>
                    <a:pt x="150052" y="153640"/>
                    <a:pt x="150052" y="150052"/>
                  </a:cubicBezTo>
                  <a:lnTo>
                    <a:pt x="150052" y="40417"/>
                  </a:lnTo>
                  <a:lnTo>
                    <a:pt x="143463" y="36437"/>
                  </a:lnTo>
                  <a:cubicBezTo>
                    <a:pt x="143137" y="36600"/>
                    <a:pt x="142811" y="36698"/>
                    <a:pt x="142484" y="36829"/>
                  </a:cubicBezTo>
                  <a:lnTo>
                    <a:pt x="140266" y="45669"/>
                  </a:lnTo>
                  <a:lnTo>
                    <a:pt x="120694" y="45669"/>
                  </a:lnTo>
                  <a:lnTo>
                    <a:pt x="118476" y="36829"/>
                  </a:lnTo>
                  <a:cubicBezTo>
                    <a:pt x="118150" y="36698"/>
                    <a:pt x="117824" y="36600"/>
                    <a:pt x="117498" y="36437"/>
                  </a:cubicBezTo>
                  <a:lnTo>
                    <a:pt x="109734" y="41134"/>
                  </a:lnTo>
                  <a:lnTo>
                    <a:pt x="95871" y="27271"/>
                  </a:lnTo>
                  <a:lnTo>
                    <a:pt x="100568" y="19508"/>
                  </a:lnTo>
                  <a:cubicBezTo>
                    <a:pt x="100405" y="19181"/>
                    <a:pt x="100307" y="18855"/>
                    <a:pt x="100176" y="18529"/>
                  </a:cubicBezTo>
                  <a:lnTo>
                    <a:pt x="91336" y="16311"/>
                  </a:lnTo>
                  <a:lnTo>
                    <a:pt x="91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8"/>
            <p:cNvSpPr/>
            <p:nvPr/>
          </p:nvSpPr>
          <p:spPr>
            <a:xfrm>
              <a:off x="6075698" y="1066541"/>
              <a:ext cx="1796420" cy="463157"/>
            </a:xfrm>
            <a:custGeom>
              <a:avLst/>
              <a:gdLst/>
              <a:ahLst/>
              <a:cxnLst/>
              <a:rect l="l" t="t" r="r" b="b"/>
              <a:pathLst>
                <a:path w="101221" h="26097" extrusionOk="0">
                  <a:moveTo>
                    <a:pt x="1" y="1"/>
                  </a:moveTo>
                  <a:lnTo>
                    <a:pt x="1" y="26097"/>
                  </a:lnTo>
                  <a:lnTo>
                    <a:pt x="48931" y="26097"/>
                  </a:lnTo>
                  <a:lnTo>
                    <a:pt x="55455" y="19573"/>
                  </a:lnTo>
                  <a:lnTo>
                    <a:pt x="91336" y="19573"/>
                  </a:lnTo>
                  <a:lnTo>
                    <a:pt x="91336" y="16311"/>
                  </a:lnTo>
                  <a:lnTo>
                    <a:pt x="100176" y="14093"/>
                  </a:lnTo>
                  <a:cubicBezTo>
                    <a:pt x="100307" y="13767"/>
                    <a:pt x="100405" y="13440"/>
                    <a:pt x="100568" y="13114"/>
                  </a:cubicBezTo>
                  <a:lnTo>
                    <a:pt x="95871" y="5351"/>
                  </a:lnTo>
                  <a:lnTo>
                    <a:pt x="101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8"/>
            <p:cNvSpPr/>
            <p:nvPr/>
          </p:nvSpPr>
          <p:spPr>
            <a:xfrm>
              <a:off x="8044038" y="1182326"/>
              <a:ext cx="694726" cy="694726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19572" y="13049"/>
                  </a:moveTo>
                  <a:cubicBezTo>
                    <a:pt x="23161" y="13049"/>
                    <a:pt x="26096" y="15985"/>
                    <a:pt x="26096" y="19573"/>
                  </a:cubicBezTo>
                  <a:cubicBezTo>
                    <a:pt x="26096" y="23161"/>
                    <a:pt x="23161" y="26097"/>
                    <a:pt x="19572" y="26097"/>
                  </a:cubicBezTo>
                  <a:cubicBezTo>
                    <a:pt x="15984" y="26097"/>
                    <a:pt x="13048" y="23161"/>
                    <a:pt x="13048" y="19573"/>
                  </a:cubicBezTo>
                  <a:cubicBezTo>
                    <a:pt x="13048" y="15985"/>
                    <a:pt x="15984" y="13049"/>
                    <a:pt x="19572" y="13049"/>
                  </a:cubicBezTo>
                  <a:close/>
                  <a:moveTo>
                    <a:pt x="19572" y="1"/>
                  </a:moveTo>
                  <a:cubicBezTo>
                    <a:pt x="8775" y="1"/>
                    <a:pt x="0" y="8776"/>
                    <a:pt x="0" y="19573"/>
                  </a:cubicBezTo>
                  <a:cubicBezTo>
                    <a:pt x="0" y="30370"/>
                    <a:pt x="8775" y="39145"/>
                    <a:pt x="19572" y="39145"/>
                  </a:cubicBezTo>
                  <a:cubicBezTo>
                    <a:pt x="30369" y="39145"/>
                    <a:pt x="39144" y="30370"/>
                    <a:pt x="39144" y="19573"/>
                  </a:cubicBezTo>
                  <a:cubicBezTo>
                    <a:pt x="39144" y="8776"/>
                    <a:pt x="30369" y="1"/>
                    <a:pt x="195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8"/>
            <p:cNvSpPr/>
            <p:nvPr/>
          </p:nvSpPr>
          <p:spPr>
            <a:xfrm>
              <a:off x="7696684" y="834972"/>
              <a:ext cx="1389434" cy="1389434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44" y="19573"/>
                  </a:moveTo>
                  <a:cubicBezTo>
                    <a:pt x="49941" y="19573"/>
                    <a:pt x="58716" y="28348"/>
                    <a:pt x="58716" y="39145"/>
                  </a:cubicBezTo>
                  <a:cubicBezTo>
                    <a:pt x="58716" y="49942"/>
                    <a:pt x="49941" y="58717"/>
                    <a:pt x="39144" y="58717"/>
                  </a:cubicBezTo>
                  <a:cubicBezTo>
                    <a:pt x="28347" y="58717"/>
                    <a:pt x="19572" y="49942"/>
                    <a:pt x="19572" y="39145"/>
                  </a:cubicBezTo>
                  <a:cubicBezTo>
                    <a:pt x="19572" y="28348"/>
                    <a:pt x="28347" y="19573"/>
                    <a:pt x="39144" y="19573"/>
                  </a:cubicBezTo>
                  <a:close/>
                  <a:moveTo>
                    <a:pt x="29358" y="1"/>
                  </a:moveTo>
                  <a:lnTo>
                    <a:pt x="27140" y="8841"/>
                  </a:lnTo>
                  <a:cubicBezTo>
                    <a:pt x="26814" y="8971"/>
                    <a:pt x="26488" y="9069"/>
                    <a:pt x="26162" y="9232"/>
                  </a:cubicBezTo>
                  <a:lnTo>
                    <a:pt x="18398" y="4535"/>
                  </a:lnTo>
                  <a:lnTo>
                    <a:pt x="9884" y="13049"/>
                  </a:lnTo>
                  <a:lnTo>
                    <a:pt x="4535" y="18399"/>
                  </a:lnTo>
                  <a:lnTo>
                    <a:pt x="9232" y="26162"/>
                  </a:lnTo>
                  <a:cubicBezTo>
                    <a:pt x="9069" y="26488"/>
                    <a:pt x="8971" y="26815"/>
                    <a:pt x="8840" y="27141"/>
                  </a:cubicBezTo>
                  <a:lnTo>
                    <a:pt x="0" y="29359"/>
                  </a:lnTo>
                  <a:lnTo>
                    <a:pt x="0" y="32621"/>
                  </a:lnTo>
                  <a:lnTo>
                    <a:pt x="0" y="48931"/>
                  </a:lnTo>
                  <a:lnTo>
                    <a:pt x="8840" y="51149"/>
                  </a:lnTo>
                  <a:cubicBezTo>
                    <a:pt x="8971" y="51475"/>
                    <a:pt x="9069" y="51801"/>
                    <a:pt x="9232" y="52128"/>
                  </a:cubicBezTo>
                  <a:lnTo>
                    <a:pt x="4535" y="59891"/>
                  </a:lnTo>
                  <a:lnTo>
                    <a:pt x="18398" y="73754"/>
                  </a:lnTo>
                  <a:lnTo>
                    <a:pt x="26162" y="69057"/>
                  </a:lnTo>
                  <a:cubicBezTo>
                    <a:pt x="26488" y="69220"/>
                    <a:pt x="26814" y="69318"/>
                    <a:pt x="27140" y="69449"/>
                  </a:cubicBezTo>
                  <a:lnTo>
                    <a:pt x="29358" y="78289"/>
                  </a:lnTo>
                  <a:lnTo>
                    <a:pt x="48930" y="78289"/>
                  </a:lnTo>
                  <a:lnTo>
                    <a:pt x="51148" y="69449"/>
                  </a:lnTo>
                  <a:cubicBezTo>
                    <a:pt x="51475" y="69318"/>
                    <a:pt x="51801" y="69220"/>
                    <a:pt x="52127" y="69057"/>
                  </a:cubicBezTo>
                  <a:lnTo>
                    <a:pt x="58716" y="73037"/>
                  </a:lnTo>
                  <a:lnTo>
                    <a:pt x="59891" y="73754"/>
                  </a:lnTo>
                  <a:lnTo>
                    <a:pt x="73754" y="59891"/>
                  </a:lnTo>
                  <a:lnTo>
                    <a:pt x="69057" y="52128"/>
                  </a:lnTo>
                  <a:cubicBezTo>
                    <a:pt x="69220" y="51801"/>
                    <a:pt x="69318" y="51475"/>
                    <a:pt x="69448" y="51149"/>
                  </a:cubicBezTo>
                  <a:lnTo>
                    <a:pt x="78288" y="48931"/>
                  </a:lnTo>
                  <a:lnTo>
                    <a:pt x="78288" y="29359"/>
                  </a:lnTo>
                  <a:lnTo>
                    <a:pt x="69448" y="27141"/>
                  </a:lnTo>
                  <a:cubicBezTo>
                    <a:pt x="69318" y="26815"/>
                    <a:pt x="69220" y="26488"/>
                    <a:pt x="69057" y="26162"/>
                  </a:cubicBezTo>
                  <a:lnTo>
                    <a:pt x="73754" y="18399"/>
                  </a:lnTo>
                  <a:lnTo>
                    <a:pt x="59891" y="4535"/>
                  </a:lnTo>
                  <a:lnTo>
                    <a:pt x="52127" y="9232"/>
                  </a:lnTo>
                  <a:cubicBezTo>
                    <a:pt x="51801" y="9069"/>
                    <a:pt x="51475" y="8971"/>
                    <a:pt x="51148" y="8841"/>
                  </a:cubicBezTo>
                  <a:lnTo>
                    <a:pt x="489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8"/>
            <p:cNvSpPr/>
            <p:nvPr/>
          </p:nvSpPr>
          <p:spPr>
            <a:xfrm>
              <a:off x="6249375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8"/>
            <p:cNvSpPr/>
            <p:nvPr/>
          </p:nvSpPr>
          <p:spPr>
            <a:xfrm>
              <a:off x="6712514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6480945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7986146" y="1124433"/>
              <a:ext cx="810511" cy="810511"/>
            </a:xfrm>
            <a:custGeom>
              <a:avLst/>
              <a:gdLst/>
              <a:ahLst/>
              <a:cxnLst/>
              <a:rect l="l" t="t" r="r" b="b"/>
              <a:pathLst>
                <a:path w="45669" h="45669" extrusionOk="0">
                  <a:moveTo>
                    <a:pt x="22834" y="6525"/>
                  </a:moveTo>
                  <a:cubicBezTo>
                    <a:pt x="31837" y="6525"/>
                    <a:pt x="39144" y="13832"/>
                    <a:pt x="39144" y="22835"/>
                  </a:cubicBezTo>
                  <a:cubicBezTo>
                    <a:pt x="39144" y="31838"/>
                    <a:pt x="31837" y="39145"/>
                    <a:pt x="22834" y="39145"/>
                  </a:cubicBezTo>
                  <a:cubicBezTo>
                    <a:pt x="13831" y="39145"/>
                    <a:pt x="6524" y="31838"/>
                    <a:pt x="6524" y="22835"/>
                  </a:cubicBezTo>
                  <a:cubicBezTo>
                    <a:pt x="6524" y="13832"/>
                    <a:pt x="13831" y="6525"/>
                    <a:pt x="22834" y="6525"/>
                  </a:cubicBezTo>
                  <a:close/>
                  <a:moveTo>
                    <a:pt x="22834" y="1"/>
                  </a:moveTo>
                  <a:cubicBezTo>
                    <a:pt x="10243" y="1"/>
                    <a:pt x="0" y="10244"/>
                    <a:pt x="0" y="22835"/>
                  </a:cubicBezTo>
                  <a:cubicBezTo>
                    <a:pt x="0" y="35426"/>
                    <a:pt x="10243" y="45669"/>
                    <a:pt x="22834" y="45669"/>
                  </a:cubicBezTo>
                  <a:cubicBezTo>
                    <a:pt x="35426" y="45669"/>
                    <a:pt x="45668" y="35426"/>
                    <a:pt x="45668" y="22835"/>
                  </a:cubicBezTo>
                  <a:cubicBezTo>
                    <a:pt x="45668" y="10244"/>
                    <a:pt x="35426" y="1"/>
                    <a:pt x="22834" y="1"/>
                  </a:cubicBezTo>
                  <a:close/>
                </a:path>
              </a:pathLst>
            </a:custGeom>
            <a:solidFill>
              <a:srgbClr val="26A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6249375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6017806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5786237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6210597" y="1714946"/>
              <a:ext cx="362990" cy="439996"/>
            </a:xfrm>
            <a:custGeom>
              <a:avLst/>
              <a:gdLst/>
              <a:ahLst/>
              <a:cxnLst/>
              <a:rect l="l" t="t" r="r" b="b"/>
              <a:pathLst>
                <a:path w="20453" h="24792" extrusionOk="0">
                  <a:moveTo>
                    <a:pt x="16539" y="0"/>
                  </a:moveTo>
                  <a:lnTo>
                    <a:pt x="0" y="12396"/>
                  </a:lnTo>
                  <a:lnTo>
                    <a:pt x="16539" y="24791"/>
                  </a:lnTo>
                  <a:lnTo>
                    <a:pt x="20453" y="19572"/>
                  </a:lnTo>
                  <a:lnTo>
                    <a:pt x="10895" y="12396"/>
                  </a:lnTo>
                  <a:lnTo>
                    <a:pt x="20453" y="5219"/>
                  </a:lnTo>
                  <a:lnTo>
                    <a:pt x="16539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7719844" y="2178085"/>
              <a:ext cx="362990" cy="439996"/>
            </a:xfrm>
            <a:custGeom>
              <a:avLst/>
              <a:gdLst/>
              <a:ahLst/>
              <a:cxnLst/>
              <a:rect l="l" t="t" r="r" b="b"/>
              <a:pathLst>
                <a:path w="20453" h="24792" extrusionOk="0">
                  <a:moveTo>
                    <a:pt x="3915" y="0"/>
                  </a:moveTo>
                  <a:lnTo>
                    <a:pt x="0" y="5219"/>
                  </a:lnTo>
                  <a:lnTo>
                    <a:pt x="9558" y="12396"/>
                  </a:lnTo>
                  <a:lnTo>
                    <a:pt x="0" y="19572"/>
                  </a:lnTo>
                  <a:lnTo>
                    <a:pt x="3915" y="24791"/>
                  </a:lnTo>
                  <a:lnTo>
                    <a:pt x="20453" y="12396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6712514" y="1703357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8"/>
            <p:cNvSpPr/>
            <p:nvPr/>
          </p:nvSpPr>
          <p:spPr>
            <a:xfrm>
              <a:off x="6712514" y="1934926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6712514" y="2166496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6712514" y="2398065"/>
              <a:ext cx="578941" cy="115802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1" y="6525"/>
                  </a:lnTo>
                  <a:lnTo>
                    <a:pt x="32621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7407222" y="2398065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7138596" y="3337653"/>
              <a:ext cx="474746" cy="668087"/>
            </a:xfrm>
            <a:custGeom>
              <a:avLst/>
              <a:gdLst/>
              <a:ahLst/>
              <a:cxnLst/>
              <a:rect l="l" t="t" r="r" b="b"/>
              <a:pathLst>
                <a:path w="26750" h="37644" extrusionOk="0">
                  <a:moveTo>
                    <a:pt x="4176" y="1"/>
                  </a:moveTo>
                  <a:lnTo>
                    <a:pt x="1" y="5024"/>
                  </a:lnTo>
                  <a:lnTo>
                    <a:pt x="16572" y="18822"/>
                  </a:lnTo>
                  <a:lnTo>
                    <a:pt x="1" y="32621"/>
                  </a:lnTo>
                  <a:lnTo>
                    <a:pt x="4176" y="37644"/>
                  </a:lnTo>
                  <a:lnTo>
                    <a:pt x="26749" y="18822"/>
                  </a:lnTo>
                  <a:lnTo>
                    <a:pt x="417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6274861" y="3337653"/>
              <a:ext cx="474728" cy="668087"/>
            </a:xfrm>
            <a:custGeom>
              <a:avLst/>
              <a:gdLst/>
              <a:ahLst/>
              <a:cxnLst/>
              <a:rect l="l" t="t" r="r" b="b"/>
              <a:pathLst>
                <a:path w="26749" h="37644" extrusionOk="0">
                  <a:moveTo>
                    <a:pt x="22573" y="1"/>
                  </a:moveTo>
                  <a:lnTo>
                    <a:pt x="0" y="18822"/>
                  </a:lnTo>
                  <a:lnTo>
                    <a:pt x="22573" y="37644"/>
                  </a:lnTo>
                  <a:lnTo>
                    <a:pt x="26748" y="32621"/>
                  </a:lnTo>
                  <a:lnTo>
                    <a:pt x="10177" y="18822"/>
                  </a:lnTo>
                  <a:lnTo>
                    <a:pt x="26748" y="5024"/>
                  </a:lnTo>
                  <a:lnTo>
                    <a:pt x="22573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6771560" y="3194662"/>
              <a:ext cx="343325" cy="954088"/>
            </a:xfrm>
            <a:custGeom>
              <a:avLst/>
              <a:gdLst/>
              <a:ahLst/>
              <a:cxnLst/>
              <a:rect l="l" t="t" r="r" b="b"/>
              <a:pathLst>
                <a:path w="19345" h="53759" extrusionOk="0">
                  <a:moveTo>
                    <a:pt x="13016" y="1"/>
                  </a:moveTo>
                  <a:lnTo>
                    <a:pt x="1" y="52160"/>
                  </a:lnTo>
                  <a:lnTo>
                    <a:pt x="6329" y="53758"/>
                  </a:lnTo>
                  <a:lnTo>
                    <a:pt x="19345" y="1566"/>
                  </a:lnTo>
                  <a:lnTo>
                    <a:pt x="1301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5786237" y="3671697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5786237" y="320855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5786237" y="3440127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7986146" y="401905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7986146" y="3555912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7986146" y="378748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8449284" y="378748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8449284" y="401905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8449284" y="3555912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37"/>
          <p:cNvSpPr txBox="1">
            <a:spLocks noGrp="1"/>
          </p:cNvSpPr>
          <p:nvPr>
            <p:ph type="title"/>
          </p:nvPr>
        </p:nvSpPr>
        <p:spPr>
          <a:xfrm>
            <a:off x="5708680" y="2035816"/>
            <a:ext cx="225893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MODULE DE DEEP-LEARNING</a:t>
            </a:r>
            <a:endParaRPr dirty="0"/>
          </a:p>
        </p:txBody>
      </p:sp>
      <p:sp>
        <p:nvSpPr>
          <p:cNvPr id="878" name="Google Shape;878;p37"/>
          <p:cNvSpPr txBox="1">
            <a:spLocks noGrp="1"/>
          </p:cNvSpPr>
          <p:nvPr>
            <p:ph type="body" idx="1"/>
          </p:nvPr>
        </p:nvSpPr>
        <p:spPr>
          <a:xfrm>
            <a:off x="5328926" y="3034509"/>
            <a:ext cx="3261936" cy="12896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50000"/>
              </a:lnSpc>
              <a:buSzPts val="1100"/>
            </a:pPr>
            <a:r>
              <a:rPr lang="fr-FR" dirty="0"/>
              <a:t>Remplace la binarisation</a:t>
            </a:r>
          </a:p>
          <a:p>
            <a:pPr marL="285750" indent="-285750" algn="l">
              <a:lnSpc>
                <a:spcPct val="150000"/>
              </a:lnSpc>
              <a:buSzPts val="1100"/>
            </a:pPr>
            <a:r>
              <a:rPr lang="fr-FR" dirty="0"/>
              <a:t>Adaptabilité à l’écriture manuscrite</a:t>
            </a:r>
          </a:p>
          <a:p>
            <a:pPr marL="285750" indent="-285750" algn="l">
              <a:lnSpc>
                <a:spcPct val="150000"/>
              </a:lnSpc>
              <a:buSzPts val="1100"/>
            </a:pPr>
            <a:r>
              <a:rPr lang="fr-FR" dirty="0"/>
              <a:t>Adaptabilité à davantage de corpus</a:t>
            </a:r>
          </a:p>
        </p:txBody>
      </p:sp>
      <p:sp>
        <p:nvSpPr>
          <p:cNvPr id="879" name="Google Shape;879;p37"/>
          <p:cNvSpPr txBox="1">
            <a:spLocks noGrp="1"/>
          </p:cNvSpPr>
          <p:nvPr>
            <p:ph type="body" idx="2"/>
          </p:nvPr>
        </p:nvSpPr>
        <p:spPr>
          <a:xfrm>
            <a:off x="361435" y="3446200"/>
            <a:ext cx="3971561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50000"/>
              </a:lnSpc>
              <a:buSzPts val="1100"/>
            </a:pPr>
            <a:r>
              <a:rPr lang="en" dirty="0"/>
              <a:t>Binarisation pas suffisamment efficace</a:t>
            </a:r>
          </a:p>
          <a:p>
            <a:pPr marL="285750" indent="-285750" algn="l">
              <a:lnSpc>
                <a:spcPct val="150000"/>
              </a:lnSpc>
              <a:buSzPts val="1100"/>
            </a:pPr>
            <a:r>
              <a:rPr lang="en" dirty="0"/>
              <a:t>Des caractères et des lignes qui se touchent</a:t>
            </a:r>
          </a:p>
          <a:p>
            <a:pPr marL="285750" indent="-285750" algn="l">
              <a:lnSpc>
                <a:spcPct val="150000"/>
              </a:lnSpc>
              <a:buSzPts val="1100"/>
            </a:pPr>
            <a:r>
              <a:rPr lang="en-US" dirty="0">
                <a:highlight>
                  <a:srgbClr val="FF0000"/>
                </a:highlight>
              </a:rPr>
              <a:t>Des interfaces trop complexes</a:t>
            </a:r>
            <a:endParaRPr dirty="0">
              <a:highlight>
                <a:srgbClr val="FF0000"/>
              </a:highlight>
            </a:endParaRPr>
          </a:p>
        </p:txBody>
      </p:sp>
      <p:sp>
        <p:nvSpPr>
          <p:cNvPr id="880" name="Google Shape;880;p37"/>
          <p:cNvSpPr txBox="1">
            <a:spLocks noGrp="1"/>
          </p:cNvSpPr>
          <p:nvPr>
            <p:ph type="title" idx="3"/>
          </p:nvPr>
        </p:nvSpPr>
        <p:spPr>
          <a:xfrm>
            <a:off x="491207" y="2035816"/>
            <a:ext cx="3490728" cy="15150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BINARISATION + ÉCRITURE MANUSCRITE +</a:t>
            </a:r>
            <a:br>
              <a:rPr lang="en" dirty="0"/>
            </a:br>
            <a:r>
              <a:rPr lang="en" dirty="0">
                <a:highlight>
                  <a:srgbClr val="FF0000"/>
                </a:highlight>
              </a:rPr>
              <a:t>DIFFICILE À MAITRISER</a:t>
            </a:r>
            <a:endParaRPr dirty="0">
              <a:highlight>
                <a:srgbClr val="FF0000"/>
              </a:highlight>
            </a:endParaRPr>
          </a:p>
        </p:txBody>
      </p:sp>
      <p:sp>
        <p:nvSpPr>
          <p:cNvPr id="881" name="Google Shape;881;p37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PROBLÈMES</a:t>
            </a:r>
            <a:r>
              <a:rPr lang="en" dirty="0"/>
              <a:t> VS SOLUTION</a:t>
            </a:r>
            <a:endParaRPr dirty="0"/>
          </a:p>
        </p:txBody>
      </p:sp>
      <p:grpSp>
        <p:nvGrpSpPr>
          <p:cNvPr id="882" name="Google Shape;882;p37"/>
          <p:cNvGrpSpPr/>
          <p:nvPr/>
        </p:nvGrpSpPr>
        <p:grpSpPr>
          <a:xfrm>
            <a:off x="6604166" y="1500648"/>
            <a:ext cx="469887" cy="469887"/>
            <a:chOff x="1487200" y="4993750"/>
            <a:chExt cx="483125" cy="483125"/>
          </a:xfrm>
        </p:grpSpPr>
        <p:sp>
          <p:nvSpPr>
            <p:cNvPr id="883" name="Google Shape;883;p37"/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884" name="Google Shape;884;p37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</p:grpSp>
      <p:grpSp>
        <p:nvGrpSpPr>
          <p:cNvPr id="885" name="Google Shape;885;p37"/>
          <p:cNvGrpSpPr/>
          <p:nvPr/>
        </p:nvGrpSpPr>
        <p:grpSpPr>
          <a:xfrm>
            <a:off x="2001627" y="1500648"/>
            <a:ext cx="469887" cy="469887"/>
            <a:chOff x="2081650" y="4993750"/>
            <a:chExt cx="483125" cy="483125"/>
          </a:xfrm>
        </p:grpSpPr>
        <p:sp>
          <p:nvSpPr>
            <p:cNvPr id="886" name="Google Shape;886;p37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87" name="Google Shape;887;p37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74FBC00-E0DF-267D-7C69-ED727CFEA031}"/>
              </a:ext>
            </a:extLst>
          </p:cNvPr>
          <p:cNvSpPr txBox="1"/>
          <p:nvPr/>
        </p:nvSpPr>
        <p:spPr>
          <a:xfrm>
            <a:off x="8667907" y="4753369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AEA2D82-9AF7-4C2D-B4FE-C746E71DCC64}" type="slidenum">
              <a:rPr lang="en-US" smtClean="0">
                <a:solidFill>
                  <a:schemeClr val="bg1"/>
                </a:solidFill>
                <a:latin typeface="Oswald" panose="00000500000000000000" pitchFamily="2" charset="0"/>
              </a:rPr>
              <a:t>11</a:t>
            </a:fld>
            <a:endParaRPr lang="en-US" dirty="0">
              <a:solidFill>
                <a:schemeClr val="bg1"/>
              </a:solidFill>
              <a:latin typeface="Oswald" panose="00000500000000000000" pitchFamily="2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54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04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330" name="Google Shape;1330;p54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/>
                </a:solidFill>
              </a:rPr>
              <a:t>ETUDE DE FAISABILITÉ</a:t>
            </a:r>
          </a:p>
        </p:txBody>
      </p:sp>
      <p:grpSp>
        <p:nvGrpSpPr>
          <p:cNvPr id="1331" name="Google Shape;1331;p54"/>
          <p:cNvGrpSpPr/>
          <p:nvPr/>
        </p:nvGrpSpPr>
        <p:grpSpPr>
          <a:xfrm>
            <a:off x="5949025" y="1382989"/>
            <a:ext cx="2377521" cy="2377521"/>
            <a:chOff x="6275090" y="1382992"/>
            <a:chExt cx="2377521" cy="2377521"/>
          </a:xfrm>
        </p:grpSpPr>
        <p:sp>
          <p:nvSpPr>
            <p:cNvPr id="1332" name="Google Shape;1332;p54"/>
            <p:cNvSpPr/>
            <p:nvPr/>
          </p:nvSpPr>
          <p:spPr>
            <a:xfrm>
              <a:off x="6275090" y="1382992"/>
              <a:ext cx="1862394" cy="2139770"/>
            </a:xfrm>
            <a:custGeom>
              <a:avLst/>
              <a:gdLst/>
              <a:ahLst/>
              <a:cxnLst/>
              <a:rect l="l" t="t" r="r" b="b"/>
              <a:pathLst>
                <a:path w="153315" h="176149" extrusionOk="0">
                  <a:moveTo>
                    <a:pt x="1" y="1"/>
                  </a:moveTo>
                  <a:lnTo>
                    <a:pt x="1" y="176148"/>
                  </a:lnTo>
                  <a:lnTo>
                    <a:pt x="153314" y="176148"/>
                  </a:lnTo>
                  <a:lnTo>
                    <a:pt x="153314" y="22835"/>
                  </a:lnTo>
                  <a:lnTo>
                    <a:pt x="1304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4"/>
            <p:cNvSpPr/>
            <p:nvPr/>
          </p:nvSpPr>
          <p:spPr>
            <a:xfrm>
              <a:off x="7860096" y="1382992"/>
              <a:ext cx="277388" cy="277388"/>
            </a:xfrm>
            <a:custGeom>
              <a:avLst/>
              <a:gdLst/>
              <a:ahLst/>
              <a:cxnLst/>
              <a:rect l="l" t="t" r="r" b="b"/>
              <a:pathLst>
                <a:path w="22835" h="22835" extrusionOk="0">
                  <a:moveTo>
                    <a:pt x="0" y="1"/>
                  </a:moveTo>
                  <a:lnTo>
                    <a:pt x="0" y="22835"/>
                  </a:lnTo>
                  <a:lnTo>
                    <a:pt x="22834" y="228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4"/>
            <p:cNvSpPr/>
            <p:nvPr/>
          </p:nvSpPr>
          <p:spPr>
            <a:xfrm>
              <a:off x="6631716" y="1977369"/>
              <a:ext cx="1228392" cy="1228392"/>
            </a:xfrm>
            <a:custGeom>
              <a:avLst/>
              <a:gdLst/>
              <a:ahLst/>
              <a:cxnLst/>
              <a:rect l="l" t="t" r="r" b="b"/>
              <a:pathLst>
                <a:path w="101123" h="101123" extrusionOk="0">
                  <a:moveTo>
                    <a:pt x="78289" y="55455"/>
                  </a:moveTo>
                  <a:lnTo>
                    <a:pt x="78289" y="78288"/>
                  </a:lnTo>
                  <a:lnTo>
                    <a:pt x="55455" y="78288"/>
                  </a:lnTo>
                  <a:lnTo>
                    <a:pt x="78289" y="55455"/>
                  </a:lnTo>
                  <a:close/>
                  <a:moveTo>
                    <a:pt x="101122" y="1"/>
                  </a:moveTo>
                  <a:lnTo>
                    <a:pt x="1" y="101122"/>
                  </a:lnTo>
                  <a:lnTo>
                    <a:pt x="101122" y="101122"/>
                  </a:lnTo>
                  <a:lnTo>
                    <a:pt x="1011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4"/>
            <p:cNvSpPr/>
            <p:nvPr/>
          </p:nvSpPr>
          <p:spPr>
            <a:xfrm>
              <a:off x="7622345" y="2730246"/>
              <a:ext cx="1030266" cy="1030266"/>
            </a:xfrm>
            <a:custGeom>
              <a:avLst/>
              <a:gdLst/>
              <a:ahLst/>
              <a:cxnLst/>
              <a:rect l="l" t="t" r="r" b="b"/>
              <a:pathLst>
                <a:path w="84813" h="84813" extrusionOk="0">
                  <a:moveTo>
                    <a:pt x="42406" y="1"/>
                  </a:moveTo>
                  <a:cubicBezTo>
                    <a:pt x="41167" y="1"/>
                    <a:pt x="39927" y="66"/>
                    <a:pt x="38688" y="196"/>
                  </a:cubicBezTo>
                  <a:lnTo>
                    <a:pt x="36763" y="7014"/>
                  </a:lnTo>
                  <a:cubicBezTo>
                    <a:pt x="34284" y="7405"/>
                    <a:pt x="31870" y="8058"/>
                    <a:pt x="29554" y="8938"/>
                  </a:cubicBezTo>
                  <a:lnTo>
                    <a:pt x="24531" y="4013"/>
                  </a:lnTo>
                  <a:cubicBezTo>
                    <a:pt x="22247" y="5057"/>
                    <a:pt x="20094" y="6296"/>
                    <a:pt x="18072" y="7699"/>
                  </a:cubicBezTo>
                  <a:lnTo>
                    <a:pt x="19833" y="14549"/>
                  </a:lnTo>
                  <a:cubicBezTo>
                    <a:pt x="17876" y="16115"/>
                    <a:pt x="16115" y="17876"/>
                    <a:pt x="14549" y="19833"/>
                  </a:cubicBezTo>
                  <a:lnTo>
                    <a:pt x="7699" y="18072"/>
                  </a:lnTo>
                  <a:cubicBezTo>
                    <a:pt x="6296" y="20094"/>
                    <a:pt x="5057" y="22247"/>
                    <a:pt x="4013" y="24531"/>
                  </a:cubicBezTo>
                  <a:lnTo>
                    <a:pt x="8938" y="29554"/>
                  </a:lnTo>
                  <a:cubicBezTo>
                    <a:pt x="8058" y="31870"/>
                    <a:pt x="7405" y="34284"/>
                    <a:pt x="7014" y="36763"/>
                  </a:cubicBezTo>
                  <a:lnTo>
                    <a:pt x="196" y="38688"/>
                  </a:lnTo>
                  <a:cubicBezTo>
                    <a:pt x="66" y="39927"/>
                    <a:pt x="1" y="41167"/>
                    <a:pt x="1" y="42406"/>
                  </a:cubicBezTo>
                  <a:cubicBezTo>
                    <a:pt x="1" y="43646"/>
                    <a:pt x="66" y="44885"/>
                    <a:pt x="196" y="46125"/>
                  </a:cubicBezTo>
                  <a:lnTo>
                    <a:pt x="7014" y="48050"/>
                  </a:lnTo>
                  <a:cubicBezTo>
                    <a:pt x="7405" y="50529"/>
                    <a:pt x="8058" y="52943"/>
                    <a:pt x="8938" y="55259"/>
                  </a:cubicBezTo>
                  <a:lnTo>
                    <a:pt x="4013" y="60282"/>
                  </a:lnTo>
                  <a:cubicBezTo>
                    <a:pt x="5057" y="62565"/>
                    <a:pt x="6296" y="64718"/>
                    <a:pt x="7699" y="66741"/>
                  </a:cubicBezTo>
                  <a:lnTo>
                    <a:pt x="14549" y="64979"/>
                  </a:lnTo>
                  <a:cubicBezTo>
                    <a:pt x="16115" y="66936"/>
                    <a:pt x="17876" y="68698"/>
                    <a:pt x="19833" y="70264"/>
                  </a:cubicBezTo>
                  <a:lnTo>
                    <a:pt x="18072" y="77114"/>
                  </a:lnTo>
                  <a:cubicBezTo>
                    <a:pt x="20094" y="78517"/>
                    <a:pt x="22247" y="79756"/>
                    <a:pt x="24531" y="80800"/>
                  </a:cubicBezTo>
                  <a:lnTo>
                    <a:pt x="29554" y="75874"/>
                  </a:lnTo>
                  <a:cubicBezTo>
                    <a:pt x="31870" y="76755"/>
                    <a:pt x="34284" y="77407"/>
                    <a:pt x="36763" y="77799"/>
                  </a:cubicBezTo>
                  <a:lnTo>
                    <a:pt x="38688" y="84616"/>
                  </a:lnTo>
                  <a:cubicBezTo>
                    <a:pt x="39927" y="84747"/>
                    <a:pt x="41167" y="84812"/>
                    <a:pt x="42406" y="84812"/>
                  </a:cubicBezTo>
                  <a:cubicBezTo>
                    <a:pt x="43646" y="84812"/>
                    <a:pt x="44885" y="84747"/>
                    <a:pt x="46125" y="84616"/>
                  </a:cubicBezTo>
                  <a:lnTo>
                    <a:pt x="48050" y="77799"/>
                  </a:lnTo>
                  <a:cubicBezTo>
                    <a:pt x="50529" y="77407"/>
                    <a:pt x="52943" y="76755"/>
                    <a:pt x="55259" y="75874"/>
                  </a:cubicBezTo>
                  <a:lnTo>
                    <a:pt x="60282" y="80800"/>
                  </a:lnTo>
                  <a:cubicBezTo>
                    <a:pt x="62565" y="79756"/>
                    <a:pt x="64718" y="78517"/>
                    <a:pt x="66741" y="77114"/>
                  </a:cubicBezTo>
                  <a:lnTo>
                    <a:pt x="64979" y="70264"/>
                  </a:lnTo>
                  <a:cubicBezTo>
                    <a:pt x="66936" y="68698"/>
                    <a:pt x="68698" y="66936"/>
                    <a:pt x="70264" y="64979"/>
                  </a:cubicBezTo>
                  <a:lnTo>
                    <a:pt x="77114" y="66741"/>
                  </a:lnTo>
                  <a:cubicBezTo>
                    <a:pt x="78517" y="64718"/>
                    <a:pt x="79756" y="62565"/>
                    <a:pt x="80800" y="60282"/>
                  </a:cubicBezTo>
                  <a:lnTo>
                    <a:pt x="75874" y="55259"/>
                  </a:lnTo>
                  <a:cubicBezTo>
                    <a:pt x="76755" y="52943"/>
                    <a:pt x="77407" y="50529"/>
                    <a:pt x="77799" y="48050"/>
                  </a:cubicBezTo>
                  <a:lnTo>
                    <a:pt x="84616" y="46125"/>
                  </a:lnTo>
                  <a:cubicBezTo>
                    <a:pt x="84747" y="44885"/>
                    <a:pt x="84812" y="43646"/>
                    <a:pt x="84812" y="42406"/>
                  </a:cubicBezTo>
                  <a:cubicBezTo>
                    <a:pt x="84812" y="41167"/>
                    <a:pt x="84747" y="39927"/>
                    <a:pt x="84616" y="38688"/>
                  </a:cubicBezTo>
                  <a:lnTo>
                    <a:pt x="77799" y="36763"/>
                  </a:lnTo>
                  <a:cubicBezTo>
                    <a:pt x="77407" y="34284"/>
                    <a:pt x="76755" y="31870"/>
                    <a:pt x="75874" y="29554"/>
                  </a:cubicBezTo>
                  <a:lnTo>
                    <a:pt x="80800" y="24531"/>
                  </a:lnTo>
                  <a:cubicBezTo>
                    <a:pt x="79756" y="22247"/>
                    <a:pt x="78517" y="20094"/>
                    <a:pt x="77114" y="18072"/>
                  </a:cubicBezTo>
                  <a:lnTo>
                    <a:pt x="70264" y="19833"/>
                  </a:lnTo>
                  <a:cubicBezTo>
                    <a:pt x="68698" y="17876"/>
                    <a:pt x="66936" y="16115"/>
                    <a:pt x="64979" y="14549"/>
                  </a:cubicBezTo>
                  <a:lnTo>
                    <a:pt x="66741" y="7699"/>
                  </a:lnTo>
                  <a:cubicBezTo>
                    <a:pt x="64718" y="6296"/>
                    <a:pt x="62565" y="5057"/>
                    <a:pt x="60282" y="4013"/>
                  </a:cubicBezTo>
                  <a:lnTo>
                    <a:pt x="55259" y="8938"/>
                  </a:lnTo>
                  <a:cubicBezTo>
                    <a:pt x="52943" y="8058"/>
                    <a:pt x="50529" y="7405"/>
                    <a:pt x="48050" y="7014"/>
                  </a:cubicBezTo>
                  <a:lnTo>
                    <a:pt x="46125" y="196"/>
                  </a:lnTo>
                  <a:cubicBezTo>
                    <a:pt x="44885" y="66"/>
                    <a:pt x="43646" y="1"/>
                    <a:pt x="424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4"/>
            <p:cNvSpPr/>
            <p:nvPr/>
          </p:nvSpPr>
          <p:spPr>
            <a:xfrm>
              <a:off x="7265719" y="1660368"/>
              <a:ext cx="237763" cy="237763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1"/>
                  </a:moveTo>
                  <a:lnTo>
                    <a:pt x="1" y="19573"/>
                  </a:lnTo>
                  <a:lnTo>
                    <a:pt x="19573" y="19573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ED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4"/>
            <p:cNvSpPr/>
            <p:nvPr/>
          </p:nvSpPr>
          <p:spPr>
            <a:xfrm>
              <a:off x="7265719" y="1898118"/>
              <a:ext cx="237763" cy="673640"/>
            </a:xfrm>
            <a:custGeom>
              <a:avLst/>
              <a:gdLst/>
              <a:ahLst/>
              <a:cxnLst/>
              <a:rect l="l" t="t" r="r" b="b"/>
              <a:pathLst>
                <a:path w="19573" h="55455" extrusionOk="0">
                  <a:moveTo>
                    <a:pt x="1" y="1"/>
                  </a:moveTo>
                  <a:lnTo>
                    <a:pt x="1" y="55455"/>
                  </a:lnTo>
                  <a:lnTo>
                    <a:pt x="19573" y="35883"/>
                  </a:lnTo>
                  <a:lnTo>
                    <a:pt x="195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4"/>
            <p:cNvSpPr/>
            <p:nvPr/>
          </p:nvSpPr>
          <p:spPr>
            <a:xfrm>
              <a:off x="6631716" y="1660368"/>
              <a:ext cx="396264" cy="515139"/>
            </a:xfrm>
            <a:custGeom>
              <a:avLst/>
              <a:gdLst/>
              <a:ahLst/>
              <a:cxnLst/>
              <a:rect l="l" t="t" r="r" b="b"/>
              <a:pathLst>
                <a:path w="32621" h="42407" extrusionOk="0">
                  <a:moveTo>
                    <a:pt x="16311" y="1"/>
                  </a:moveTo>
                  <a:lnTo>
                    <a:pt x="1" y="26097"/>
                  </a:lnTo>
                  <a:lnTo>
                    <a:pt x="9787" y="42407"/>
                  </a:lnTo>
                  <a:lnTo>
                    <a:pt x="22835" y="42407"/>
                  </a:lnTo>
                  <a:lnTo>
                    <a:pt x="32621" y="26097"/>
                  </a:lnTo>
                  <a:lnTo>
                    <a:pt x="16311" y="1"/>
                  </a:lnTo>
                  <a:close/>
                </a:path>
              </a:pathLst>
            </a:custGeom>
            <a:solidFill>
              <a:srgbClr val="DED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4"/>
            <p:cNvSpPr/>
            <p:nvPr/>
          </p:nvSpPr>
          <p:spPr>
            <a:xfrm>
              <a:off x="6671342" y="2175494"/>
              <a:ext cx="317013" cy="922092"/>
            </a:xfrm>
            <a:custGeom>
              <a:avLst/>
              <a:gdLst/>
              <a:ahLst/>
              <a:cxnLst/>
              <a:rect l="l" t="t" r="r" b="b"/>
              <a:pathLst>
                <a:path w="26097" h="75908" extrusionOk="0">
                  <a:moveTo>
                    <a:pt x="6525" y="1"/>
                  </a:moveTo>
                  <a:lnTo>
                    <a:pt x="1" y="19573"/>
                  </a:lnTo>
                  <a:lnTo>
                    <a:pt x="5644" y="75907"/>
                  </a:lnTo>
                  <a:lnTo>
                    <a:pt x="22117" y="59434"/>
                  </a:lnTo>
                  <a:lnTo>
                    <a:pt x="26097" y="19573"/>
                  </a:lnTo>
                  <a:lnTo>
                    <a:pt x="195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4"/>
            <p:cNvSpPr/>
            <p:nvPr/>
          </p:nvSpPr>
          <p:spPr>
            <a:xfrm>
              <a:off x="7820471" y="2928372"/>
              <a:ext cx="634014" cy="634014"/>
            </a:xfrm>
            <a:custGeom>
              <a:avLst/>
              <a:gdLst/>
              <a:ahLst/>
              <a:cxnLst/>
              <a:rect l="l" t="t" r="r" b="b"/>
              <a:pathLst>
                <a:path w="52193" h="52193" extrusionOk="0">
                  <a:moveTo>
                    <a:pt x="26096" y="0"/>
                  </a:moveTo>
                  <a:cubicBezTo>
                    <a:pt x="11678" y="0"/>
                    <a:pt x="0" y="11678"/>
                    <a:pt x="0" y="26096"/>
                  </a:cubicBezTo>
                  <a:cubicBezTo>
                    <a:pt x="0" y="40514"/>
                    <a:pt x="11678" y="52192"/>
                    <a:pt x="26096" y="52192"/>
                  </a:cubicBezTo>
                  <a:cubicBezTo>
                    <a:pt x="40514" y="52192"/>
                    <a:pt x="52192" y="40514"/>
                    <a:pt x="52192" y="26096"/>
                  </a:cubicBezTo>
                  <a:cubicBezTo>
                    <a:pt x="52192" y="11678"/>
                    <a:pt x="40514" y="0"/>
                    <a:pt x="260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4"/>
            <p:cNvSpPr/>
            <p:nvPr/>
          </p:nvSpPr>
          <p:spPr>
            <a:xfrm>
              <a:off x="7899721" y="2928372"/>
              <a:ext cx="277388" cy="356638"/>
            </a:xfrm>
            <a:custGeom>
              <a:avLst/>
              <a:gdLst/>
              <a:ahLst/>
              <a:cxnLst/>
              <a:rect l="l" t="t" r="r" b="b"/>
              <a:pathLst>
                <a:path w="22835" h="29359" extrusionOk="0">
                  <a:moveTo>
                    <a:pt x="16310" y="0"/>
                  </a:moveTo>
                  <a:lnTo>
                    <a:pt x="16310" y="22834"/>
                  </a:lnTo>
                  <a:lnTo>
                    <a:pt x="0" y="22834"/>
                  </a:lnTo>
                  <a:lnTo>
                    <a:pt x="0" y="29358"/>
                  </a:lnTo>
                  <a:lnTo>
                    <a:pt x="22834" y="29358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4"/>
            <p:cNvSpPr/>
            <p:nvPr/>
          </p:nvSpPr>
          <p:spPr>
            <a:xfrm>
              <a:off x="8058222" y="3166123"/>
              <a:ext cx="158513" cy="158513"/>
            </a:xfrm>
            <a:custGeom>
              <a:avLst/>
              <a:gdLst/>
              <a:ahLst/>
              <a:cxnLst/>
              <a:rect l="l" t="t" r="r" b="b"/>
              <a:pathLst>
                <a:path w="13049" h="13049" extrusionOk="0">
                  <a:moveTo>
                    <a:pt x="6524" y="0"/>
                  </a:moveTo>
                  <a:cubicBezTo>
                    <a:pt x="2936" y="0"/>
                    <a:pt x="0" y="2936"/>
                    <a:pt x="0" y="6524"/>
                  </a:cubicBezTo>
                  <a:cubicBezTo>
                    <a:pt x="0" y="10113"/>
                    <a:pt x="2936" y="13048"/>
                    <a:pt x="6524" y="13048"/>
                  </a:cubicBezTo>
                  <a:cubicBezTo>
                    <a:pt x="10113" y="13048"/>
                    <a:pt x="13048" y="10113"/>
                    <a:pt x="13048" y="6524"/>
                  </a:cubicBezTo>
                  <a:cubicBezTo>
                    <a:pt x="13048" y="2936"/>
                    <a:pt x="10113" y="0"/>
                    <a:pt x="6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4"/>
            <p:cNvSpPr/>
            <p:nvPr/>
          </p:nvSpPr>
          <p:spPr>
            <a:xfrm>
              <a:off x="6790217" y="1660368"/>
              <a:ext cx="79262" cy="317013"/>
            </a:xfrm>
            <a:custGeom>
              <a:avLst/>
              <a:gdLst/>
              <a:ahLst/>
              <a:cxnLst/>
              <a:rect l="l" t="t" r="r" b="b"/>
              <a:pathLst>
                <a:path w="6525" h="26097" extrusionOk="0">
                  <a:moveTo>
                    <a:pt x="3263" y="1"/>
                  </a:moveTo>
                  <a:lnTo>
                    <a:pt x="1" y="5220"/>
                  </a:lnTo>
                  <a:lnTo>
                    <a:pt x="1" y="26097"/>
                  </a:lnTo>
                  <a:lnTo>
                    <a:pt x="6525" y="26097"/>
                  </a:lnTo>
                  <a:lnTo>
                    <a:pt x="6525" y="5220"/>
                  </a:lnTo>
                  <a:lnTo>
                    <a:pt x="32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4"/>
            <p:cNvSpPr/>
            <p:nvPr/>
          </p:nvSpPr>
          <p:spPr>
            <a:xfrm>
              <a:off x="6841334" y="2939864"/>
              <a:ext cx="135141" cy="135129"/>
            </a:xfrm>
            <a:custGeom>
              <a:avLst/>
              <a:gdLst/>
              <a:ahLst/>
              <a:cxnLst/>
              <a:rect l="l" t="t" r="r" b="b"/>
              <a:pathLst>
                <a:path w="11125" h="11124" extrusionOk="0">
                  <a:moveTo>
                    <a:pt x="4600" y="0"/>
                  </a:moveTo>
                  <a:lnTo>
                    <a:pt x="1" y="4600"/>
                  </a:lnTo>
                  <a:lnTo>
                    <a:pt x="6525" y="11124"/>
                  </a:lnTo>
                  <a:lnTo>
                    <a:pt x="11124" y="6524"/>
                  </a:lnTo>
                  <a:lnTo>
                    <a:pt x="4600" y="0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4"/>
            <p:cNvSpPr/>
            <p:nvPr/>
          </p:nvSpPr>
          <p:spPr>
            <a:xfrm>
              <a:off x="6960209" y="2820988"/>
              <a:ext cx="135141" cy="135129"/>
            </a:xfrm>
            <a:custGeom>
              <a:avLst/>
              <a:gdLst/>
              <a:ahLst/>
              <a:cxnLst/>
              <a:rect l="l" t="t" r="r" b="b"/>
              <a:pathLst>
                <a:path w="11125" h="11124" extrusionOk="0">
                  <a:moveTo>
                    <a:pt x="4600" y="0"/>
                  </a:moveTo>
                  <a:lnTo>
                    <a:pt x="1" y="4632"/>
                  </a:lnTo>
                  <a:lnTo>
                    <a:pt x="6525" y="11124"/>
                  </a:lnTo>
                  <a:lnTo>
                    <a:pt x="11124" y="6524"/>
                  </a:lnTo>
                  <a:lnTo>
                    <a:pt x="4600" y="0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4"/>
            <p:cNvSpPr/>
            <p:nvPr/>
          </p:nvSpPr>
          <p:spPr>
            <a:xfrm>
              <a:off x="7079085" y="2702113"/>
              <a:ext cx="135141" cy="135530"/>
            </a:xfrm>
            <a:custGeom>
              <a:avLst/>
              <a:gdLst/>
              <a:ahLst/>
              <a:cxnLst/>
              <a:rect l="l" t="t" r="r" b="b"/>
              <a:pathLst>
                <a:path w="11125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6"/>
                  </a:lnTo>
                  <a:lnTo>
                    <a:pt x="11124" y="6524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4"/>
            <p:cNvSpPr/>
            <p:nvPr/>
          </p:nvSpPr>
          <p:spPr>
            <a:xfrm>
              <a:off x="7197960" y="2583237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4"/>
            <p:cNvSpPr/>
            <p:nvPr/>
          </p:nvSpPr>
          <p:spPr>
            <a:xfrm>
              <a:off x="7316835" y="2464362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4"/>
            <p:cNvSpPr/>
            <p:nvPr/>
          </p:nvSpPr>
          <p:spPr>
            <a:xfrm>
              <a:off x="7435711" y="2345487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4"/>
            <p:cNvSpPr/>
            <p:nvPr/>
          </p:nvSpPr>
          <p:spPr>
            <a:xfrm>
              <a:off x="7554586" y="2226611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4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4"/>
            <p:cNvSpPr/>
            <p:nvPr/>
          </p:nvSpPr>
          <p:spPr>
            <a:xfrm>
              <a:off x="6354340" y="3364249"/>
              <a:ext cx="79262" cy="7926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4"/>
            <p:cNvSpPr/>
            <p:nvPr/>
          </p:nvSpPr>
          <p:spPr>
            <a:xfrm>
              <a:off x="6512841" y="3364249"/>
              <a:ext cx="79262" cy="7926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4"/>
            <p:cNvSpPr/>
            <p:nvPr/>
          </p:nvSpPr>
          <p:spPr>
            <a:xfrm>
              <a:off x="6671342" y="3364249"/>
              <a:ext cx="79262" cy="7926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5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PROCESSUS</a:t>
            </a:r>
            <a:endParaRPr dirty="0"/>
          </a:p>
        </p:txBody>
      </p:sp>
      <p:grpSp>
        <p:nvGrpSpPr>
          <p:cNvPr id="1492" name="Google Shape;1492;p59"/>
          <p:cNvGrpSpPr/>
          <p:nvPr/>
        </p:nvGrpSpPr>
        <p:grpSpPr>
          <a:xfrm>
            <a:off x="3129410" y="2884643"/>
            <a:ext cx="503592" cy="503592"/>
            <a:chOff x="3969644" y="2440153"/>
            <a:chExt cx="225900" cy="225900"/>
          </a:xfrm>
        </p:grpSpPr>
        <p:sp>
          <p:nvSpPr>
            <p:cNvPr id="1493" name="Google Shape;1493;p59"/>
            <p:cNvSpPr/>
            <p:nvPr/>
          </p:nvSpPr>
          <p:spPr>
            <a:xfrm>
              <a:off x="3969644" y="2440153"/>
              <a:ext cx="225900" cy="225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9"/>
            <p:cNvSpPr/>
            <p:nvPr/>
          </p:nvSpPr>
          <p:spPr>
            <a:xfrm>
              <a:off x="3998471" y="2468982"/>
              <a:ext cx="1683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5" name="Google Shape;1495;p59"/>
          <p:cNvGrpSpPr/>
          <p:nvPr/>
        </p:nvGrpSpPr>
        <p:grpSpPr>
          <a:xfrm>
            <a:off x="5343091" y="1861629"/>
            <a:ext cx="502930" cy="502930"/>
            <a:chOff x="4426818" y="2440153"/>
            <a:chExt cx="225600" cy="225600"/>
          </a:xfrm>
        </p:grpSpPr>
        <p:sp>
          <p:nvSpPr>
            <p:cNvPr id="1496" name="Google Shape;1496;p59"/>
            <p:cNvSpPr/>
            <p:nvPr/>
          </p:nvSpPr>
          <p:spPr>
            <a:xfrm>
              <a:off x="4426818" y="2440153"/>
              <a:ext cx="225600" cy="2256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9"/>
            <p:cNvSpPr/>
            <p:nvPr/>
          </p:nvSpPr>
          <p:spPr>
            <a:xfrm>
              <a:off x="4455644" y="2468982"/>
              <a:ext cx="168000" cy="16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8" name="Google Shape;1498;p59"/>
          <p:cNvGrpSpPr/>
          <p:nvPr/>
        </p:nvGrpSpPr>
        <p:grpSpPr>
          <a:xfrm>
            <a:off x="7556110" y="608014"/>
            <a:ext cx="502930" cy="502930"/>
            <a:chOff x="4883984" y="2440153"/>
            <a:chExt cx="225600" cy="225600"/>
          </a:xfrm>
        </p:grpSpPr>
        <p:sp>
          <p:nvSpPr>
            <p:cNvPr id="1490" name="Google Shape;1490;p59"/>
            <p:cNvSpPr/>
            <p:nvPr/>
          </p:nvSpPr>
          <p:spPr>
            <a:xfrm>
              <a:off x="4883984" y="2440153"/>
              <a:ext cx="225600" cy="225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9"/>
            <p:cNvSpPr/>
            <p:nvPr/>
          </p:nvSpPr>
          <p:spPr>
            <a:xfrm>
              <a:off x="4912810" y="2468982"/>
              <a:ext cx="168000" cy="16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0" name="Google Shape;1500;p59"/>
          <p:cNvGrpSpPr/>
          <p:nvPr/>
        </p:nvGrpSpPr>
        <p:grpSpPr>
          <a:xfrm>
            <a:off x="3129971" y="608014"/>
            <a:ext cx="503031" cy="503222"/>
            <a:chOff x="2182679" y="2292572"/>
            <a:chExt cx="792300" cy="792600"/>
          </a:xfrm>
        </p:grpSpPr>
        <p:sp>
          <p:nvSpPr>
            <p:cNvPr id="1501" name="Google Shape;1501;p59"/>
            <p:cNvSpPr/>
            <p:nvPr/>
          </p:nvSpPr>
          <p:spPr>
            <a:xfrm>
              <a:off x="2182679" y="2292572"/>
              <a:ext cx="792300" cy="7926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9"/>
            <p:cNvSpPr/>
            <p:nvPr/>
          </p:nvSpPr>
          <p:spPr>
            <a:xfrm>
              <a:off x="2283911" y="2393814"/>
              <a:ext cx="590100" cy="59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3" name="Google Shape;1503;p59"/>
          <p:cNvGrpSpPr/>
          <p:nvPr/>
        </p:nvGrpSpPr>
        <p:grpSpPr>
          <a:xfrm>
            <a:off x="953353" y="1861629"/>
            <a:ext cx="503031" cy="503222"/>
            <a:chOff x="2182679" y="2292572"/>
            <a:chExt cx="792300" cy="792600"/>
          </a:xfrm>
        </p:grpSpPr>
        <p:sp>
          <p:nvSpPr>
            <p:cNvPr id="1489" name="Google Shape;1489;p59"/>
            <p:cNvSpPr/>
            <p:nvPr/>
          </p:nvSpPr>
          <p:spPr>
            <a:xfrm>
              <a:off x="2182679" y="2292572"/>
              <a:ext cx="792300" cy="79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9"/>
            <p:cNvSpPr/>
            <p:nvPr/>
          </p:nvSpPr>
          <p:spPr>
            <a:xfrm>
              <a:off x="2283911" y="2393814"/>
              <a:ext cx="590100" cy="59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5" name="Google Shape;1505;p59"/>
          <p:cNvSpPr txBox="1">
            <a:spLocks noGrp="1"/>
          </p:cNvSpPr>
          <p:nvPr>
            <p:ph type="subTitle" idx="4294967295"/>
          </p:nvPr>
        </p:nvSpPr>
        <p:spPr>
          <a:xfrm>
            <a:off x="4652212" y="3024010"/>
            <a:ext cx="1884688" cy="6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Validation sur jeux de données manuscrits</a:t>
            </a:r>
            <a:endParaRPr dirty="0"/>
          </a:p>
        </p:txBody>
      </p:sp>
      <p:sp>
        <p:nvSpPr>
          <p:cNvPr id="1506" name="Google Shape;1506;p59"/>
          <p:cNvSpPr txBox="1">
            <a:spLocks noGrp="1"/>
          </p:cNvSpPr>
          <p:nvPr>
            <p:ph type="subTitle" idx="4294967295"/>
          </p:nvPr>
        </p:nvSpPr>
        <p:spPr>
          <a:xfrm>
            <a:off x="2350067" y="4054803"/>
            <a:ext cx="2050355" cy="7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Exportation des résultats vers ALTO avec structure adaptée</a:t>
            </a:r>
            <a:endParaRPr dirty="0"/>
          </a:p>
        </p:txBody>
      </p:sp>
      <p:sp>
        <p:nvSpPr>
          <p:cNvPr id="1507" name="Google Shape;1507;p59"/>
          <p:cNvSpPr txBox="1">
            <a:spLocks noGrp="1"/>
          </p:cNvSpPr>
          <p:nvPr>
            <p:ph type="subTitle" idx="4294967295"/>
          </p:nvPr>
        </p:nvSpPr>
        <p:spPr>
          <a:xfrm>
            <a:off x="6863648" y="1786094"/>
            <a:ext cx="1887854" cy="7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Sélection de types d’EOC par scénarios à la sortie du modèle</a:t>
            </a:r>
            <a:endParaRPr dirty="0"/>
          </a:p>
        </p:txBody>
      </p:sp>
      <p:sp>
        <p:nvSpPr>
          <p:cNvPr id="1508" name="Google Shape;1508;p59"/>
          <p:cNvSpPr txBox="1">
            <a:spLocks noGrp="1"/>
          </p:cNvSpPr>
          <p:nvPr>
            <p:ph type="subTitle" idx="4294967295"/>
          </p:nvPr>
        </p:nvSpPr>
        <p:spPr>
          <a:xfrm>
            <a:off x="102559" y="2744452"/>
            <a:ext cx="2204619" cy="12156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Remplacer la binarisation et extraire les EOC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u="sng" dirty="0"/>
              <a:t>Entrée</a:t>
            </a:r>
            <a:r>
              <a:rPr lang="fr-FR" dirty="0"/>
              <a:t>: Image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u="sng" dirty="0"/>
              <a:t>Sortie</a:t>
            </a:r>
            <a:r>
              <a:rPr lang="fr-FR" dirty="0"/>
              <a:t>: Liste d’EOC</a:t>
            </a:r>
            <a:endParaRPr dirty="0"/>
          </a:p>
        </p:txBody>
      </p:sp>
      <p:sp>
        <p:nvSpPr>
          <p:cNvPr id="1509" name="Google Shape;1509;p59"/>
          <p:cNvSpPr txBox="1">
            <a:spLocks noGrp="1"/>
          </p:cNvSpPr>
          <p:nvPr>
            <p:ph type="subTitle" idx="4294967295"/>
          </p:nvPr>
        </p:nvSpPr>
        <p:spPr>
          <a:xfrm>
            <a:off x="2237911" y="1804247"/>
            <a:ext cx="2274668" cy="7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Extraction de certains EOC seulement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(ex: lettrines et bannières)</a:t>
            </a:r>
            <a:endParaRPr dirty="0"/>
          </a:p>
        </p:txBody>
      </p:sp>
      <p:sp>
        <p:nvSpPr>
          <p:cNvPr id="1510" name="Google Shape;1510;p59"/>
          <p:cNvSpPr txBox="1">
            <a:spLocks noGrp="1"/>
          </p:cNvSpPr>
          <p:nvPr>
            <p:ph type="title" idx="4294967295"/>
          </p:nvPr>
        </p:nvSpPr>
        <p:spPr>
          <a:xfrm>
            <a:off x="641267" y="2418619"/>
            <a:ext cx="1127200" cy="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accent1"/>
                </a:solidFill>
              </a:rPr>
              <a:t>BASE</a:t>
            </a:r>
            <a:endParaRPr sz="1800" dirty="0">
              <a:solidFill>
                <a:schemeClr val="accent1"/>
              </a:solidFill>
            </a:endParaRPr>
          </a:p>
        </p:txBody>
      </p:sp>
      <p:sp>
        <p:nvSpPr>
          <p:cNvPr id="1511" name="Google Shape;1511;p59"/>
          <p:cNvSpPr txBox="1">
            <a:spLocks noGrp="1"/>
          </p:cNvSpPr>
          <p:nvPr>
            <p:ph type="title" idx="4294967295"/>
          </p:nvPr>
        </p:nvSpPr>
        <p:spPr>
          <a:xfrm>
            <a:off x="2716707" y="3458064"/>
            <a:ext cx="1324215" cy="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</a:rPr>
              <a:t>SORTIE POUR RETRO</a:t>
            </a:r>
            <a:endParaRPr sz="1800" dirty="0">
              <a:solidFill>
                <a:schemeClr val="accent3"/>
              </a:solidFill>
            </a:endParaRPr>
          </a:p>
        </p:txBody>
      </p:sp>
      <p:sp>
        <p:nvSpPr>
          <p:cNvPr id="1512" name="Google Shape;1512;p59"/>
          <p:cNvSpPr txBox="1">
            <a:spLocks noGrp="1"/>
          </p:cNvSpPr>
          <p:nvPr>
            <p:ph type="title" idx="4294967295"/>
          </p:nvPr>
        </p:nvSpPr>
        <p:spPr>
          <a:xfrm>
            <a:off x="7211059" y="1180422"/>
            <a:ext cx="1184497" cy="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accent5"/>
                </a:solidFill>
              </a:rPr>
              <a:t>1 MODULE GÉNÉRIQUE</a:t>
            </a:r>
            <a:endParaRPr sz="1800" dirty="0">
              <a:solidFill>
                <a:schemeClr val="accent5"/>
              </a:solidFill>
            </a:endParaRPr>
          </a:p>
        </p:txBody>
      </p:sp>
      <p:sp>
        <p:nvSpPr>
          <p:cNvPr id="1513" name="Google Shape;1513;p59"/>
          <p:cNvSpPr txBox="1">
            <a:spLocks noGrp="1"/>
          </p:cNvSpPr>
          <p:nvPr>
            <p:ph type="title" idx="4294967295"/>
          </p:nvPr>
        </p:nvSpPr>
        <p:spPr>
          <a:xfrm>
            <a:off x="2569009" y="1205800"/>
            <a:ext cx="1612474" cy="7120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accent2"/>
                </a:solidFill>
              </a:rPr>
              <a:t>EXTRACTION CIBLEE</a:t>
            </a:r>
            <a:endParaRPr sz="1800" dirty="0">
              <a:solidFill>
                <a:schemeClr val="accent2"/>
              </a:solidFill>
            </a:endParaRPr>
          </a:p>
        </p:txBody>
      </p:sp>
      <p:sp>
        <p:nvSpPr>
          <p:cNvPr id="1514" name="Google Shape;1514;p59"/>
          <p:cNvSpPr txBox="1">
            <a:spLocks noGrp="1"/>
          </p:cNvSpPr>
          <p:nvPr>
            <p:ph type="title" idx="4294967295"/>
          </p:nvPr>
        </p:nvSpPr>
        <p:spPr>
          <a:xfrm>
            <a:off x="4934166" y="2428827"/>
            <a:ext cx="1324215" cy="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4"/>
                </a:solidFill>
              </a:rPr>
              <a:t>ECRITURE </a:t>
            </a:r>
            <a:r>
              <a:rPr lang="fr-FR" sz="1800" dirty="0">
                <a:solidFill>
                  <a:schemeClr val="accent4"/>
                </a:solidFill>
              </a:rPr>
              <a:t>MANUSCRITE</a:t>
            </a:r>
            <a:endParaRPr sz="1800" dirty="0">
              <a:solidFill>
                <a:schemeClr val="accent4"/>
              </a:solidFill>
            </a:endParaRPr>
          </a:p>
        </p:txBody>
      </p:sp>
      <p:grpSp>
        <p:nvGrpSpPr>
          <p:cNvPr id="12" name="Google Shape;1503;p59">
            <a:extLst>
              <a:ext uri="{FF2B5EF4-FFF2-40B4-BE49-F238E27FC236}">
                <a16:creationId xmlns:a16="http://schemas.microsoft.com/office/drawing/2014/main" id="{9A638C2D-66F8-ADDA-807D-5054684EED3C}"/>
              </a:ext>
            </a:extLst>
          </p:cNvPr>
          <p:cNvGrpSpPr/>
          <p:nvPr/>
        </p:nvGrpSpPr>
        <p:grpSpPr>
          <a:xfrm>
            <a:off x="7556009" y="2884643"/>
            <a:ext cx="503031" cy="503222"/>
            <a:chOff x="2182679" y="2292572"/>
            <a:chExt cx="792300" cy="792600"/>
          </a:xfrm>
        </p:grpSpPr>
        <p:sp>
          <p:nvSpPr>
            <p:cNvPr id="13" name="Google Shape;1489;p59">
              <a:extLst>
                <a:ext uri="{FF2B5EF4-FFF2-40B4-BE49-F238E27FC236}">
                  <a16:creationId xmlns:a16="http://schemas.microsoft.com/office/drawing/2014/main" id="{20AF1E4B-2939-C6D0-76A5-DB0D4F16A481}"/>
                </a:ext>
              </a:extLst>
            </p:cNvPr>
            <p:cNvSpPr/>
            <p:nvPr/>
          </p:nvSpPr>
          <p:spPr>
            <a:xfrm>
              <a:off x="2182679" y="2292572"/>
              <a:ext cx="792300" cy="79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504;p59">
              <a:extLst>
                <a:ext uri="{FF2B5EF4-FFF2-40B4-BE49-F238E27FC236}">
                  <a16:creationId xmlns:a16="http://schemas.microsoft.com/office/drawing/2014/main" id="{EE3347C9-D3B5-81A7-790B-BE562F93FDFB}"/>
                </a:ext>
              </a:extLst>
            </p:cNvPr>
            <p:cNvSpPr/>
            <p:nvPr/>
          </p:nvSpPr>
          <p:spPr>
            <a:xfrm>
              <a:off x="2283911" y="2393814"/>
              <a:ext cx="590100" cy="59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08;p59">
            <a:extLst>
              <a:ext uri="{FF2B5EF4-FFF2-40B4-BE49-F238E27FC236}">
                <a16:creationId xmlns:a16="http://schemas.microsoft.com/office/drawing/2014/main" id="{DCB8B268-A004-B8E3-3751-B35C4C01900D}"/>
              </a:ext>
            </a:extLst>
          </p:cNvPr>
          <p:cNvSpPr txBox="1">
            <a:spLocks/>
          </p:cNvSpPr>
          <p:nvPr/>
        </p:nvSpPr>
        <p:spPr>
          <a:xfrm>
            <a:off x="6701015" y="4054803"/>
            <a:ext cx="2204619" cy="619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Font typeface="Roboto"/>
              <a:buNone/>
            </a:pPr>
            <a:r>
              <a:rPr lang="fr-FR" dirty="0"/>
              <a:t>À utiliser comme des scénarios</a:t>
            </a:r>
          </a:p>
        </p:txBody>
      </p:sp>
      <p:sp>
        <p:nvSpPr>
          <p:cNvPr id="16" name="Google Shape;1510;p59">
            <a:extLst>
              <a:ext uri="{FF2B5EF4-FFF2-40B4-BE49-F238E27FC236}">
                <a16:creationId xmlns:a16="http://schemas.microsoft.com/office/drawing/2014/main" id="{DDC5E9C5-1E26-89BD-D3AD-BCC615BCDC44}"/>
              </a:ext>
            </a:extLst>
          </p:cNvPr>
          <p:cNvSpPr txBox="1">
            <a:spLocks/>
          </p:cNvSpPr>
          <p:nvPr/>
        </p:nvSpPr>
        <p:spPr>
          <a:xfrm>
            <a:off x="7145416" y="3458270"/>
            <a:ext cx="1324215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1800" dirty="0">
                <a:solidFill>
                  <a:schemeClr val="accent1"/>
                </a:solidFill>
              </a:rPr>
              <a:t>N MODULES</a:t>
            </a:r>
          </a:p>
          <a:p>
            <a:pPr algn="ctr"/>
            <a:r>
              <a:rPr lang="fr-FR" sz="1800" dirty="0">
                <a:solidFill>
                  <a:schemeClr val="accent1"/>
                </a:solidFill>
              </a:rPr>
              <a:t>SPÉCIALISÉS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604C6EA-5288-1BFE-2D8D-0691FA060890}"/>
              </a:ext>
            </a:extLst>
          </p:cNvPr>
          <p:cNvCxnSpPr>
            <a:stCxn id="1489" idx="6"/>
            <a:endCxn id="1501" idx="2"/>
          </p:cNvCxnSpPr>
          <p:nvPr/>
        </p:nvCxnSpPr>
        <p:spPr>
          <a:xfrm flipV="1">
            <a:off x="1456384" y="859625"/>
            <a:ext cx="1673587" cy="1253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36FE77-CD11-FA99-E944-9B34197EAF7B}"/>
              </a:ext>
            </a:extLst>
          </p:cNvPr>
          <p:cNvCxnSpPr>
            <a:cxnSpLocks/>
            <a:stCxn id="1489" idx="6"/>
            <a:endCxn id="1493" idx="2"/>
          </p:cNvCxnSpPr>
          <p:nvPr/>
        </p:nvCxnSpPr>
        <p:spPr>
          <a:xfrm>
            <a:off x="1456384" y="2113240"/>
            <a:ext cx="1673026" cy="10231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24D72F5-0D98-3632-85E2-63C0CA532772}"/>
              </a:ext>
            </a:extLst>
          </p:cNvPr>
          <p:cNvCxnSpPr>
            <a:cxnSpLocks/>
            <a:stCxn id="1501" idx="6"/>
            <a:endCxn id="1496" idx="2"/>
          </p:cNvCxnSpPr>
          <p:nvPr/>
        </p:nvCxnSpPr>
        <p:spPr>
          <a:xfrm>
            <a:off x="3633002" y="859625"/>
            <a:ext cx="1710089" cy="12534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FDC7CDA-3FAF-2FAF-793E-344F344BFD03}"/>
              </a:ext>
            </a:extLst>
          </p:cNvPr>
          <p:cNvCxnSpPr>
            <a:cxnSpLocks/>
            <a:stCxn id="1493" idx="6"/>
            <a:endCxn id="1496" idx="2"/>
          </p:cNvCxnSpPr>
          <p:nvPr/>
        </p:nvCxnSpPr>
        <p:spPr>
          <a:xfrm flipV="1">
            <a:off x="3633002" y="2113094"/>
            <a:ext cx="1710089" cy="10233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CF4D5A7-1A95-E872-3FAC-2452E1185FBB}"/>
              </a:ext>
            </a:extLst>
          </p:cNvPr>
          <p:cNvCxnSpPr>
            <a:cxnSpLocks/>
            <a:stCxn id="1496" idx="6"/>
            <a:endCxn id="1490" idx="2"/>
          </p:cNvCxnSpPr>
          <p:nvPr/>
        </p:nvCxnSpPr>
        <p:spPr>
          <a:xfrm flipV="1">
            <a:off x="5846021" y="859479"/>
            <a:ext cx="1710089" cy="1253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A971ABB-DEFA-69F9-177C-BF6D263D59E2}"/>
              </a:ext>
            </a:extLst>
          </p:cNvPr>
          <p:cNvCxnSpPr>
            <a:cxnSpLocks/>
            <a:stCxn id="1496" idx="6"/>
            <a:endCxn id="13" idx="2"/>
          </p:cNvCxnSpPr>
          <p:nvPr/>
        </p:nvCxnSpPr>
        <p:spPr>
          <a:xfrm>
            <a:off x="5846021" y="2113094"/>
            <a:ext cx="1709988" cy="1023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EBB7717-297B-9030-886F-3B4018F28123}"/>
              </a:ext>
            </a:extLst>
          </p:cNvPr>
          <p:cNvSpPr txBox="1"/>
          <p:nvPr/>
        </p:nvSpPr>
        <p:spPr>
          <a:xfrm>
            <a:off x="8667907" y="4753369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AEA2D82-9AF7-4C2D-B4FE-C746E71DCC64}" type="slidenum">
              <a:rPr lang="en-US" smtClean="0">
                <a:solidFill>
                  <a:schemeClr val="bg1"/>
                </a:solidFill>
                <a:latin typeface="Oswald" panose="00000500000000000000" pitchFamily="2" charset="0"/>
              </a:rPr>
              <a:t>13</a:t>
            </a:fld>
            <a:endParaRPr lang="en-US" dirty="0">
              <a:solidFill>
                <a:schemeClr val="bg1"/>
              </a:solidFill>
              <a:latin typeface="Oswald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C73081-B6D8-3E07-0D74-6D3750670ED1}"/>
              </a:ext>
            </a:extLst>
          </p:cNvPr>
          <p:cNvSpPr txBox="1"/>
          <p:nvPr/>
        </p:nvSpPr>
        <p:spPr>
          <a:xfrm>
            <a:off x="4836496" y="324952"/>
            <a:ext cx="16124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highlight>
                  <a:srgbClr val="FF0000"/>
                </a:highlight>
              </a:rPr>
              <a:t>Spécifier les livrables avec entrées et sorties</a:t>
            </a:r>
            <a:endParaRPr lang="en-US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1498;p59">
            <a:extLst>
              <a:ext uri="{FF2B5EF4-FFF2-40B4-BE49-F238E27FC236}">
                <a16:creationId xmlns:a16="http://schemas.microsoft.com/office/drawing/2014/main" id="{A07CBD68-E951-9240-7C6B-DD80DF5AA70F}"/>
              </a:ext>
            </a:extLst>
          </p:cNvPr>
          <p:cNvGrpSpPr/>
          <p:nvPr/>
        </p:nvGrpSpPr>
        <p:grpSpPr>
          <a:xfrm>
            <a:off x="3329458" y="1067737"/>
            <a:ext cx="502930" cy="502930"/>
            <a:chOff x="4883984" y="2440153"/>
            <a:chExt cx="225600" cy="225600"/>
          </a:xfrm>
        </p:grpSpPr>
        <p:sp>
          <p:nvSpPr>
            <p:cNvPr id="22" name="Google Shape;1490;p59">
              <a:extLst>
                <a:ext uri="{FF2B5EF4-FFF2-40B4-BE49-F238E27FC236}">
                  <a16:creationId xmlns:a16="http://schemas.microsoft.com/office/drawing/2014/main" id="{1A082193-1738-6EB3-0AF8-7348252AAC4B}"/>
                </a:ext>
              </a:extLst>
            </p:cNvPr>
            <p:cNvSpPr/>
            <p:nvPr/>
          </p:nvSpPr>
          <p:spPr>
            <a:xfrm>
              <a:off x="4883984" y="2440153"/>
              <a:ext cx="225600" cy="225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99;p59">
              <a:extLst>
                <a:ext uri="{FF2B5EF4-FFF2-40B4-BE49-F238E27FC236}">
                  <a16:creationId xmlns:a16="http://schemas.microsoft.com/office/drawing/2014/main" id="{7C59054E-E947-8F76-806D-F50CC433428A}"/>
                </a:ext>
              </a:extLst>
            </p:cNvPr>
            <p:cNvSpPr/>
            <p:nvPr/>
          </p:nvSpPr>
          <p:spPr>
            <a:xfrm>
              <a:off x="4912810" y="2468982"/>
              <a:ext cx="168000" cy="16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1507;p59">
            <a:extLst>
              <a:ext uri="{FF2B5EF4-FFF2-40B4-BE49-F238E27FC236}">
                <a16:creationId xmlns:a16="http://schemas.microsoft.com/office/drawing/2014/main" id="{36EB408F-C06F-98C7-3DD9-9A4B44889B25}"/>
              </a:ext>
            </a:extLst>
          </p:cNvPr>
          <p:cNvSpPr txBox="1">
            <a:spLocks/>
          </p:cNvSpPr>
          <p:nvPr/>
        </p:nvSpPr>
        <p:spPr>
          <a:xfrm>
            <a:off x="2636996" y="2245817"/>
            <a:ext cx="1887854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fr-FR"/>
              <a:t>Sélection de types d’EOC par scénarios en sortie du modèle</a:t>
            </a:r>
            <a:endParaRPr lang="fr-FR" dirty="0"/>
          </a:p>
        </p:txBody>
      </p:sp>
      <p:sp>
        <p:nvSpPr>
          <p:cNvPr id="25" name="Google Shape;1512;p59">
            <a:extLst>
              <a:ext uri="{FF2B5EF4-FFF2-40B4-BE49-F238E27FC236}">
                <a16:creationId xmlns:a16="http://schemas.microsoft.com/office/drawing/2014/main" id="{F68BC0CE-71E4-767F-4408-0E8AEE60495D}"/>
              </a:ext>
            </a:extLst>
          </p:cNvPr>
          <p:cNvSpPr txBox="1">
            <a:spLocks/>
          </p:cNvSpPr>
          <p:nvPr/>
        </p:nvSpPr>
        <p:spPr>
          <a:xfrm>
            <a:off x="3003415" y="1633921"/>
            <a:ext cx="1155016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1800" dirty="0">
                <a:solidFill>
                  <a:schemeClr val="accent5"/>
                </a:solidFill>
              </a:rPr>
              <a:t>1 MODULE GÉNÉRIQUE</a:t>
            </a:r>
          </a:p>
        </p:txBody>
      </p:sp>
      <p:grpSp>
        <p:nvGrpSpPr>
          <p:cNvPr id="26" name="Google Shape;1503;p59">
            <a:extLst>
              <a:ext uri="{FF2B5EF4-FFF2-40B4-BE49-F238E27FC236}">
                <a16:creationId xmlns:a16="http://schemas.microsoft.com/office/drawing/2014/main" id="{4051597E-46C6-0DCC-01C2-3263F378E4C1}"/>
              </a:ext>
            </a:extLst>
          </p:cNvPr>
          <p:cNvGrpSpPr/>
          <p:nvPr/>
        </p:nvGrpSpPr>
        <p:grpSpPr>
          <a:xfrm>
            <a:off x="1918506" y="3073653"/>
            <a:ext cx="503031" cy="503222"/>
            <a:chOff x="2182679" y="2292572"/>
            <a:chExt cx="792300" cy="792600"/>
          </a:xfrm>
        </p:grpSpPr>
        <p:sp>
          <p:nvSpPr>
            <p:cNvPr id="27" name="Google Shape;1489;p59">
              <a:extLst>
                <a:ext uri="{FF2B5EF4-FFF2-40B4-BE49-F238E27FC236}">
                  <a16:creationId xmlns:a16="http://schemas.microsoft.com/office/drawing/2014/main" id="{9A93D92E-C8DC-4EF8-5F21-0EA8B0BFCEC0}"/>
                </a:ext>
              </a:extLst>
            </p:cNvPr>
            <p:cNvSpPr/>
            <p:nvPr/>
          </p:nvSpPr>
          <p:spPr>
            <a:xfrm>
              <a:off x="2182679" y="2292572"/>
              <a:ext cx="792300" cy="79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504;p59">
              <a:extLst>
                <a:ext uri="{FF2B5EF4-FFF2-40B4-BE49-F238E27FC236}">
                  <a16:creationId xmlns:a16="http://schemas.microsoft.com/office/drawing/2014/main" id="{53E8B1AC-C230-A6A0-28DB-542C7C687741}"/>
                </a:ext>
              </a:extLst>
            </p:cNvPr>
            <p:cNvSpPr/>
            <p:nvPr/>
          </p:nvSpPr>
          <p:spPr>
            <a:xfrm>
              <a:off x="2283911" y="2393814"/>
              <a:ext cx="590100" cy="59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1508;p59">
            <a:extLst>
              <a:ext uri="{FF2B5EF4-FFF2-40B4-BE49-F238E27FC236}">
                <a16:creationId xmlns:a16="http://schemas.microsoft.com/office/drawing/2014/main" id="{5F02BE02-710A-FDF7-BA71-8893D6C209B6}"/>
              </a:ext>
            </a:extLst>
          </p:cNvPr>
          <p:cNvSpPr txBox="1">
            <a:spLocks/>
          </p:cNvSpPr>
          <p:nvPr/>
        </p:nvSpPr>
        <p:spPr>
          <a:xfrm>
            <a:off x="1067710" y="4275965"/>
            <a:ext cx="2204619" cy="619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Font typeface="Roboto"/>
              <a:buNone/>
            </a:pPr>
            <a:r>
              <a:rPr lang="fr-FR" dirty="0"/>
              <a:t>À utiliser comme des scénarios</a:t>
            </a:r>
          </a:p>
        </p:txBody>
      </p:sp>
      <p:sp>
        <p:nvSpPr>
          <p:cNvPr id="30" name="Google Shape;1510;p59">
            <a:extLst>
              <a:ext uri="{FF2B5EF4-FFF2-40B4-BE49-F238E27FC236}">
                <a16:creationId xmlns:a16="http://schemas.microsoft.com/office/drawing/2014/main" id="{299B2617-00A1-2F10-BEBF-EB4ADA224477}"/>
              </a:ext>
            </a:extLst>
          </p:cNvPr>
          <p:cNvSpPr txBox="1">
            <a:spLocks/>
          </p:cNvSpPr>
          <p:nvPr/>
        </p:nvSpPr>
        <p:spPr>
          <a:xfrm>
            <a:off x="1507913" y="3647280"/>
            <a:ext cx="1324215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1800" dirty="0">
                <a:solidFill>
                  <a:schemeClr val="accent1"/>
                </a:solidFill>
              </a:rPr>
              <a:t>N MODULES</a:t>
            </a:r>
          </a:p>
          <a:p>
            <a:pPr algn="ctr"/>
            <a:r>
              <a:rPr lang="fr-FR" sz="1800" dirty="0">
                <a:solidFill>
                  <a:schemeClr val="accent1"/>
                </a:solidFill>
              </a:rPr>
              <a:t>SPÉCIALISÉS</a:t>
            </a:r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61F29280-A22B-E653-72B1-0979068ED250}"/>
              </a:ext>
            </a:extLst>
          </p:cNvPr>
          <p:cNvSpPr/>
          <p:nvPr/>
        </p:nvSpPr>
        <p:spPr>
          <a:xfrm>
            <a:off x="2996499" y="3856610"/>
            <a:ext cx="944490" cy="21915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Google Shape;1508;p59">
            <a:extLst>
              <a:ext uri="{FF2B5EF4-FFF2-40B4-BE49-F238E27FC236}">
                <a16:creationId xmlns:a16="http://schemas.microsoft.com/office/drawing/2014/main" id="{62F00C16-3D77-85B3-3A61-B2E25CFBF8FA}"/>
              </a:ext>
            </a:extLst>
          </p:cNvPr>
          <p:cNvSpPr txBox="1">
            <a:spLocks/>
          </p:cNvSpPr>
          <p:nvPr/>
        </p:nvSpPr>
        <p:spPr>
          <a:xfrm>
            <a:off x="4105360" y="3475959"/>
            <a:ext cx="1535959" cy="102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9700" indent="0">
              <a:buNone/>
            </a:pPr>
            <a:r>
              <a:rPr lang="fr-FR" dirty="0"/>
              <a:t>Les utilisateurs créent leurs propres modèles</a:t>
            </a:r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7B313F83-5318-12DE-6419-1C8A6E3E4A9A}"/>
              </a:ext>
            </a:extLst>
          </p:cNvPr>
          <p:cNvSpPr/>
          <p:nvPr/>
        </p:nvSpPr>
        <p:spPr>
          <a:xfrm>
            <a:off x="5920954" y="638664"/>
            <a:ext cx="340065" cy="3937210"/>
          </a:xfrm>
          <a:prstGeom prst="rightBrace">
            <a:avLst>
              <a:gd name="adj1" fmla="val 66111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Google Shape;1508;p59">
            <a:extLst>
              <a:ext uri="{FF2B5EF4-FFF2-40B4-BE49-F238E27FC236}">
                <a16:creationId xmlns:a16="http://schemas.microsoft.com/office/drawing/2014/main" id="{24D1768E-FA31-1CA5-E3ED-37AA0F5570BC}"/>
              </a:ext>
            </a:extLst>
          </p:cNvPr>
          <p:cNvSpPr txBox="1">
            <a:spLocks/>
          </p:cNvSpPr>
          <p:nvPr/>
        </p:nvSpPr>
        <p:spPr>
          <a:xfrm>
            <a:off x="6537846" y="2095448"/>
            <a:ext cx="1535959" cy="1023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9700" indent="0">
              <a:buNone/>
            </a:pPr>
            <a:r>
              <a:rPr lang="fr-FR" dirty="0"/>
              <a:t>Possibilité d’intégrer des scénarios au modules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A4D4EF-B2D9-22E4-01A9-0C1C40FDA10E}"/>
              </a:ext>
            </a:extLst>
          </p:cNvPr>
          <p:cNvSpPr txBox="1"/>
          <p:nvPr/>
        </p:nvSpPr>
        <p:spPr>
          <a:xfrm>
            <a:off x="8667907" y="4753369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AEA2D82-9AF7-4C2D-B4FE-C746E71DCC64}" type="slidenum">
              <a:rPr lang="en-US" smtClean="0">
                <a:solidFill>
                  <a:schemeClr val="bg1"/>
                </a:solidFill>
                <a:latin typeface="Oswald" panose="00000500000000000000" pitchFamily="2" charset="0"/>
              </a:rPr>
              <a:t>14</a:t>
            </a:fld>
            <a:endParaRPr lang="en-US" dirty="0">
              <a:solidFill>
                <a:schemeClr val="bg1"/>
              </a:solidFill>
              <a:latin typeface="Oswal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79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58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05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451" name="Google Shape;1451;p58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5"/>
                </a:solidFill>
              </a:rPr>
              <a:t>ANALYSE DES LIBRAIRIES</a:t>
            </a:r>
          </a:p>
        </p:txBody>
      </p:sp>
      <p:grpSp>
        <p:nvGrpSpPr>
          <p:cNvPr id="1452" name="Google Shape;1452;p58"/>
          <p:cNvGrpSpPr/>
          <p:nvPr/>
        </p:nvGrpSpPr>
        <p:grpSpPr>
          <a:xfrm>
            <a:off x="5667391" y="1146387"/>
            <a:ext cx="2850726" cy="2850726"/>
            <a:chOff x="1435250" y="482750"/>
            <a:chExt cx="4729925" cy="4729925"/>
          </a:xfrm>
        </p:grpSpPr>
        <p:sp>
          <p:nvSpPr>
            <p:cNvPr id="1453" name="Google Shape;1453;p58"/>
            <p:cNvSpPr/>
            <p:nvPr/>
          </p:nvSpPr>
          <p:spPr>
            <a:xfrm>
              <a:off x="1435250" y="2929250"/>
              <a:ext cx="3180475" cy="2283425"/>
            </a:xfrm>
            <a:custGeom>
              <a:avLst/>
              <a:gdLst/>
              <a:ahLst/>
              <a:cxnLst/>
              <a:rect l="l" t="t" r="r" b="b"/>
              <a:pathLst>
                <a:path w="127219" h="91337" extrusionOk="0">
                  <a:moveTo>
                    <a:pt x="19573" y="1"/>
                  </a:moveTo>
                  <a:cubicBezTo>
                    <a:pt x="8776" y="1"/>
                    <a:pt x="1" y="8775"/>
                    <a:pt x="1" y="19572"/>
                  </a:cubicBezTo>
                  <a:lnTo>
                    <a:pt x="1" y="91336"/>
                  </a:lnTo>
                  <a:lnTo>
                    <a:pt x="88075" y="91336"/>
                  </a:lnTo>
                  <a:lnTo>
                    <a:pt x="88075" y="29358"/>
                  </a:lnTo>
                  <a:lnTo>
                    <a:pt x="127218" y="68502"/>
                  </a:lnTo>
                  <a:lnTo>
                    <a:pt x="127218" y="35882"/>
                  </a:lnTo>
                  <a:lnTo>
                    <a:pt x="96132" y="4796"/>
                  </a:lnTo>
                  <a:cubicBezTo>
                    <a:pt x="93065" y="1729"/>
                    <a:pt x="88923" y="1"/>
                    <a:pt x="84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58"/>
            <p:cNvSpPr/>
            <p:nvPr/>
          </p:nvSpPr>
          <p:spPr>
            <a:xfrm>
              <a:off x="1484200" y="4046475"/>
              <a:ext cx="472200" cy="456100"/>
            </a:xfrm>
            <a:custGeom>
              <a:avLst/>
              <a:gdLst/>
              <a:ahLst/>
              <a:cxnLst/>
              <a:rect l="l" t="t" r="r" b="b"/>
              <a:pathLst>
                <a:path w="18888" h="18244" extrusionOk="0">
                  <a:moveTo>
                    <a:pt x="3601" y="1"/>
                  </a:moveTo>
                  <a:cubicBezTo>
                    <a:pt x="2765" y="1"/>
                    <a:pt x="1925" y="327"/>
                    <a:pt x="1272" y="979"/>
                  </a:cubicBezTo>
                  <a:cubicBezTo>
                    <a:pt x="0" y="2252"/>
                    <a:pt x="0" y="4307"/>
                    <a:pt x="1272" y="5579"/>
                  </a:cubicBezTo>
                  <a:lnTo>
                    <a:pt x="12983" y="17289"/>
                  </a:lnTo>
                  <a:cubicBezTo>
                    <a:pt x="13619" y="17925"/>
                    <a:pt x="14451" y="18243"/>
                    <a:pt x="15283" y="18243"/>
                  </a:cubicBezTo>
                  <a:cubicBezTo>
                    <a:pt x="16114" y="18243"/>
                    <a:pt x="16946" y="17925"/>
                    <a:pt x="17582" y="17289"/>
                  </a:cubicBezTo>
                  <a:cubicBezTo>
                    <a:pt x="18887" y="15985"/>
                    <a:pt x="18887" y="13929"/>
                    <a:pt x="17582" y="12657"/>
                  </a:cubicBezTo>
                  <a:lnTo>
                    <a:pt x="5904" y="979"/>
                  </a:lnTo>
                  <a:cubicBezTo>
                    <a:pt x="5268" y="327"/>
                    <a:pt x="4436" y="1"/>
                    <a:pt x="3601" y="1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58"/>
            <p:cNvSpPr/>
            <p:nvPr/>
          </p:nvSpPr>
          <p:spPr>
            <a:xfrm>
              <a:off x="1891950" y="3557800"/>
              <a:ext cx="512950" cy="496250"/>
            </a:xfrm>
            <a:custGeom>
              <a:avLst/>
              <a:gdLst/>
              <a:ahLst/>
              <a:cxnLst/>
              <a:rect l="l" t="t" r="r" b="b"/>
              <a:pathLst>
                <a:path w="20518" h="19850" extrusionOk="0">
                  <a:moveTo>
                    <a:pt x="3601" y="0"/>
                  </a:moveTo>
                  <a:cubicBezTo>
                    <a:pt x="2765" y="0"/>
                    <a:pt x="1925" y="318"/>
                    <a:pt x="1272" y="954"/>
                  </a:cubicBezTo>
                  <a:cubicBezTo>
                    <a:pt x="0" y="2227"/>
                    <a:pt x="0" y="4282"/>
                    <a:pt x="1272" y="5554"/>
                  </a:cubicBezTo>
                  <a:lnTo>
                    <a:pt x="14614" y="18895"/>
                  </a:lnTo>
                  <a:cubicBezTo>
                    <a:pt x="15250" y="19531"/>
                    <a:pt x="16082" y="19850"/>
                    <a:pt x="16913" y="19850"/>
                  </a:cubicBezTo>
                  <a:cubicBezTo>
                    <a:pt x="17745" y="19850"/>
                    <a:pt x="18577" y="19531"/>
                    <a:pt x="19213" y="18895"/>
                  </a:cubicBezTo>
                  <a:cubicBezTo>
                    <a:pt x="20518" y="17591"/>
                    <a:pt x="20518" y="15536"/>
                    <a:pt x="19213" y="14263"/>
                  </a:cubicBezTo>
                  <a:lnTo>
                    <a:pt x="5904" y="954"/>
                  </a:lnTo>
                  <a:cubicBezTo>
                    <a:pt x="5268" y="318"/>
                    <a:pt x="4436" y="0"/>
                    <a:pt x="3601" y="0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8"/>
            <p:cNvSpPr/>
            <p:nvPr/>
          </p:nvSpPr>
          <p:spPr>
            <a:xfrm>
              <a:off x="4615700" y="3663200"/>
              <a:ext cx="1549475" cy="1549475"/>
            </a:xfrm>
            <a:custGeom>
              <a:avLst/>
              <a:gdLst/>
              <a:ahLst/>
              <a:cxnLst/>
              <a:rect l="l" t="t" r="r" b="b"/>
              <a:pathLst>
                <a:path w="61979" h="61979" extrusionOk="0">
                  <a:moveTo>
                    <a:pt x="0" y="0"/>
                  </a:moveTo>
                  <a:lnTo>
                    <a:pt x="0" y="61978"/>
                  </a:lnTo>
                  <a:lnTo>
                    <a:pt x="61978" y="61978"/>
                  </a:lnTo>
                  <a:lnTo>
                    <a:pt x="619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8"/>
            <p:cNvSpPr/>
            <p:nvPr/>
          </p:nvSpPr>
          <p:spPr>
            <a:xfrm>
              <a:off x="3310900" y="4886450"/>
              <a:ext cx="1304825" cy="326225"/>
            </a:xfrm>
            <a:custGeom>
              <a:avLst/>
              <a:gdLst/>
              <a:ahLst/>
              <a:cxnLst/>
              <a:rect l="l" t="t" r="r" b="b"/>
              <a:pathLst>
                <a:path w="52193" h="13049" extrusionOk="0">
                  <a:moveTo>
                    <a:pt x="1" y="0"/>
                  </a:moveTo>
                  <a:lnTo>
                    <a:pt x="1" y="6524"/>
                  </a:lnTo>
                  <a:cubicBezTo>
                    <a:pt x="1" y="10112"/>
                    <a:pt x="2936" y="13048"/>
                    <a:pt x="6525" y="13048"/>
                  </a:cubicBezTo>
                  <a:lnTo>
                    <a:pt x="52192" y="13048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8"/>
            <p:cNvSpPr/>
            <p:nvPr/>
          </p:nvSpPr>
          <p:spPr>
            <a:xfrm>
              <a:off x="2413850" y="2684600"/>
              <a:ext cx="489325" cy="733550"/>
            </a:xfrm>
            <a:custGeom>
              <a:avLst/>
              <a:gdLst/>
              <a:ahLst/>
              <a:cxnLst/>
              <a:rect l="l" t="t" r="r" b="b"/>
              <a:pathLst>
                <a:path w="19573" h="29342" extrusionOk="0">
                  <a:moveTo>
                    <a:pt x="1" y="1"/>
                  </a:moveTo>
                  <a:lnTo>
                    <a:pt x="1" y="19573"/>
                  </a:lnTo>
                  <a:cubicBezTo>
                    <a:pt x="1" y="24335"/>
                    <a:pt x="3426" y="28412"/>
                    <a:pt x="8123" y="29195"/>
                  </a:cubicBezTo>
                  <a:cubicBezTo>
                    <a:pt x="8688" y="29293"/>
                    <a:pt x="9252" y="29341"/>
                    <a:pt x="9809" y="29341"/>
                  </a:cubicBezTo>
                  <a:cubicBezTo>
                    <a:pt x="13883" y="29341"/>
                    <a:pt x="17612" y="26795"/>
                    <a:pt x="19018" y="22834"/>
                  </a:cubicBezTo>
                  <a:cubicBezTo>
                    <a:pt x="19377" y="21791"/>
                    <a:pt x="19573" y="20682"/>
                    <a:pt x="19573" y="19573"/>
                  </a:cubicBezTo>
                  <a:lnTo>
                    <a:pt x="19573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8"/>
            <p:cNvSpPr/>
            <p:nvPr/>
          </p:nvSpPr>
          <p:spPr>
            <a:xfrm>
              <a:off x="2576950" y="2684600"/>
              <a:ext cx="326225" cy="570875"/>
            </a:xfrm>
            <a:custGeom>
              <a:avLst/>
              <a:gdLst/>
              <a:ahLst/>
              <a:cxnLst/>
              <a:rect l="l" t="t" r="r" b="b"/>
              <a:pathLst>
                <a:path w="13049" h="22835" extrusionOk="0">
                  <a:moveTo>
                    <a:pt x="1" y="1"/>
                  </a:moveTo>
                  <a:lnTo>
                    <a:pt x="1" y="13049"/>
                  </a:lnTo>
                  <a:cubicBezTo>
                    <a:pt x="1" y="18463"/>
                    <a:pt x="4372" y="22834"/>
                    <a:pt x="9787" y="22834"/>
                  </a:cubicBezTo>
                  <a:lnTo>
                    <a:pt x="12494" y="22834"/>
                  </a:lnTo>
                  <a:cubicBezTo>
                    <a:pt x="12853" y="21791"/>
                    <a:pt x="13049" y="20682"/>
                    <a:pt x="13049" y="19573"/>
                  </a:cubicBezTo>
                  <a:lnTo>
                    <a:pt x="13049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58"/>
            <p:cNvSpPr/>
            <p:nvPr/>
          </p:nvSpPr>
          <p:spPr>
            <a:xfrm>
              <a:off x="1924550" y="4030175"/>
              <a:ext cx="2691175" cy="856300"/>
            </a:xfrm>
            <a:custGeom>
              <a:avLst/>
              <a:gdLst/>
              <a:ahLst/>
              <a:cxnLst/>
              <a:rect l="l" t="t" r="r" b="b"/>
              <a:pathLst>
                <a:path w="107647" h="34252" extrusionOk="0">
                  <a:moveTo>
                    <a:pt x="17942" y="0"/>
                  </a:moveTo>
                  <a:lnTo>
                    <a:pt x="1" y="17941"/>
                  </a:lnTo>
                  <a:lnTo>
                    <a:pt x="8678" y="26618"/>
                  </a:lnTo>
                  <a:cubicBezTo>
                    <a:pt x="13571" y="31511"/>
                    <a:pt x="20193" y="34251"/>
                    <a:pt x="27108" y="34251"/>
                  </a:cubicBezTo>
                  <a:lnTo>
                    <a:pt x="75027" y="34251"/>
                  </a:lnTo>
                  <a:lnTo>
                    <a:pt x="88075" y="24465"/>
                  </a:lnTo>
                  <a:lnTo>
                    <a:pt x="99720" y="33207"/>
                  </a:lnTo>
                  <a:cubicBezTo>
                    <a:pt x="100633" y="33892"/>
                    <a:pt x="101742" y="34251"/>
                    <a:pt x="102851" y="34251"/>
                  </a:cubicBezTo>
                  <a:cubicBezTo>
                    <a:pt x="105494" y="34251"/>
                    <a:pt x="107646" y="32098"/>
                    <a:pt x="107646" y="29456"/>
                  </a:cubicBezTo>
                  <a:cubicBezTo>
                    <a:pt x="107646" y="28347"/>
                    <a:pt x="107255" y="27271"/>
                    <a:pt x="106537" y="26390"/>
                  </a:cubicBezTo>
                  <a:lnTo>
                    <a:pt x="95512" y="13146"/>
                  </a:lnTo>
                  <a:cubicBezTo>
                    <a:pt x="92870" y="9982"/>
                    <a:pt x="88955" y="8155"/>
                    <a:pt x="84845" y="8155"/>
                  </a:cubicBezTo>
                  <a:cubicBezTo>
                    <a:pt x="82660" y="8155"/>
                    <a:pt x="80539" y="8645"/>
                    <a:pt x="78615" y="9623"/>
                  </a:cubicBezTo>
                  <a:lnTo>
                    <a:pt x="68503" y="14679"/>
                  </a:lnTo>
                  <a:lnTo>
                    <a:pt x="32621" y="14679"/>
                  </a:lnTo>
                  <a:lnTo>
                    <a:pt x="17942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8"/>
            <p:cNvSpPr/>
            <p:nvPr/>
          </p:nvSpPr>
          <p:spPr>
            <a:xfrm>
              <a:off x="3963300" y="3581650"/>
              <a:ext cx="652425" cy="1060175"/>
            </a:xfrm>
            <a:custGeom>
              <a:avLst/>
              <a:gdLst/>
              <a:ahLst/>
              <a:cxnLst/>
              <a:rect l="l" t="t" r="r" b="b"/>
              <a:pathLst>
                <a:path w="26097" h="42407" extrusionOk="0">
                  <a:moveTo>
                    <a:pt x="16310" y="0"/>
                  </a:moveTo>
                  <a:lnTo>
                    <a:pt x="1" y="16310"/>
                  </a:lnTo>
                  <a:lnTo>
                    <a:pt x="26096" y="42406"/>
                  </a:lnTo>
                  <a:lnTo>
                    <a:pt x="26096" y="9786"/>
                  </a:lnTo>
                  <a:lnTo>
                    <a:pt x="16310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8"/>
            <p:cNvSpPr/>
            <p:nvPr/>
          </p:nvSpPr>
          <p:spPr>
            <a:xfrm>
              <a:off x="5186550" y="4152500"/>
              <a:ext cx="489325" cy="48932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6" y="0"/>
                  </a:moveTo>
                  <a:cubicBezTo>
                    <a:pt x="4371" y="0"/>
                    <a:pt x="0" y="4371"/>
                    <a:pt x="0" y="9786"/>
                  </a:cubicBezTo>
                  <a:cubicBezTo>
                    <a:pt x="0" y="15201"/>
                    <a:pt x="4371" y="19572"/>
                    <a:pt x="9786" y="19572"/>
                  </a:cubicBezTo>
                  <a:cubicBezTo>
                    <a:pt x="15201" y="19572"/>
                    <a:pt x="19572" y="15201"/>
                    <a:pt x="19572" y="9786"/>
                  </a:cubicBezTo>
                  <a:cubicBezTo>
                    <a:pt x="19572" y="4371"/>
                    <a:pt x="15201" y="0"/>
                    <a:pt x="9786" y="0"/>
                  </a:cubicBez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8"/>
            <p:cNvSpPr/>
            <p:nvPr/>
          </p:nvSpPr>
          <p:spPr>
            <a:xfrm>
              <a:off x="3555550" y="482750"/>
              <a:ext cx="2609625" cy="2772725"/>
            </a:xfrm>
            <a:custGeom>
              <a:avLst/>
              <a:gdLst/>
              <a:ahLst/>
              <a:cxnLst/>
              <a:rect l="l" t="t" r="r" b="b"/>
              <a:pathLst>
                <a:path w="104385" h="110909" extrusionOk="0">
                  <a:moveTo>
                    <a:pt x="6525" y="1"/>
                  </a:moveTo>
                  <a:cubicBezTo>
                    <a:pt x="2936" y="1"/>
                    <a:pt x="1" y="2937"/>
                    <a:pt x="1" y="6525"/>
                  </a:cubicBezTo>
                  <a:lnTo>
                    <a:pt x="1" y="88075"/>
                  </a:lnTo>
                  <a:cubicBezTo>
                    <a:pt x="1" y="91663"/>
                    <a:pt x="2936" y="94599"/>
                    <a:pt x="6525" y="94599"/>
                  </a:cubicBezTo>
                  <a:lnTo>
                    <a:pt x="48930" y="94599"/>
                  </a:lnTo>
                  <a:lnTo>
                    <a:pt x="71764" y="110908"/>
                  </a:lnTo>
                  <a:lnTo>
                    <a:pt x="71764" y="94599"/>
                  </a:lnTo>
                  <a:lnTo>
                    <a:pt x="97860" y="94599"/>
                  </a:lnTo>
                  <a:cubicBezTo>
                    <a:pt x="101448" y="94599"/>
                    <a:pt x="104384" y="91663"/>
                    <a:pt x="104384" y="88075"/>
                  </a:cubicBezTo>
                  <a:lnTo>
                    <a:pt x="104384" y="6525"/>
                  </a:lnTo>
                  <a:cubicBezTo>
                    <a:pt x="104384" y="2937"/>
                    <a:pt x="101448" y="1"/>
                    <a:pt x="978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58"/>
            <p:cNvSpPr/>
            <p:nvPr/>
          </p:nvSpPr>
          <p:spPr>
            <a:xfrm>
              <a:off x="3881750" y="10536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58"/>
            <p:cNvSpPr/>
            <p:nvPr/>
          </p:nvSpPr>
          <p:spPr>
            <a:xfrm>
              <a:off x="4289500" y="1053600"/>
              <a:ext cx="489325" cy="163125"/>
            </a:xfrm>
            <a:custGeom>
              <a:avLst/>
              <a:gdLst/>
              <a:ahLst/>
              <a:cxnLst/>
              <a:rect l="l" t="t" r="r" b="b"/>
              <a:pathLst>
                <a:path w="19573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19572" y="6525"/>
                  </a:lnTo>
                  <a:lnTo>
                    <a:pt x="1957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8"/>
            <p:cNvSpPr/>
            <p:nvPr/>
          </p:nvSpPr>
          <p:spPr>
            <a:xfrm>
              <a:off x="4941900" y="10536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8"/>
            <p:cNvSpPr/>
            <p:nvPr/>
          </p:nvSpPr>
          <p:spPr>
            <a:xfrm>
              <a:off x="3881750" y="13798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8"/>
            <p:cNvSpPr/>
            <p:nvPr/>
          </p:nvSpPr>
          <p:spPr>
            <a:xfrm>
              <a:off x="4289500" y="1379800"/>
              <a:ext cx="244675" cy="163125"/>
            </a:xfrm>
            <a:custGeom>
              <a:avLst/>
              <a:gdLst/>
              <a:ahLst/>
              <a:cxnLst/>
              <a:rect l="l" t="t" r="r" b="b"/>
              <a:pathLst>
                <a:path w="9787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9786" y="6525"/>
                  </a:lnTo>
                  <a:lnTo>
                    <a:pt x="978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8"/>
            <p:cNvSpPr/>
            <p:nvPr/>
          </p:nvSpPr>
          <p:spPr>
            <a:xfrm>
              <a:off x="4697250" y="1379800"/>
              <a:ext cx="897075" cy="163125"/>
            </a:xfrm>
            <a:custGeom>
              <a:avLst/>
              <a:gdLst/>
              <a:ahLst/>
              <a:cxnLst/>
              <a:rect l="l" t="t" r="r" b="b"/>
              <a:pathLst>
                <a:path w="35883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35882" y="6525"/>
                  </a:lnTo>
                  <a:lnTo>
                    <a:pt x="3588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8"/>
            <p:cNvSpPr/>
            <p:nvPr/>
          </p:nvSpPr>
          <p:spPr>
            <a:xfrm>
              <a:off x="3881750" y="17060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8"/>
            <p:cNvSpPr/>
            <p:nvPr/>
          </p:nvSpPr>
          <p:spPr>
            <a:xfrm>
              <a:off x="4289500" y="1706000"/>
              <a:ext cx="652425" cy="163125"/>
            </a:xfrm>
            <a:custGeom>
              <a:avLst/>
              <a:gdLst/>
              <a:ahLst/>
              <a:cxnLst/>
              <a:rect l="l" t="t" r="r" b="b"/>
              <a:pathLst>
                <a:path w="26097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26096" y="6525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8"/>
            <p:cNvSpPr/>
            <p:nvPr/>
          </p:nvSpPr>
          <p:spPr>
            <a:xfrm>
              <a:off x="5105000" y="17060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58"/>
            <p:cNvSpPr/>
            <p:nvPr/>
          </p:nvSpPr>
          <p:spPr>
            <a:xfrm>
              <a:off x="3881750" y="20322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8"/>
            <p:cNvSpPr/>
            <p:nvPr/>
          </p:nvSpPr>
          <p:spPr>
            <a:xfrm>
              <a:off x="4289500" y="2032200"/>
              <a:ext cx="1141725" cy="163125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45668" y="6525"/>
                  </a:lnTo>
                  <a:lnTo>
                    <a:pt x="4566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8"/>
            <p:cNvSpPr/>
            <p:nvPr/>
          </p:nvSpPr>
          <p:spPr>
            <a:xfrm>
              <a:off x="5594300" y="20322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8"/>
            <p:cNvSpPr/>
            <p:nvPr/>
          </p:nvSpPr>
          <p:spPr>
            <a:xfrm>
              <a:off x="3881750" y="23584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8"/>
            <p:cNvSpPr/>
            <p:nvPr/>
          </p:nvSpPr>
          <p:spPr>
            <a:xfrm>
              <a:off x="4289500" y="2358400"/>
              <a:ext cx="733975" cy="163125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29358" y="6525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8"/>
            <p:cNvSpPr/>
            <p:nvPr/>
          </p:nvSpPr>
          <p:spPr>
            <a:xfrm>
              <a:off x="5186550" y="23584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8"/>
            <p:cNvSpPr/>
            <p:nvPr/>
          </p:nvSpPr>
          <p:spPr>
            <a:xfrm>
              <a:off x="2413850" y="2358400"/>
              <a:ext cx="652425" cy="733975"/>
            </a:xfrm>
            <a:custGeom>
              <a:avLst/>
              <a:gdLst/>
              <a:ahLst/>
              <a:cxnLst/>
              <a:rect l="l" t="t" r="r" b="b"/>
              <a:pathLst>
                <a:path w="26097" h="29359" extrusionOk="0">
                  <a:moveTo>
                    <a:pt x="9787" y="1"/>
                  </a:moveTo>
                  <a:lnTo>
                    <a:pt x="1" y="9787"/>
                  </a:lnTo>
                  <a:lnTo>
                    <a:pt x="1" y="16311"/>
                  </a:lnTo>
                  <a:cubicBezTo>
                    <a:pt x="1" y="23520"/>
                    <a:pt x="5840" y="29359"/>
                    <a:pt x="13049" y="29359"/>
                  </a:cubicBezTo>
                  <a:cubicBezTo>
                    <a:pt x="20258" y="29359"/>
                    <a:pt x="26097" y="23520"/>
                    <a:pt x="26097" y="16311"/>
                  </a:cubicBezTo>
                  <a:lnTo>
                    <a:pt x="2609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8"/>
            <p:cNvSpPr/>
            <p:nvPr/>
          </p:nvSpPr>
          <p:spPr>
            <a:xfrm>
              <a:off x="2413850" y="2032200"/>
              <a:ext cx="815525" cy="570875"/>
            </a:xfrm>
            <a:custGeom>
              <a:avLst/>
              <a:gdLst/>
              <a:ahLst/>
              <a:cxnLst/>
              <a:rect l="l" t="t" r="r" b="b"/>
              <a:pathLst>
                <a:path w="32621" h="22835" extrusionOk="0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2835"/>
                  </a:lnTo>
                  <a:lnTo>
                    <a:pt x="9787" y="13049"/>
                  </a:lnTo>
                  <a:lnTo>
                    <a:pt x="26097" y="13049"/>
                  </a:lnTo>
                  <a:lnTo>
                    <a:pt x="29293" y="11450"/>
                  </a:lnTo>
                  <a:cubicBezTo>
                    <a:pt x="31316" y="10439"/>
                    <a:pt x="32621" y="8351"/>
                    <a:pt x="32621" y="6035"/>
                  </a:cubicBezTo>
                  <a:cubicBezTo>
                    <a:pt x="32621" y="2708"/>
                    <a:pt x="29913" y="1"/>
                    <a:pt x="26586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8"/>
            <p:cNvSpPr/>
            <p:nvPr/>
          </p:nvSpPr>
          <p:spPr>
            <a:xfrm>
              <a:off x="371865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1982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8"/>
            <p:cNvSpPr/>
            <p:nvPr/>
          </p:nvSpPr>
          <p:spPr>
            <a:xfrm>
              <a:off x="396330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22A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8"/>
            <p:cNvSpPr/>
            <p:nvPr/>
          </p:nvSpPr>
          <p:spPr>
            <a:xfrm>
              <a:off x="420795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2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2" y="6525"/>
                  </a:cubicBezTo>
                  <a:cubicBezTo>
                    <a:pt x="5057" y="6525"/>
                    <a:pt x="6524" y="5057"/>
                    <a:pt x="6524" y="3263"/>
                  </a:cubicBezTo>
                  <a:cubicBezTo>
                    <a:pt x="6524" y="1469"/>
                    <a:pt x="5057" y="1"/>
                    <a:pt x="3262" y="1"/>
                  </a:cubicBez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49"/>
          <p:cNvSpPr txBox="1">
            <a:spLocks noGrp="1"/>
          </p:cNvSpPr>
          <p:nvPr>
            <p:ph type="subTitle" idx="1"/>
          </p:nvPr>
        </p:nvSpPr>
        <p:spPr>
          <a:xfrm>
            <a:off x="1202254" y="1759290"/>
            <a:ext cx="2254683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fr-FR" dirty="0"/>
              <a:t>ANCIENT DOCUMENT LAYOUT ANALYSIS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  <p:sp>
        <p:nvSpPr>
          <p:cNvPr id="1222" name="Google Shape;1222;p49"/>
          <p:cNvSpPr txBox="1">
            <a:spLocks noGrp="1"/>
          </p:cNvSpPr>
          <p:nvPr>
            <p:ph type="subTitle" idx="7"/>
          </p:nvPr>
        </p:nvSpPr>
        <p:spPr>
          <a:xfrm>
            <a:off x="5550944" y="1654233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OPEN SOURCE</a:t>
            </a:r>
          </a:p>
        </p:txBody>
      </p:sp>
      <p:sp>
        <p:nvSpPr>
          <p:cNvPr id="1223" name="Google Shape;1223;p49"/>
          <p:cNvSpPr txBox="1">
            <a:spLocks noGrp="1"/>
          </p:cNvSpPr>
          <p:nvPr>
            <p:ph type="subTitle" idx="2"/>
          </p:nvPr>
        </p:nvSpPr>
        <p:spPr>
          <a:xfrm>
            <a:off x="967299" y="2059197"/>
            <a:ext cx="2489738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Conçue pour les documents anciens spécifiquement.</a:t>
            </a:r>
            <a:endParaRPr dirty="0"/>
          </a:p>
        </p:txBody>
      </p:sp>
      <p:sp>
        <p:nvSpPr>
          <p:cNvPr id="1224" name="Google Shape;1224;p49"/>
          <p:cNvSpPr txBox="1">
            <a:spLocks noGrp="1"/>
          </p:cNvSpPr>
          <p:nvPr>
            <p:ph type="subTitle" idx="3"/>
          </p:nvPr>
        </p:nvSpPr>
        <p:spPr>
          <a:xfrm>
            <a:off x="1458506" y="3141297"/>
            <a:ext cx="1998475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TRANSFER LEARNING</a:t>
            </a:r>
          </a:p>
        </p:txBody>
      </p:sp>
      <p:sp>
        <p:nvSpPr>
          <p:cNvPr id="1226" name="Google Shape;1226;p49"/>
          <p:cNvSpPr txBox="1">
            <a:spLocks noGrp="1"/>
          </p:cNvSpPr>
          <p:nvPr>
            <p:ph type="subTitle" idx="5"/>
          </p:nvPr>
        </p:nvSpPr>
        <p:spPr>
          <a:xfrm>
            <a:off x="5550900" y="3127121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ADAPTABILITÉ</a:t>
            </a:r>
          </a:p>
        </p:txBody>
      </p:sp>
      <p:sp>
        <p:nvSpPr>
          <p:cNvPr id="1227" name="Google Shape;1227;p49"/>
          <p:cNvSpPr txBox="1">
            <a:spLocks noGrp="1"/>
          </p:cNvSpPr>
          <p:nvPr>
            <p:ph type="subTitle" idx="6"/>
          </p:nvPr>
        </p:nvSpPr>
        <p:spPr>
          <a:xfrm>
            <a:off x="5551012" y="3422114"/>
            <a:ext cx="2504777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Documentation solide et bonnes pratiques.</a:t>
            </a:r>
            <a:endParaRPr dirty="0"/>
          </a:p>
        </p:txBody>
      </p:sp>
      <p:sp>
        <p:nvSpPr>
          <p:cNvPr id="1228" name="Google Shape;1228;p49"/>
          <p:cNvSpPr txBox="1">
            <a:spLocks noGrp="1"/>
          </p:cNvSpPr>
          <p:nvPr>
            <p:ph type="subTitle" idx="8"/>
          </p:nvPr>
        </p:nvSpPr>
        <p:spPr>
          <a:xfrm>
            <a:off x="5551012" y="1954140"/>
            <a:ext cx="2254683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Code source accessible pour pouvoir être modifié.</a:t>
            </a:r>
            <a:endParaRPr dirty="0"/>
          </a:p>
        </p:txBody>
      </p:sp>
      <p:sp>
        <p:nvSpPr>
          <p:cNvPr id="1229" name="Google Shape;1229;p4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Trouver des librairie adaptées</a:t>
            </a:r>
            <a:endParaRPr dirty="0"/>
          </a:p>
        </p:txBody>
      </p:sp>
      <p:sp>
        <p:nvSpPr>
          <p:cNvPr id="1230" name="Google Shape;1230;p49"/>
          <p:cNvSpPr/>
          <p:nvPr/>
        </p:nvSpPr>
        <p:spPr>
          <a:xfrm>
            <a:off x="3604320" y="1646707"/>
            <a:ext cx="406871" cy="404753"/>
          </a:xfrm>
          <a:custGeom>
            <a:avLst/>
            <a:gdLst/>
            <a:ahLst/>
            <a:cxnLst/>
            <a:rect l="l" t="t" r="r" b="b"/>
            <a:pathLst>
              <a:path w="11909" h="11847" extrusionOk="0">
                <a:moveTo>
                  <a:pt x="3560" y="2647"/>
                </a:moveTo>
                <a:lnTo>
                  <a:pt x="3560" y="3561"/>
                </a:lnTo>
                <a:lnTo>
                  <a:pt x="2615" y="3561"/>
                </a:lnTo>
                <a:lnTo>
                  <a:pt x="3560" y="2647"/>
                </a:lnTo>
                <a:close/>
                <a:moveTo>
                  <a:pt x="6616" y="4222"/>
                </a:moveTo>
                <a:cubicBezTo>
                  <a:pt x="7971" y="4285"/>
                  <a:pt x="9074" y="5325"/>
                  <a:pt x="9074" y="6680"/>
                </a:cubicBezTo>
                <a:cubicBezTo>
                  <a:pt x="9074" y="8003"/>
                  <a:pt x="7971" y="9106"/>
                  <a:pt x="6616" y="9106"/>
                </a:cubicBezTo>
                <a:cubicBezTo>
                  <a:pt x="5293" y="9106"/>
                  <a:pt x="4190" y="8003"/>
                  <a:pt x="4190" y="6680"/>
                </a:cubicBezTo>
                <a:cubicBezTo>
                  <a:pt x="4190" y="5325"/>
                  <a:pt x="5293" y="4222"/>
                  <a:pt x="6616" y="4222"/>
                </a:cubicBezTo>
                <a:close/>
                <a:moveTo>
                  <a:pt x="7687" y="757"/>
                </a:moveTo>
                <a:lnTo>
                  <a:pt x="7687" y="1513"/>
                </a:lnTo>
                <a:lnTo>
                  <a:pt x="3875" y="1513"/>
                </a:lnTo>
                <a:cubicBezTo>
                  <a:pt x="3781" y="1513"/>
                  <a:pt x="3655" y="1544"/>
                  <a:pt x="3623" y="1639"/>
                </a:cubicBezTo>
                <a:lnTo>
                  <a:pt x="1512" y="3718"/>
                </a:lnTo>
                <a:cubicBezTo>
                  <a:pt x="1418" y="3813"/>
                  <a:pt x="1386" y="3876"/>
                  <a:pt x="1386" y="3939"/>
                </a:cubicBezTo>
                <a:lnTo>
                  <a:pt x="1386" y="9862"/>
                </a:lnTo>
                <a:lnTo>
                  <a:pt x="662" y="9862"/>
                </a:lnTo>
                <a:lnTo>
                  <a:pt x="662" y="757"/>
                </a:lnTo>
                <a:close/>
                <a:moveTo>
                  <a:pt x="8380" y="2175"/>
                </a:moveTo>
                <a:lnTo>
                  <a:pt x="8380" y="4128"/>
                </a:lnTo>
                <a:cubicBezTo>
                  <a:pt x="7876" y="3813"/>
                  <a:pt x="7278" y="3592"/>
                  <a:pt x="6648" y="3592"/>
                </a:cubicBezTo>
                <a:cubicBezTo>
                  <a:pt x="4915" y="3592"/>
                  <a:pt x="3560" y="5010"/>
                  <a:pt x="3560" y="6711"/>
                </a:cubicBezTo>
                <a:cubicBezTo>
                  <a:pt x="3560" y="8444"/>
                  <a:pt x="4946" y="9830"/>
                  <a:pt x="6648" y="9830"/>
                </a:cubicBezTo>
                <a:cubicBezTo>
                  <a:pt x="7120" y="9830"/>
                  <a:pt x="7593" y="9704"/>
                  <a:pt x="8002" y="9515"/>
                </a:cubicBezTo>
                <a:lnTo>
                  <a:pt x="8380" y="9893"/>
                </a:lnTo>
                <a:lnTo>
                  <a:pt x="8380" y="10492"/>
                </a:lnTo>
                <a:lnTo>
                  <a:pt x="2079" y="10492"/>
                </a:lnTo>
                <a:lnTo>
                  <a:pt x="2079" y="4285"/>
                </a:lnTo>
                <a:lnTo>
                  <a:pt x="3875" y="4285"/>
                </a:lnTo>
                <a:cubicBezTo>
                  <a:pt x="4064" y="4285"/>
                  <a:pt x="4222" y="4128"/>
                  <a:pt x="4222" y="3907"/>
                </a:cubicBezTo>
                <a:lnTo>
                  <a:pt x="4222" y="2175"/>
                </a:lnTo>
                <a:close/>
                <a:moveTo>
                  <a:pt x="9074" y="8633"/>
                </a:moveTo>
                <a:lnTo>
                  <a:pt x="11027" y="10618"/>
                </a:lnTo>
                <a:cubicBezTo>
                  <a:pt x="11153" y="10744"/>
                  <a:pt x="11153" y="10964"/>
                  <a:pt x="11027" y="11090"/>
                </a:cubicBezTo>
                <a:cubicBezTo>
                  <a:pt x="10964" y="11153"/>
                  <a:pt x="10877" y="11185"/>
                  <a:pt x="10791" y="11185"/>
                </a:cubicBezTo>
                <a:cubicBezTo>
                  <a:pt x="10704" y="11185"/>
                  <a:pt x="10617" y="11153"/>
                  <a:pt x="10554" y="11090"/>
                </a:cubicBezTo>
                <a:lnTo>
                  <a:pt x="8601" y="9106"/>
                </a:lnTo>
                <a:cubicBezTo>
                  <a:pt x="8790" y="9011"/>
                  <a:pt x="8948" y="8791"/>
                  <a:pt x="9074" y="8633"/>
                </a:cubicBezTo>
                <a:close/>
                <a:moveTo>
                  <a:pt x="347" y="1"/>
                </a:moveTo>
                <a:cubicBezTo>
                  <a:pt x="158" y="1"/>
                  <a:pt x="0" y="190"/>
                  <a:pt x="0" y="379"/>
                </a:cubicBezTo>
                <a:lnTo>
                  <a:pt x="0" y="10145"/>
                </a:lnTo>
                <a:cubicBezTo>
                  <a:pt x="0" y="10334"/>
                  <a:pt x="158" y="10492"/>
                  <a:pt x="347" y="10492"/>
                </a:cubicBezTo>
                <a:lnTo>
                  <a:pt x="1386" y="10492"/>
                </a:lnTo>
                <a:lnTo>
                  <a:pt x="1386" y="10838"/>
                </a:lnTo>
                <a:cubicBezTo>
                  <a:pt x="1386" y="11059"/>
                  <a:pt x="1544" y="11216"/>
                  <a:pt x="1733" y="11216"/>
                </a:cubicBezTo>
                <a:lnTo>
                  <a:pt x="8695" y="11216"/>
                </a:lnTo>
                <a:cubicBezTo>
                  <a:pt x="8916" y="11216"/>
                  <a:pt x="9074" y="11059"/>
                  <a:pt x="9074" y="10838"/>
                </a:cubicBezTo>
                <a:lnTo>
                  <a:pt x="9074" y="10586"/>
                </a:lnTo>
                <a:lnTo>
                  <a:pt x="10050" y="11563"/>
                </a:lnTo>
                <a:cubicBezTo>
                  <a:pt x="10239" y="11752"/>
                  <a:pt x="10507" y="11847"/>
                  <a:pt x="10775" y="11847"/>
                </a:cubicBezTo>
                <a:cubicBezTo>
                  <a:pt x="11043" y="11847"/>
                  <a:pt x="11310" y="11752"/>
                  <a:pt x="11499" y="11563"/>
                </a:cubicBezTo>
                <a:cubicBezTo>
                  <a:pt x="11909" y="11153"/>
                  <a:pt x="11909" y="10492"/>
                  <a:pt x="11499" y="10114"/>
                </a:cubicBezTo>
                <a:lnTo>
                  <a:pt x="9420" y="8003"/>
                </a:lnTo>
                <a:cubicBezTo>
                  <a:pt x="9609" y="7625"/>
                  <a:pt x="9735" y="7152"/>
                  <a:pt x="9735" y="6680"/>
                </a:cubicBezTo>
                <a:cubicBezTo>
                  <a:pt x="9735" y="5924"/>
                  <a:pt x="9452" y="5262"/>
                  <a:pt x="9011" y="4695"/>
                </a:cubicBezTo>
                <a:lnTo>
                  <a:pt x="9011" y="1828"/>
                </a:lnTo>
                <a:cubicBezTo>
                  <a:pt x="9011" y="1639"/>
                  <a:pt x="8853" y="1481"/>
                  <a:pt x="8664" y="1481"/>
                </a:cubicBezTo>
                <a:lnTo>
                  <a:pt x="8317" y="1481"/>
                </a:lnTo>
                <a:lnTo>
                  <a:pt x="8317" y="379"/>
                </a:lnTo>
                <a:cubicBezTo>
                  <a:pt x="8317" y="190"/>
                  <a:pt x="8160" y="1"/>
                  <a:pt x="79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1" name="Google Shape;1231;p49"/>
          <p:cNvSpPr/>
          <p:nvPr/>
        </p:nvSpPr>
        <p:spPr>
          <a:xfrm>
            <a:off x="3605909" y="3120141"/>
            <a:ext cx="403694" cy="403659"/>
          </a:xfrm>
          <a:custGeom>
            <a:avLst/>
            <a:gdLst/>
            <a:ahLst/>
            <a:cxnLst/>
            <a:rect l="l" t="t" r="r" b="b"/>
            <a:pathLst>
              <a:path w="11816" h="11815" extrusionOk="0">
                <a:moveTo>
                  <a:pt x="6207" y="693"/>
                </a:moveTo>
                <a:cubicBezTo>
                  <a:pt x="7877" y="819"/>
                  <a:pt x="9326" y="1670"/>
                  <a:pt x="10208" y="2993"/>
                </a:cubicBezTo>
                <a:lnTo>
                  <a:pt x="6207" y="5293"/>
                </a:lnTo>
                <a:lnTo>
                  <a:pt x="6207" y="693"/>
                </a:lnTo>
                <a:close/>
                <a:moveTo>
                  <a:pt x="10555" y="3623"/>
                </a:moveTo>
                <a:cubicBezTo>
                  <a:pt x="10901" y="4316"/>
                  <a:pt x="11090" y="5104"/>
                  <a:pt x="11090" y="5923"/>
                </a:cubicBezTo>
                <a:cubicBezTo>
                  <a:pt x="11090" y="7026"/>
                  <a:pt x="10744" y="8097"/>
                  <a:pt x="10114" y="8979"/>
                </a:cubicBezTo>
                <a:lnTo>
                  <a:pt x="6491" y="5986"/>
                </a:lnTo>
                <a:lnTo>
                  <a:pt x="10555" y="3623"/>
                </a:lnTo>
                <a:close/>
                <a:moveTo>
                  <a:pt x="5546" y="693"/>
                </a:moveTo>
                <a:lnTo>
                  <a:pt x="5546" y="5892"/>
                </a:lnTo>
                <a:cubicBezTo>
                  <a:pt x="5546" y="6018"/>
                  <a:pt x="5577" y="6081"/>
                  <a:pt x="5672" y="6175"/>
                </a:cubicBezTo>
                <a:lnTo>
                  <a:pt x="9673" y="9483"/>
                </a:lnTo>
                <a:cubicBezTo>
                  <a:pt x="8728" y="10491"/>
                  <a:pt x="7373" y="11121"/>
                  <a:pt x="5892" y="11121"/>
                </a:cubicBezTo>
                <a:cubicBezTo>
                  <a:pt x="3025" y="11121"/>
                  <a:pt x="662" y="8822"/>
                  <a:pt x="662" y="5892"/>
                </a:cubicBezTo>
                <a:cubicBezTo>
                  <a:pt x="662" y="3151"/>
                  <a:pt x="2836" y="851"/>
                  <a:pt x="5546" y="693"/>
                </a:cubicBezTo>
                <a:close/>
                <a:moveTo>
                  <a:pt x="5892" y="0"/>
                </a:moveTo>
                <a:cubicBezTo>
                  <a:pt x="2647" y="0"/>
                  <a:pt x="1" y="2615"/>
                  <a:pt x="1" y="5892"/>
                </a:cubicBezTo>
                <a:cubicBezTo>
                  <a:pt x="1" y="9168"/>
                  <a:pt x="2647" y="11814"/>
                  <a:pt x="5892" y="11814"/>
                </a:cubicBezTo>
                <a:cubicBezTo>
                  <a:pt x="9169" y="11814"/>
                  <a:pt x="11815" y="9168"/>
                  <a:pt x="11815" y="5892"/>
                </a:cubicBezTo>
                <a:cubicBezTo>
                  <a:pt x="11815" y="2678"/>
                  <a:pt x="9137" y="0"/>
                  <a:pt x="58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2" name="Google Shape;1232;p49"/>
          <p:cNvSpPr/>
          <p:nvPr/>
        </p:nvSpPr>
        <p:spPr>
          <a:xfrm>
            <a:off x="4990186" y="3120141"/>
            <a:ext cx="410151" cy="403659"/>
          </a:xfrm>
          <a:custGeom>
            <a:avLst/>
            <a:gdLst/>
            <a:ahLst/>
            <a:cxnLst/>
            <a:rect l="l" t="t" r="r" b="b"/>
            <a:pathLst>
              <a:path w="12005" h="11815" extrusionOk="0">
                <a:moveTo>
                  <a:pt x="6003" y="693"/>
                </a:moveTo>
                <a:cubicBezTo>
                  <a:pt x="6089" y="693"/>
                  <a:pt x="6176" y="725"/>
                  <a:pt x="6239" y="788"/>
                </a:cubicBezTo>
                <a:lnTo>
                  <a:pt x="8444" y="2993"/>
                </a:lnTo>
                <a:lnTo>
                  <a:pt x="7972" y="3466"/>
                </a:lnTo>
                <a:lnTo>
                  <a:pt x="7751" y="3214"/>
                </a:lnTo>
                <a:cubicBezTo>
                  <a:pt x="7562" y="3025"/>
                  <a:pt x="7279" y="2899"/>
                  <a:pt x="6995" y="2899"/>
                </a:cubicBezTo>
                <a:cubicBezTo>
                  <a:pt x="6711" y="2899"/>
                  <a:pt x="6459" y="3025"/>
                  <a:pt x="6239" y="3214"/>
                </a:cubicBezTo>
                <a:cubicBezTo>
                  <a:pt x="5861" y="3623"/>
                  <a:pt x="5861" y="4285"/>
                  <a:pt x="6239" y="4663"/>
                </a:cubicBezTo>
                <a:lnTo>
                  <a:pt x="6491" y="4915"/>
                </a:lnTo>
                <a:lnTo>
                  <a:pt x="6018" y="5388"/>
                </a:lnTo>
                <a:lnTo>
                  <a:pt x="5262" y="4631"/>
                </a:lnTo>
                <a:cubicBezTo>
                  <a:pt x="5199" y="4568"/>
                  <a:pt x="5113" y="4537"/>
                  <a:pt x="5026" y="4537"/>
                </a:cubicBezTo>
                <a:cubicBezTo>
                  <a:pt x="4939" y="4537"/>
                  <a:pt x="4853" y="4568"/>
                  <a:pt x="4790" y="4631"/>
                </a:cubicBezTo>
                <a:lnTo>
                  <a:pt x="4317" y="5104"/>
                </a:lnTo>
                <a:cubicBezTo>
                  <a:pt x="4254" y="5167"/>
                  <a:pt x="4167" y="5198"/>
                  <a:pt x="4081" y="5198"/>
                </a:cubicBezTo>
                <a:cubicBezTo>
                  <a:pt x="3994" y="5198"/>
                  <a:pt x="3907" y="5167"/>
                  <a:pt x="3844" y="5104"/>
                </a:cubicBezTo>
                <a:cubicBezTo>
                  <a:pt x="3718" y="4978"/>
                  <a:pt x="3718" y="4757"/>
                  <a:pt x="3844" y="4631"/>
                </a:cubicBezTo>
                <a:lnTo>
                  <a:pt x="4317" y="4159"/>
                </a:lnTo>
                <a:cubicBezTo>
                  <a:pt x="4443" y="4033"/>
                  <a:pt x="4443" y="3812"/>
                  <a:pt x="4317" y="3686"/>
                </a:cubicBezTo>
                <a:lnTo>
                  <a:pt x="3624" y="2993"/>
                </a:lnTo>
                <a:lnTo>
                  <a:pt x="5766" y="788"/>
                </a:lnTo>
                <a:cubicBezTo>
                  <a:pt x="5829" y="725"/>
                  <a:pt x="5916" y="693"/>
                  <a:pt x="6003" y="693"/>
                </a:cubicBezTo>
                <a:close/>
                <a:moveTo>
                  <a:pt x="3088" y="3466"/>
                </a:moveTo>
                <a:lnTo>
                  <a:pt x="3561" y="3938"/>
                </a:lnTo>
                <a:lnTo>
                  <a:pt x="3340" y="4159"/>
                </a:lnTo>
                <a:cubicBezTo>
                  <a:pt x="2931" y="4568"/>
                  <a:pt x="2931" y="5230"/>
                  <a:pt x="3340" y="5608"/>
                </a:cubicBezTo>
                <a:cubicBezTo>
                  <a:pt x="3529" y="5813"/>
                  <a:pt x="3797" y="5915"/>
                  <a:pt x="4065" y="5915"/>
                </a:cubicBezTo>
                <a:cubicBezTo>
                  <a:pt x="4333" y="5915"/>
                  <a:pt x="4601" y="5813"/>
                  <a:pt x="4790" y="5608"/>
                </a:cubicBezTo>
                <a:lnTo>
                  <a:pt x="5042" y="5388"/>
                </a:lnTo>
                <a:lnTo>
                  <a:pt x="5514" y="5860"/>
                </a:lnTo>
                <a:lnTo>
                  <a:pt x="4758" y="6616"/>
                </a:lnTo>
                <a:cubicBezTo>
                  <a:pt x="4632" y="6711"/>
                  <a:pt x="4632" y="6963"/>
                  <a:pt x="4758" y="7089"/>
                </a:cubicBezTo>
                <a:lnTo>
                  <a:pt x="5231" y="7561"/>
                </a:lnTo>
                <a:cubicBezTo>
                  <a:pt x="5357" y="7656"/>
                  <a:pt x="5357" y="7908"/>
                  <a:pt x="5231" y="8002"/>
                </a:cubicBezTo>
                <a:cubicBezTo>
                  <a:pt x="5168" y="8065"/>
                  <a:pt x="5081" y="8097"/>
                  <a:pt x="4994" y="8097"/>
                </a:cubicBezTo>
                <a:cubicBezTo>
                  <a:pt x="4908" y="8097"/>
                  <a:pt x="4821" y="8065"/>
                  <a:pt x="4758" y="8002"/>
                </a:cubicBezTo>
                <a:lnTo>
                  <a:pt x="4286" y="7561"/>
                </a:lnTo>
                <a:cubicBezTo>
                  <a:pt x="4223" y="7498"/>
                  <a:pt x="4136" y="7467"/>
                  <a:pt x="4049" y="7467"/>
                </a:cubicBezTo>
                <a:cubicBezTo>
                  <a:pt x="3963" y="7467"/>
                  <a:pt x="3876" y="7498"/>
                  <a:pt x="3813" y="7561"/>
                </a:cubicBezTo>
                <a:lnTo>
                  <a:pt x="3088" y="8254"/>
                </a:lnTo>
                <a:lnTo>
                  <a:pt x="883" y="6049"/>
                </a:lnTo>
                <a:cubicBezTo>
                  <a:pt x="789" y="6018"/>
                  <a:pt x="789" y="5829"/>
                  <a:pt x="883" y="5671"/>
                </a:cubicBezTo>
                <a:lnTo>
                  <a:pt x="3088" y="3466"/>
                </a:lnTo>
                <a:close/>
                <a:moveTo>
                  <a:pt x="8917" y="3529"/>
                </a:moveTo>
                <a:lnTo>
                  <a:pt x="11122" y="5671"/>
                </a:lnTo>
                <a:cubicBezTo>
                  <a:pt x="11248" y="5766"/>
                  <a:pt x="11248" y="6018"/>
                  <a:pt x="11122" y="6144"/>
                </a:cubicBezTo>
                <a:lnTo>
                  <a:pt x="8917" y="8349"/>
                </a:lnTo>
                <a:lnTo>
                  <a:pt x="8444" y="7876"/>
                </a:lnTo>
                <a:lnTo>
                  <a:pt x="8696" y="7624"/>
                </a:lnTo>
                <a:cubicBezTo>
                  <a:pt x="9074" y="7246"/>
                  <a:pt x="9074" y="6553"/>
                  <a:pt x="8696" y="6175"/>
                </a:cubicBezTo>
                <a:cubicBezTo>
                  <a:pt x="8491" y="5970"/>
                  <a:pt x="8224" y="5868"/>
                  <a:pt x="7956" y="5868"/>
                </a:cubicBezTo>
                <a:cubicBezTo>
                  <a:pt x="7688" y="5868"/>
                  <a:pt x="7420" y="5970"/>
                  <a:pt x="7216" y="6175"/>
                </a:cubicBezTo>
                <a:lnTo>
                  <a:pt x="6995" y="6396"/>
                </a:lnTo>
                <a:lnTo>
                  <a:pt x="6522" y="5923"/>
                </a:lnTo>
                <a:lnTo>
                  <a:pt x="7279" y="5198"/>
                </a:lnTo>
                <a:cubicBezTo>
                  <a:pt x="7373" y="5072"/>
                  <a:pt x="7373" y="4820"/>
                  <a:pt x="7279" y="4726"/>
                </a:cubicBezTo>
                <a:lnTo>
                  <a:pt x="6806" y="4222"/>
                </a:lnTo>
                <a:cubicBezTo>
                  <a:pt x="6680" y="4127"/>
                  <a:pt x="6680" y="3875"/>
                  <a:pt x="6806" y="3749"/>
                </a:cubicBezTo>
                <a:cubicBezTo>
                  <a:pt x="6869" y="3686"/>
                  <a:pt x="6963" y="3655"/>
                  <a:pt x="7026" y="3655"/>
                </a:cubicBezTo>
                <a:cubicBezTo>
                  <a:pt x="7121" y="3655"/>
                  <a:pt x="7216" y="3686"/>
                  <a:pt x="7279" y="3749"/>
                </a:cubicBezTo>
                <a:lnTo>
                  <a:pt x="7751" y="4222"/>
                </a:lnTo>
                <a:cubicBezTo>
                  <a:pt x="7798" y="4285"/>
                  <a:pt x="7885" y="4316"/>
                  <a:pt x="7976" y="4316"/>
                </a:cubicBezTo>
                <a:cubicBezTo>
                  <a:pt x="8066" y="4316"/>
                  <a:pt x="8161" y="4285"/>
                  <a:pt x="8224" y="4222"/>
                </a:cubicBezTo>
                <a:lnTo>
                  <a:pt x="8917" y="3529"/>
                </a:lnTo>
                <a:close/>
                <a:moveTo>
                  <a:pt x="5987" y="6396"/>
                </a:moveTo>
                <a:lnTo>
                  <a:pt x="6711" y="7152"/>
                </a:lnTo>
                <a:cubicBezTo>
                  <a:pt x="6774" y="7215"/>
                  <a:pt x="6869" y="7246"/>
                  <a:pt x="6960" y="7246"/>
                </a:cubicBezTo>
                <a:cubicBezTo>
                  <a:pt x="7050" y="7246"/>
                  <a:pt x="7137" y="7215"/>
                  <a:pt x="7184" y="7152"/>
                </a:cubicBezTo>
                <a:lnTo>
                  <a:pt x="7657" y="6679"/>
                </a:lnTo>
                <a:cubicBezTo>
                  <a:pt x="7720" y="6616"/>
                  <a:pt x="7814" y="6585"/>
                  <a:pt x="7905" y="6585"/>
                </a:cubicBezTo>
                <a:cubicBezTo>
                  <a:pt x="7995" y="6585"/>
                  <a:pt x="8082" y="6616"/>
                  <a:pt x="8129" y="6679"/>
                </a:cubicBezTo>
                <a:cubicBezTo>
                  <a:pt x="8255" y="6805"/>
                  <a:pt x="8255" y="7026"/>
                  <a:pt x="8129" y="7152"/>
                </a:cubicBezTo>
                <a:lnTo>
                  <a:pt x="7657" y="7624"/>
                </a:lnTo>
                <a:cubicBezTo>
                  <a:pt x="7562" y="7750"/>
                  <a:pt x="7562" y="7971"/>
                  <a:pt x="7657" y="8097"/>
                </a:cubicBezTo>
                <a:lnTo>
                  <a:pt x="8381" y="8822"/>
                </a:lnTo>
                <a:lnTo>
                  <a:pt x="6239" y="11027"/>
                </a:lnTo>
                <a:cubicBezTo>
                  <a:pt x="6192" y="11074"/>
                  <a:pt x="6105" y="11098"/>
                  <a:pt x="6014" y="11098"/>
                </a:cubicBezTo>
                <a:cubicBezTo>
                  <a:pt x="5924" y="11098"/>
                  <a:pt x="5829" y="11074"/>
                  <a:pt x="5766" y="11027"/>
                </a:cubicBezTo>
                <a:lnTo>
                  <a:pt x="3561" y="8822"/>
                </a:lnTo>
                <a:lnTo>
                  <a:pt x="4034" y="8349"/>
                </a:lnTo>
                <a:lnTo>
                  <a:pt x="4286" y="8570"/>
                </a:lnTo>
                <a:cubicBezTo>
                  <a:pt x="4475" y="8774"/>
                  <a:pt x="4742" y="8877"/>
                  <a:pt x="5010" y="8877"/>
                </a:cubicBezTo>
                <a:cubicBezTo>
                  <a:pt x="5278" y="8877"/>
                  <a:pt x="5546" y="8774"/>
                  <a:pt x="5735" y="8570"/>
                </a:cubicBezTo>
                <a:cubicBezTo>
                  <a:pt x="6144" y="8191"/>
                  <a:pt x="6144" y="7498"/>
                  <a:pt x="5735" y="7120"/>
                </a:cubicBezTo>
                <a:lnTo>
                  <a:pt x="5514" y="6868"/>
                </a:lnTo>
                <a:lnTo>
                  <a:pt x="5987" y="6396"/>
                </a:lnTo>
                <a:close/>
                <a:moveTo>
                  <a:pt x="5999" y="0"/>
                </a:moveTo>
                <a:cubicBezTo>
                  <a:pt x="5735" y="0"/>
                  <a:pt x="5467" y="95"/>
                  <a:pt x="5262" y="284"/>
                </a:cubicBezTo>
                <a:lnTo>
                  <a:pt x="379" y="5167"/>
                </a:lnTo>
                <a:cubicBezTo>
                  <a:pt x="1" y="5577"/>
                  <a:pt x="1" y="6238"/>
                  <a:pt x="379" y="6648"/>
                </a:cubicBezTo>
                <a:lnTo>
                  <a:pt x="5262" y="11531"/>
                </a:lnTo>
                <a:cubicBezTo>
                  <a:pt x="5467" y="11720"/>
                  <a:pt x="5735" y="11814"/>
                  <a:pt x="5999" y="11814"/>
                </a:cubicBezTo>
                <a:cubicBezTo>
                  <a:pt x="6262" y="11814"/>
                  <a:pt x="6522" y="11720"/>
                  <a:pt x="6711" y="11531"/>
                </a:cubicBezTo>
                <a:lnTo>
                  <a:pt x="11595" y="6648"/>
                </a:lnTo>
                <a:cubicBezTo>
                  <a:pt x="12004" y="6238"/>
                  <a:pt x="12004" y="5577"/>
                  <a:pt x="11595" y="5167"/>
                </a:cubicBezTo>
                <a:lnTo>
                  <a:pt x="6711" y="284"/>
                </a:lnTo>
                <a:cubicBezTo>
                  <a:pt x="6522" y="95"/>
                  <a:pt x="6262" y="0"/>
                  <a:pt x="599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3" name="Google Shape;1233;p49"/>
          <p:cNvGrpSpPr/>
          <p:nvPr/>
        </p:nvGrpSpPr>
        <p:grpSpPr>
          <a:xfrm>
            <a:off x="4996507" y="1650341"/>
            <a:ext cx="397509" cy="397484"/>
            <a:chOff x="-1700225" y="2768875"/>
            <a:chExt cx="291450" cy="292225"/>
          </a:xfrm>
        </p:grpSpPr>
        <p:sp>
          <p:nvSpPr>
            <p:cNvPr id="1234" name="Google Shape;1234;p49"/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9"/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9"/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9"/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9"/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1227;p49">
            <a:extLst>
              <a:ext uri="{FF2B5EF4-FFF2-40B4-BE49-F238E27FC236}">
                <a16:creationId xmlns:a16="http://schemas.microsoft.com/office/drawing/2014/main" id="{47C7F058-8145-CB6D-3734-8F185ABFBC38}"/>
              </a:ext>
            </a:extLst>
          </p:cNvPr>
          <p:cNvSpPr txBox="1">
            <a:spLocks/>
          </p:cNvSpPr>
          <p:nvPr/>
        </p:nvSpPr>
        <p:spPr>
          <a:xfrm>
            <a:off x="1292288" y="3437227"/>
            <a:ext cx="2164711" cy="966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r"/>
            <a:r>
              <a:rPr lang="fr-FR" dirty="0"/>
              <a:t>Un modèle pré-entrainé serait un avantage.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FA4E09-BC68-1DE7-8BFF-46736707F960}"/>
              </a:ext>
            </a:extLst>
          </p:cNvPr>
          <p:cNvSpPr txBox="1"/>
          <p:nvPr/>
        </p:nvSpPr>
        <p:spPr>
          <a:xfrm>
            <a:off x="8667907" y="4753369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AEA2D82-9AF7-4C2D-B4FE-C746E71DCC64}" type="slidenum">
              <a:rPr lang="en-US" smtClean="0">
                <a:solidFill>
                  <a:schemeClr val="bg1"/>
                </a:solidFill>
                <a:latin typeface="Oswald" panose="00000500000000000000" pitchFamily="2" charset="0"/>
              </a:rPr>
              <a:t>16</a:t>
            </a:fld>
            <a:endParaRPr lang="en-US" dirty="0">
              <a:solidFill>
                <a:schemeClr val="bg1"/>
              </a:solidFill>
              <a:latin typeface="Oswald" panose="00000500000000000000" pitchFamily="2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5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 plus adaptées</a:t>
            </a:r>
            <a:endParaRPr dirty="0"/>
          </a:p>
        </p:txBody>
      </p:sp>
      <p:graphicFrame>
        <p:nvGraphicFramePr>
          <p:cNvPr id="1266" name="Google Shape;1266;p51"/>
          <p:cNvGraphicFramePr/>
          <p:nvPr>
            <p:extLst>
              <p:ext uri="{D42A27DB-BD31-4B8C-83A1-F6EECF244321}">
                <p14:modId xmlns:p14="http://schemas.microsoft.com/office/powerpoint/2010/main" val="2902843122"/>
              </p:ext>
            </p:extLst>
          </p:nvPr>
        </p:nvGraphicFramePr>
        <p:xfrm>
          <a:off x="487500" y="1575425"/>
          <a:ext cx="8153226" cy="2034235"/>
        </p:xfrm>
        <a:graphic>
          <a:graphicData uri="http://schemas.openxmlformats.org/drawingml/2006/table">
            <a:tbl>
              <a:tblPr>
                <a:noFill/>
                <a:tableStyleId>{A95C6A15-650E-4A8E-B8B6-B91EF35D674D}</a:tableStyleId>
              </a:tblPr>
              <a:tblGrid>
                <a:gridCol w="2683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3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5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Layout Parser</a:t>
                      </a:r>
                      <a:endParaRPr sz="1800" dirty="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Kraken</a:t>
                      </a:r>
                      <a:endParaRPr sz="1800" dirty="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dhSegment</a:t>
                      </a:r>
                      <a:endParaRPr sz="1800" dirty="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300" b="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Conçu pour les documents imprimés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300" b="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Binarise les images et segmente des lignes de texte</a:t>
                      </a:r>
                      <a:endParaRPr sz="1300" b="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300" b="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Documentation limitée et pas de sortie ALTO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700" b="0" dirty="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</a:t>
                      </a:r>
                      <a:r>
                        <a:rPr lang="fr-FR" sz="1700" b="0" noProof="0" dirty="0" err="1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ommunauté</a:t>
                      </a:r>
                      <a:r>
                        <a:rPr lang="fr-FR" sz="1700" b="0" noProof="0" dirty="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 active et excellente documentation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8AEF8">
                        <a:alpha val="564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700" b="0" dirty="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Documents imprimé / manuscrits, dans divers </a:t>
                      </a:r>
                      <a:r>
                        <a:rPr lang="fr-FR" sz="1700" b="0" dirty="0" err="1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languages</a:t>
                      </a:r>
                      <a:r>
                        <a:rPr lang="fr-FR" sz="1700" b="0" dirty="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 et sortie en ALTO</a:t>
                      </a:r>
                      <a:endParaRPr sz="1700" b="0" dirty="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78FFF">
                        <a:alpha val="547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0" dirty="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Documents </a:t>
                      </a:r>
                      <a:r>
                        <a:rPr lang="fr-FR" sz="1700" b="0" dirty="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imprimés / </a:t>
                      </a:r>
                      <a:r>
                        <a:rPr lang="en" sz="1700" b="0" dirty="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manuscrits et extrait les images</a:t>
                      </a:r>
                      <a:endParaRPr sz="1700" b="0" dirty="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154F8">
                        <a:alpha val="5084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873BB72-E858-F0E3-E08E-87C6B29AFDF4}"/>
              </a:ext>
            </a:extLst>
          </p:cNvPr>
          <p:cNvSpPr txBox="1"/>
          <p:nvPr/>
        </p:nvSpPr>
        <p:spPr>
          <a:xfrm>
            <a:off x="8667907" y="4753369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AEA2D82-9AF7-4C2D-B4FE-C746E71DCC64}" type="slidenum">
              <a:rPr lang="en-US" smtClean="0">
                <a:solidFill>
                  <a:schemeClr val="bg1"/>
                </a:solidFill>
                <a:latin typeface="Oswald" panose="00000500000000000000" pitchFamily="2" charset="0"/>
              </a:rPr>
              <a:t>17</a:t>
            </a:fld>
            <a:endParaRPr lang="en-US" dirty="0">
              <a:solidFill>
                <a:schemeClr val="bg1"/>
              </a:solidFill>
              <a:latin typeface="Oswald" panose="00000500000000000000" pitchFamily="2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4" name="Google Shape;1114;p47"/>
          <p:cNvGraphicFramePr/>
          <p:nvPr>
            <p:extLst>
              <p:ext uri="{D42A27DB-BD31-4B8C-83A1-F6EECF244321}">
                <p14:modId xmlns:p14="http://schemas.microsoft.com/office/powerpoint/2010/main" val="1664472029"/>
              </p:ext>
            </p:extLst>
          </p:nvPr>
        </p:nvGraphicFramePr>
        <p:xfrm>
          <a:off x="1511454" y="1417992"/>
          <a:ext cx="6075750" cy="2590995"/>
        </p:xfrm>
        <a:graphic>
          <a:graphicData uri="http://schemas.openxmlformats.org/drawingml/2006/table">
            <a:tbl>
              <a:tblPr>
                <a:noFill/>
                <a:tableStyleId>{A95C6A15-650E-4A8E-B8B6-B91EF35D674D}</a:tableStyleId>
              </a:tblPr>
              <a:tblGrid>
                <a:gridCol w="121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5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1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2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6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4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>
                          <a:solidFill>
                            <a:schemeClr val="accen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DOCUMENTS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>
                          <a:solidFill>
                            <a:schemeClr val="accen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MANUSCRITS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accent2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SANS ALGO DE BINARISATION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SORTIE XML ALTO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4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EXTRACTION D’IMAGES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LAYOUT PARSER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KRAKEN</a:t>
                      </a:r>
                      <a:endParaRPr lang="en-US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DHSEGMENT</a:t>
                      </a:r>
                      <a:endParaRPr lang="en-US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6" name="Google Shape;1160;p47">
            <a:extLst>
              <a:ext uri="{FF2B5EF4-FFF2-40B4-BE49-F238E27FC236}">
                <a16:creationId xmlns:a16="http://schemas.microsoft.com/office/drawing/2014/main" id="{2DFA1BE7-3F1B-5825-EF99-1EB5A6EB6302}"/>
              </a:ext>
            </a:extLst>
          </p:cNvPr>
          <p:cNvGrpSpPr/>
          <p:nvPr/>
        </p:nvGrpSpPr>
        <p:grpSpPr>
          <a:xfrm>
            <a:off x="6856892" y="3117075"/>
            <a:ext cx="308234" cy="308234"/>
            <a:chOff x="2081650" y="4993750"/>
            <a:chExt cx="483125" cy="483125"/>
          </a:xfrm>
        </p:grpSpPr>
        <p:sp>
          <p:nvSpPr>
            <p:cNvPr id="57" name="Google Shape;1161;p47">
              <a:extLst>
                <a:ext uri="{FF2B5EF4-FFF2-40B4-BE49-F238E27FC236}">
                  <a16:creationId xmlns:a16="http://schemas.microsoft.com/office/drawing/2014/main" id="{8E47B924-CAA0-7B89-BDC2-F4CB83B172AE}"/>
                </a:ext>
              </a:extLst>
            </p:cNvPr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" name="Google Shape;1162;p47">
              <a:extLst>
                <a:ext uri="{FF2B5EF4-FFF2-40B4-BE49-F238E27FC236}">
                  <a16:creationId xmlns:a16="http://schemas.microsoft.com/office/drawing/2014/main" id="{EFA28CA6-DCD8-17AE-0083-415EAF4399B0}"/>
                </a:ext>
              </a:extLst>
            </p:cNvPr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9" name="Google Shape;1169;p47">
            <a:extLst>
              <a:ext uri="{FF2B5EF4-FFF2-40B4-BE49-F238E27FC236}">
                <a16:creationId xmlns:a16="http://schemas.microsoft.com/office/drawing/2014/main" id="{5EDF614A-320E-DD5E-1ECC-D5A467900BF6}"/>
              </a:ext>
            </a:extLst>
          </p:cNvPr>
          <p:cNvGrpSpPr/>
          <p:nvPr/>
        </p:nvGrpSpPr>
        <p:grpSpPr>
          <a:xfrm>
            <a:off x="6854508" y="3618203"/>
            <a:ext cx="308234" cy="308234"/>
            <a:chOff x="1487200" y="4993750"/>
            <a:chExt cx="483125" cy="483125"/>
          </a:xfrm>
        </p:grpSpPr>
        <p:sp>
          <p:nvSpPr>
            <p:cNvPr id="60" name="Google Shape;1170;p47">
              <a:extLst>
                <a:ext uri="{FF2B5EF4-FFF2-40B4-BE49-F238E27FC236}">
                  <a16:creationId xmlns:a16="http://schemas.microsoft.com/office/drawing/2014/main" id="{77EBDC6D-B3D1-A5F7-09AE-A768A46DC907}"/>
                </a:ext>
              </a:extLst>
            </p:cNvPr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" name="Google Shape;1171;p47">
              <a:extLst>
                <a:ext uri="{FF2B5EF4-FFF2-40B4-BE49-F238E27FC236}">
                  <a16:creationId xmlns:a16="http://schemas.microsoft.com/office/drawing/2014/main" id="{B0E8DBC7-E468-9A24-CEC8-C2B2C1F2471F}"/>
                </a:ext>
              </a:extLst>
            </p:cNvPr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2" name="Google Shape;1169;p47">
            <a:extLst>
              <a:ext uri="{FF2B5EF4-FFF2-40B4-BE49-F238E27FC236}">
                <a16:creationId xmlns:a16="http://schemas.microsoft.com/office/drawing/2014/main" id="{C4E6E015-FCC4-7A9B-3B82-A882EA39E2F3}"/>
              </a:ext>
            </a:extLst>
          </p:cNvPr>
          <p:cNvGrpSpPr/>
          <p:nvPr/>
        </p:nvGrpSpPr>
        <p:grpSpPr>
          <a:xfrm>
            <a:off x="6854508" y="2618741"/>
            <a:ext cx="308234" cy="308234"/>
            <a:chOff x="1487200" y="4993750"/>
            <a:chExt cx="483125" cy="483125"/>
          </a:xfrm>
        </p:grpSpPr>
        <p:sp>
          <p:nvSpPr>
            <p:cNvPr id="63" name="Google Shape;1170;p47">
              <a:extLst>
                <a:ext uri="{FF2B5EF4-FFF2-40B4-BE49-F238E27FC236}">
                  <a16:creationId xmlns:a16="http://schemas.microsoft.com/office/drawing/2014/main" id="{33C2D6FD-8869-F973-010B-7E8FAFD502AC}"/>
                </a:ext>
              </a:extLst>
            </p:cNvPr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88" name="Google Shape;1171;p47">
              <a:extLst>
                <a:ext uri="{FF2B5EF4-FFF2-40B4-BE49-F238E27FC236}">
                  <a16:creationId xmlns:a16="http://schemas.microsoft.com/office/drawing/2014/main" id="{0A86D12A-EB73-F4E7-06B5-20D03D2EC5D8}"/>
                </a:ext>
              </a:extLst>
            </p:cNvPr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2" name="Google Shape;1163;p47">
            <a:extLst>
              <a:ext uri="{FF2B5EF4-FFF2-40B4-BE49-F238E27FC236}">
                <a16:creationId xmlns:a16="http://schemas.microsoft.com/office/drawing/2014/main" id="{B9112077-A3A5-2DCF-17D5-6FBE188925EC}"/>
              </a:ext>
            </a:extLst>
          </p:cNvPr>
          <p:cNvGrpSpPr/>
          <p:nvPr/>
        </p:nvGrpSpPr>
        <p:grpSpPr>
          <a:xfrm>
            <a:off x="5591918" y="2612715"/>
            <a:ext cx="308234" cy="308234"/>
            <a:chOff x="2081650" y="4993750"/>
            <a:chExt cx="483125" cy="483125"/>
          </a:xfrm>
        </p:grpSpPr>
        <p:sp>
          <p:nvSpPr>
            <p:cNvPr id="33" name="Google Shape;1164;p47">
              <a:extLst>
                <a:ext uri="{FF2B5EF4-FFF2-40B4-BE49-F238E27FC236}">
                  <a16:creationId xmlns:a16="http://schemas.microsoft.com/office/drawing/2014/main" id="{7BCBDE5E-D159-70F2-84FC-04CE110415BB}"/>
                </a:ext>
              </a:extLst>
            </p:cNvPr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" name="Google Shape;1165;p47">
              <a:extLst>
                <a:ext uri="{FF2B5EF4-FFF2-40B4-BE49-F238E27FC236}">
                  <a16:creationId xmlns:a16="http://schemas.microsoft.com/office/drawing/2014/main" id="{D54A19EB-3E86-79D5-1A1C-B2D3D96424ED}"/>
                </a:ext>
              </a:extLst>
            </p:cNvPr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8" name="Google Shape;1169;p47">
            <a:extLst>
              <a:ext uri="{FF2B5EF4-FFF2-40B4-BE49-F238E27FC236}">
                <a16:creationId xmlns:a16="http://schemas.microsoft.com/office/drawing/2014/main" id="{2D48332F-5005-1050-6AD8-0B957672AE6E}"/>
              </a:ext>
            </a:extLst>
          </p:cNvPr>
          <p:cNvGrpSpPr/>
          <p:nvPr/>
        </p:nvGrpSpPr>
        <p:grpSpPr>
          <a:xfrm>
            <a:off x="5591894" y="3111557"/>
            <a:ext cx="308234" cy="308234"/>
            <a:chOff x="1487200" y="4993750"/>
            <a:chExt cx="483125" cy="483125"/>
          </a:xfrm>
        </p:grpSpPr>
        <p:sp>
          <p:nvSpPr>
            <p:cNvPr id="39" name="Google Shape;1170;p47">
              <a:extLst>
                <a:ext uri="{FF2B5EF4-FFF2-40B4-BE49-F238E27FC236}">
                  <a16:creationId xmlns:a16="http://schemas.microsoft.com/office/drawing/2014/main" id="{A9834C59-F50B-5BBA-28EC-9B98BCA4CE4A}"/>
                </a:ext>
              </a:extLst>
            </p:cNvPr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" name="Google Shape;1171;p47">
              <a:extLst>
                <a:ext uri="{FF2B5EF4-FFF2-40B4-BE49-F238E27FC236}">
                  <a16:creationId xmlns:a16="http://schemas.microsoft.com/office/drawing/2014/main" id="{C5CCBE21-43BD-E767-0945-008585273D5D}"/>
                </a:ext>
              </a:extLst>
            </p:cNvPr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1" name="Google Shape;1160;p47">
            <a:extLst>
              <a:ext uri="{FF2B5EF4-FFF2-40B4-BE49-F238E27FC236}">
                <a16:creationId xmlns:a16="http://schemas.microsoft.com/office/drawing/2014/main" id="{C667F984-DDA4-DFA0-E0F2-DA153F23083D}"/>
              </a:ext>
            </a:extLst>
          </p:cNvPr>
          <p:cNvGrpSpPr/>
          <p:nvPr/>
        </p:nvGrpSpPr>
        <p:grpSpPr>
          <a:xfrm>
            <a:off x="5598654" y="3612690"/>
            <a:ext cx="308234" cy="308234"/>
            <a:chOff x="2081650" y="4993750"/>
            <a:chExt cx="483125" cy="483125"/>
          </a:xfrm>
        </p:grpSpPr>
        <p:sp>
          <p:nvSpPr>
            <p:cNvPr id="42" name="Google Shape;1161;p47">
              <a:extLst>
                <a:ext uri="{FF2B5EF4-FFF2-40B4-BE49-F238E27FC236}">
                  <a16:creationId xmlns:a16="http://schemas.microsoft.com/office/drawing/2014/main" id="{5D6D2D38-D9C6-CDCB-6F46-3D13E2CDB5FB}"/>
                </a:ext>
              </a:extLst>
            </p:cNvPr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" name="Google Shape;1162;p47">
              <a:extLst>
                <a:ext uri="{FF2B5EF4-FFF2-40B4-BE49-F238E27FC236}">
                  <a16:creationId xmlns:a16="http://schemas.microsoft.com/office/drawing/2014/main" id="{FC8A93EF-72FB-D3BD-7C93-B0172C23BEBA}"/>
                </a:ext>
              </a:extLst>
            </p:cNvPr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6" name="Google Shape;1160;p47">
            <a:extLst>
              <a:ext uri="{FF2B5EF4-FFF2-40B4-BE49-F238E27FC236}">
                <a16:creationId xmlns:a16="http://schemas.microsoft.com/office/drawing/2014/main" id="{F3313F04-8D6C-26BF-883F-5BCF00A72AD4}"/>
              </a:ext>
            </a:extLst>
          </p:cNvPr>
          <p:cNvGrpSpPr/>
          <p:nvPr/>
        </p:nvGrpSpPr>
        <p:grpSpPr>
          <a:xfrm>
            <a:off x="4397843" y="3111557"/>
            <a:ext cx="308234" cy="308234"/>
            <a:chOff x="2081650" y="4993750"/>
            <a:chExt cx="483125" cy="483125"/>
          </a:xfrm>
        </p:grpSpPr>
        <p:sp>
          <p:nvSpPr>
            <p:cNvPr id="27" name="Google Shape;1161;p47">
              <a:extLst>
                <a:ext uri="{FF2B5EF4-FFF2-40B4-BE49-F238E27FC236}">
                  <a16:creationId xmlns:a16="http://schemas.microsoft.com/office/drawing/2014/main" id="{AED22D73-4CDD-BD34-FAF3-D3358CBD70F3}"/>
                </a:ext>
              </a:extLst>
            </p:cNvPr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" name="Google Shape;1162;p47">
              <a:extLst>
                <a:ext uri="{FF2B5EF4-FFF2-40B4-BE49-F238E27FC236}">
                  <a16:creationId xmlns:a16="http://schemas.microsoft.com/office/drawing/2014/main" id="{B97D514C-1FD9-26A9-D27A-CC5584E9D9E5}"/>
                </a:ext>
              </a:extLst>
            </p:cNvPr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9" name="Google Shape;1169;p47">
            <a:extLst>
              <a:ext uri="{FF2B5EF4-FFF2-40B4-BE49-F238E27FC236}">
                <a16:creationId xmlns:a16="http://schemas.microsoft.com/office/drawing/2014/main" id="{7B000733-C2A7-5B8E-4424-14881FC400AF}"/>
              </a:ext>
            </a:extLst>
          </p:cNvPr>
          <p:cNvGrpSpPr/>
          <p:nvPr/>
        </p:nvGrpSpPr>
        <p:grpSpPr>
          <a:xfrm>
            <a:off x="4395459" y="3612685"/>
            <a:ext cx="308234" cy="308234"/>
            <a:chOff x="1487200" y="4993750"/>
            <a:chExt cx="483125" cy="483125"/>
          </a:xfrm>
        </p:grpSpPr>
        <p:sp>
          <p:nvSpPr>
            <p:cNvPr id="30" name="Google Shape;1170;p47">
              <a:extLst>
                <a:ext uri="{FF2B5EF4-FFF2-40B4-BE49-F238E27FC236}">
                  <a16:creationId xmlns:a16="http://schemas.microsoft.com/office/drawing/2014/main" id="{C8EF7ED1-0450-C33B-7445-7F8EBAD52EFA}"/>
                </a:ext>
              </a:extLst>
            </p:cNvPr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" name="Google Shape;1171;p47">
              <a:extLst>
                <a:ext uri="{FF2B5EF4-FFF2-40B4-BE49-F238E27FC236}">
                  <a16:creationId xmlns:a16="http://schemas.microsoft.com/office/drawing/2014/main" id="{64C32FB9-B7FF-BDD0-B70A-8542D480F42E}"/>
                </a:ext>
              </a:extLst>
            </p:cNvPr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" name="Google Shape;1169;p47">
            <a:extLst>
              <a:ext uri="{FF2B5EF4-FFF2-40B4-BE49-F238E27FC236}">
                <a16:creationId xmlns:a16="http://schemas.microsoft.com/office/drawing/2014/main" id="{5E8C7073-C76B-3A7A-F85A-8C714FE6FAE0}"/>
              </a:ext>
            </a:extLst>
          </p:cNvPr>
          <p:cNvGrpSpPr/>
          <p:nvPr/>
        </p:nvGrpSpPr>
        <p:grpSpPr>
          <a:xfrm>
            <a:off x="4395459" y="2613223"/>
            <a:ext cx="308234" cy="308234"/>
            <a:chOff x="1487200" y="4993750"/>
            <a:chExt cx="483125" cy="483125"/>
          </a:xfrm>
        </p:grpSpPr>
        <p:sp>
          <p:nvSpPr>
            <p:cNvPr id="24" name="Google Shape;1170;p47">
              <a:extLst>
                <a:ext uri="{FF2B5EF4-FFF2-40B4-BE49-F238E27FC236}">
                  <a16:creationId xmlns:a16="http://schemas.microsoft.com/office/drawing/2014/main" id="{038CA7F7-DC09-6B1A-D211-1E2B33B9A261}"/>
                </a:ext>
              </a:extLst>
            </p:cNvPr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" name="Google Shape;1171;p47">
              <a:extLst>
                <a:ext uri="{FF2B5EF4-FFF2-40B4-BE49-F238E27FC236}">
                  <a16:creationId xmlns:a16="http://schemas.microsoft.com/office/drawing/2014/main" id="{B8AFF78E-8C34-A8EE-3A94-E52C75A14C62}"/>
                </a:ext>
              </a:extLst>
            </p:cNvPr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0" name="Google Shape;1157;p47">
            <a:extLst>
              <a:ext uri="{FF2B5EF4-FFF2-40B4-BE49-F238E27FC236}">
                <a16:creationId xmlns:a16="http://schemas.microsoft.com/office/drawing/2014/main" id="{72275424-FD56-CED6-B4CA-9853ED798BEC}"/>
              </a:ext>
            </a:extLst>
          </p:cNvPr>
          <p:cNvGrpSpPr/>
          <p:nvPr/>
        </p:nvGrpSpPr>
        <p:grpSpPr>
          <a:xfrm>
            <a:off x="3196467" y="2614546"/>
            <a:ext cx="308234" cy="308234"/>
            <a:chOff x="2081650" y="4993750"/>
            <a:chExt cx="483125" cy="483125"/>
          </a:xfrm>
        </p:grpSpPr>
        <p:sp>
          <p:nvSpPr>
            <p:cNvPr id="21" name="Google Shape;1158;p47">
              <a:extLst>
                <a:ext uri="{FF2B5EF4-FFF2-40B4-BE49-F238E27FC236}">
                  <a16:creationId xmlns:a16="http://schemas.microsoft.com/office/drawing/2014/main" id="{AA901FAA-4E24-5F35-2932-6404D04EE87A}"/>
                </a:ext>
              </a:extLst>
            </p:cNvPr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" name="Google Shape;1159;p47">
              <a:extLst>
                <a:ext uri="{FF2B5EF4-FFF2-40B4-BE49-F238E27FC236}">
                  <a16:creationId xmlns:a16="http://schemas.microsoft.com/office/drawing/2014/main" id="{DFB49136-95A7-2EFE-6AC4-2065E5DCBA24}"/>
                </a:ext>
              </a:extLst>
            </p:cNvPr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" name="Google Shape;1136;p47">
            <a:extLst>
              <a:ext uri="{FF2B5EF4-FFF2-40B4-BE49-F238E27FC236}">
                <a16:creationId xmlns:a16="http://schemas.microsoft.com/office/drawing/2014/main" id="{9C59BE67-D352-D4FE-96B2-89059633A393}"/>
              </a:ext>
            </a:extLst>
          </p:cNvPr>
          <p:cNvGrpSpPr/>
          <p:nvPr/>
        </p:nvGrpSpPr>
        <p:grpSpPr>
          <a:xfrm>
            <a:off x="3196467" y="3608410"/>
            <a:ext cx="308234" cy="308234"/>
            <a:chOff x="1487200" y="4993750"/>
            <a:chExt cx="483125" cy="483125"/>
          </a:xfrm>
        </p:grpSpPr>
        <p:sp>
          <p:nvSpPr>
            <p:cNvPr id="15" name="Google Shape;1137;p47">
              <a:extLst>
                <a:ext uri="{FF2B5EF4-FFF2-40B4-BE49-F238E27FC236}">
                  <a16:creationId xmlns:a16="http://schemas.microsoft.com/office/drawing/2014/main" id="{664E5841-1F93-0E73-479F-A3AA0E4B4F7B}"/>
                </a:ext>
              </a:extLst>
            </p:cNvPr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" name="Google Shape;1138;p47">
              <a:extLst>
                <a:ext uri="{FF2B5EF4-FFF2-40B4-BE49-F238E27FC236}">
                  <a16:creationId xmlns:a16="http://schemas.microsoft.com/office/drawing/2014/main" id="{E1486D5E-0DBC-246B-F8DA-7262AC895B63}"/>
                </a:ext>
              </a:extLst>
            </p:cNvPr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6" name="Google Shape;11331;p80">
            <a:extLst>
              <a:ext uri="{FF2B5EF4-FFF2-40B4-BE49-F238E27FC236}">
                <a16:creationId xmlns:a16="http://schemas.microsoft.com/office/drawing/2014/main" id="{9614D9D4-AAFB-EDC4-56A9-2721AA422DC0}"/>
              </a:ext>
            </a:extLst>
          </p:cNvPr>
          <p:cNvSpPr/>
          <p:nvPr/>
        </p:nvSpPr>
        <p:spPr>
          <a:xfrm>
            <a:off x="4380560" y="1350624"/>
            <a:ext cx="360079" cy="336595"/>
          </a:xfrm>
          <a:custGeom>
            <a:avLst/>
            <a:gdLst/>
            <a:ahLst/>
            <a:cxnLst/>
            <a:rect l="l" t="t" r="r" b="b"/>
            <a:pathLst>
              <a:path w="12067" h="11280" extrusionOk="0">
                <a:moveTo>
                  <a:pt x="5986" y="757"/>
                </a:moveTo>
                <a:cubicBezTo>
                  <a:pt x="7656" y="757"/>
                  <a:pt x="9011" y="2049"/>
                  <a:pt x="9137" y="3718"/>
                </a:cubicBezTo>
                <a:cubicBezTo>
                  <a:pt x="8822" y="3624"/>
                  <a:pt x="8475" y="3561"/>
                  <a:pt x="8066" y="3561"/>
                </a:cubicBezTo>
                <a:cubicBezTo>
                  <a:pt x="7278" y="3561"/>
                  <a:pt x="6585" y="3781"/>
                  <a:pt x="5955" y="4191"/>
                </a:cubicBezTo>
                <a:cubicBezTo>
                  <a:pt x="5356" y="3781"/>
                  <a:pt x="4632" y="3561"/>
                  <a:pt x="3844" y="3561"/>
                </a:cubicBezTo>
                <a:cubicBezTo>
                  <a:pt x="3466" y="3561"/>
                  <a:pt x="3119" y="3592"/>
                  <a:pt x="2773" y="3718"/>
                </a:cubicBezTo>
                <a:cubicBezTo>
                  <a:pt x="2930" y="2049"/>
                  <a:pt x="4285" y="757"/>
                  <a:pt x="5986" y="757"/>
                </a:cubicBezTo>
                <a:close/>
                <a:moveTo>
                  <a:pt x="3875" y="4254"/>
                </a:moveTo>
                <a:cubicBezTo>
                  <a:pt x="4411" y="4254"/>
                  <a:pt x="4915" y="4411"/>
                  <a:pt x="5388" y="4663"/>
                </a:cubicBezTo>
                <a:cubicBezTo>
                  <a:pt x="4852" y="5168"/>
                  <a:pt x="4505" y="5829"/>
                  <a:pt x="4285" y="6585"/>
                </a:cubicBezTo>
                <a:cubicBezTo>
                  <a:pt x="3560" y="6113"/>
                  <a:pt x="2993" y="5325"/>
                  <a:pt x="2836" y="4411"/>
                </a:cubicBezTo>
                <a:cubicBezTo>
                  <a:pt x="3151" y="4317"/>
                  <a:pt x="3497" y="4254"/>
                  <a:pt x="3875" y="4254"/>
                </a:cubicBezTo>
                <a:close/>
                <a:moveTo>
                  <a:pt x="8129" y="4254"/>
                </a:moveTo>
                <a:cubicBezTo>
                  <a:pt x="8475" y="4254"/>
                  <a:pt x="8822" y="4317"/>
                  <a:pt x="9137" y="4411"/>
                </a:cubicBezTo>
                <a:cubicBezTo>
                  <a:pt x="8979" y="5325"/>
                  <a:pt x="8444" y="6113"/>
                  <a:pt x="7687" y="6585"/>
                </a:cubicBezTo>
                <a:cubicBezTo>
                  <a:pt x="7498" y="5829"/>
                  <a:pt x="7089" y="5168"/>
                  <a:pt x="6585" y="4663"/>
                </a:cubicBezTo>
                <a:cubicBezTo>
                  <a:pt x="7026" y="4411"/>
                  <a:pt x="7561" y="4254"/>
                  <a:pt x="8129" y="4254"/>
                </a:cubicBezTo>
                <a:close/>
                <a:moveTo>
                  <a:pt x="5986" y="5042"/>
                </a:moveTo>
                <a:cubicBezTo>
                  <a:pt x="6490" y="5514"/>
                  <a:pt x="6900" y="6144"/>
                  <a:pt x="7026" y="6900"/>
                </a:cubicBezTo>
                <a:cubicBezTo>
                  <a:pt x="6648" y="7026"/>
                  <a:pt x="6364" y="7058"/>
                  <a:pt x="5986" y="7058"/>
                </a:cubicBezTo>
                <a:cubicBezTo>
                  <a:pt x="5640" y="7058"/>
                  <a:pt x="5293" y="7026"/>
                  <a:pt x="4978" y="6900"/>
                </a:cubicBezTo>
                <a:cubicBezTo>
                  <a:pt x="5073" y="6176"/>
                  <a:pt x="5451" y="5514"/>
                  <a:pt x="5986" y="5042"/>
                </a:cubicBezTo>
                <a:close/>
                <a:moveTo>
                  <a:pt x="4915" y="7625"/>
                </a:moveTo>
                <a:lnTo>
                  <a:pt x="4915" y="7625"/>
                </a:lnTo>
                <a:cubicBezTo>
                  <a:pt x="5230" y="7688"/>
                  <a:pt x="5608" y="7782"/>
                  <a:pt x="5986" y="7782"/>
                </a:cubicBezTo>
                <a:cubicBezTo>
                  <a:pt x="6333" y="7782"/>
                  <a:pt x="6711" y="7719"/>
                  <a:pt x="7057" y="7625"/>
                </a:cubicBezTo>
                <a:lnTo>
                  <a:pt x="7057" y="7625"/>
                </a:lnTo>
                <a:cubicBezTo>
                  <a:pt x="6963" y="8476"/>
                  <a:pt x="6585" y="9232"/>
                  <a:pt x="5986" y="9767"/>
                </a:cubicBezTo>
                <a:cubicBezTo>
                  <a:pt x="5388" y="9232"/>
                  <a:pt x="5010" y="8476"/>
                  <a:pt x="4915" y="7625"/>
                </a:cubicBezTo>
                <a:close/>
                <a:moveTo>
                  <a:pt x="2206" y="4726"/>
                </a:moveTo>
                <a:cubicBezTo>
                  <a:pt x="2458" y="5892"/>
                  <a:pt x="3245" y="6837"/>
                  <a:pt x="4222" y="7373"/>
                </a:cubicBezTo>
                <a:lnTo>
                  <a:pt x="4222" y="7467"/>
                </a:lnTo>
                <a:cubicBezTo>
                  <a:pt x="4222" y="8570"/>
                  <a:pt x="4663" y="9515"/>
                  <a:pt x="5388" y="10208"/>
                </a:cubicBezTo>
                <a:cubicBezTo>
                  <a:pt x="4915" y="10460"/>
                  <a:pt x="4411" y="10555"/>
                  <a:pt x="3875" y="10555"/>
                </a:cubicBezTo>
                <a:cubicBezTo>
                  <a:pt x="2080" y="10555"/>
                  <a:pt x="662" y="9137"/>
                  <a:pt x="662" y="7404"/>
                </a:cubicBezTo>
                <a:cubicBezTo>
                  <a:pt x="662" y="6270"/>
                  <a:pt x="1260" y="5294"/>
                  <a:pt x="2206" y="4726"/>
                </a:cubicBezTo>
                <a:close/>
                <a:moveTo>
                  <a:pt x="9735" y="4695"/>
                </a:moveTo>
                <a:cubicBezTo>
                  <a:pt x="10649" y="5262"/>
                  <a:pt x="11279" y="6239"/>
                  <a:pt x="11279" y="7373"/>
                </a:cubicBezTo>
                <a:cubicBezTo>
                  <a:pt x="11279" y="9137"/>
                  <a:pt x="9861" y="10555"/>
                  <a:pt x="8066" y="10555"/>
                </a:cubicBezTo>
                <a:cubicBezTo>
                  <a:pt x="7530" y="10555"/>
                  <a:pt x="7026" y="10397"/>
                  <a:pt x="6553" y="10177"/>
                </a:cubicBezTo>
                <a:cubicBezTo>
                  <a:pt x="7246" y="9452"/>
                  <a:pt x="7719" y="8476"/>
                  <a:pt x="7719" y="7404"/>
                </a:cubicBezTo>
                <a:lnTo>
                  <a:pt x="7719" y="7341"/>
                </a:lnTo>
                <a:cubicBezTo>
                  <a:pt x="8759" y="6837"/>
                  <a:pt x="9515" y="5892"/>
                  <a:pt x="9735" y="4695"/>
                </a:cubicBezTo>
                <a:close/>
                <a:moveTo>
                  <a:pt x="5986" y="1"/>
                </a:moveTo>
                <a:cubicBezTo>
                  <a:pt x="3875" y="1"/>
                  <a:pt x="2143" y="1734"/>
                  <a:pt x="2143" y="3876"/>
                </a:cubicBezTo>
                <a:lnTo>
                  <a:pt x="2143" y="3939"/>
                </a:lnTo>
                <a:cubicBezTo>
                  <a:pt x="882" y="4569"/>
                  <a:pt x="0" y="5892"/>
                  <a:pt x="0" y="7404"/>
                </a:cubicBezTo>
                <a:cubicBezTo>
                  <a:pt x="0" y="9547"/>
                  <a:pt x="1733" y="11279"/>
                  <a:pt x="3907" y="11279"/>
                </a:cubicBezTo>
                <a:cubicBezTo>
                  <a:pt x="4695" y="11279"/>
                  <a:pt x="5388" y="11027"/>
                  <a:pt x="6018" y="10649"/>
                </a:cubicBezTo>
                <a:cubicBezTo>
                  <a:pt x="6616" y="11027"/>
                  <a:pt x="7372" y="11279"/>
                  <a:pt x="8160" y="11279"/>
                </a:cubicBezTo>
                <a:cubicBezTo>
                  <a:pt x="10271" y="11279"/>
                  <a:pt x="12067" y="9547"/>
                  <a:pt x="12067" y="7404"/>
                </a:cubicBezTo>
                <a:cubicBezTo>
                  <a:pt x="11972" y="5924"/>
                  <a:pt x="11122" y="4632"/>
                  <a:pt x="9861" y="3939"/>
                </a:cubicBezTo>
                <a:lnTo>
                  <a:pt x="9861" y="3876"/>
                </a:lnTo>
                <a:cubicBezTo>
                  <a:pt x="9861" y="1734"/>
                  <a:pt x="8129" y="1"/>
                  <a:pt x="598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1290;p80">
            <a:extLst>
              <a:ext uri="{FF2B5EF4-FFF2-40B4-BE49-F238E27FC236}">
                <a16:creationId xmlns:a16="http://schemas.microsoft.com/office/drawing/2014/main" id="{D8BC636D-1C10-5AB2-79C0-FF5E46BD7118}"/>
              </a:ext>
            </a:extLst>
          </p:cNvPr>
          <p:cNvGrpSpPr/>
          <p:nvPr/>
        </p:nvGrpSpPr>
        <p:grpSpPr>
          <a:xfrm>
            <a:off x="6820322" y="1359578"/>
            <a:ext cx="359154" cy="359124"/>
            <a:chOff x="-44914800" y="2342000"/>
            <a:chExt cx="300900" cy="300875"/>
          </a:xfrm>
          <a:solidFill>
            <a:schemeClr val="tx1">
              <a:lumMod val="50000"/>
            </a:schemeClr>
          </a:solidFill>
        </p:grpSpPr>
        <p:sp>
          <p:nvSpPr>
            <p:cNvPr id="3" name="Google Shape;11291;p80">
              <a:extLst>
                <a:ext uri="{FF2B5EF4-FFF2-40B4-BE49-F238E27FC236}">
                  <a16:creationId xmlns:a16="http://schemas.microsoft.com/office/drawing/2014/main" id="{8D812683-2868-970F-5299-2B391FDDE4BB}"/>
                </a:ext>
              </a:extLst>
            </p:cNvPr>
            <p:cNvSpPr/>
            <p:nvPr/>
          </p:nvSpPr>
          <p:spPr>
            <a:xfrm>
              <a:off x="-44914800" y="2342000"/>
              <a:ext cx="300900" cy="300875"/>
            </a:xfrm>
            <a:custGeom>
              <a:avLst/>
              <a:gdLst/>
              <a:ahLst/>
              <a:cxnLst/>
              <a:rect l="l" t="t" r="r" b="b"/>
              <a:pathLst>
                <a:path w="12036" h="12035" extrusionOk="0">
                  <a:moveTo>
                    <a:pt x="1450" y="725"/>
                  </a:moveTo>
                  <a:lnTo>
                    <a:pt x="1450" y="1418"/>
                  </a:lnTo>
                  <a:lnTo>
                    <a:pt x="725" y="1418"/>
                  </a:lnTo>
                  <a:lnTo>
                    <a:pt x="725" y="725"/>
                  </a:lnTo>
                  <a:close/>
                  <a:moveTo>
                    <a:pt x="11311" y="725"/>
                  </a:moveTo>
                  <a:lnTo>
                    <a:pt x="11311" y="1418"/>
                  </a:lnTo>
                  <a:lnTo>
                    <a:pt x="10618" y="1418"/>
                  </a:lnTo>
                  <a:lnTo>
                    <a:pt x="10618" y="725"/>
                  </a:lnTo>
                  <a:close/>
                  <a:moveTo>
                    <a:pt x="9893" y="1418"/>
                  </a:moveTo>
                  <a:lnTo>
                    <a:pt x="9893" y="1796"/>
                  </a:lnTo>
                  <a:cubicBezTo>
                    <a:pt x="9893" y="1985"/>
                    <a:pt x="10051" y="2142"/>
                    <a:pt x="10240" y="2142"/>
                  </a:cubicBezTo>
                  <a:lnTo>
                    <a:pt x="10618" y="2142"/>
                  </a:lnTo>
                  <a:lnTo>
                    <a:pt x="10618" y="9893"/>
                  </a:lnTo>
                  <a:lnTo>
                    <a:pt x="10240" y="9893"/>
                  </a:lnTo>
                  <a:cubicBezTo>
                    <a:pt x="10051" y="9893"/>
                    <a:pt x="9893" y="10050"/>
                    <a:pt x="9893" y="10239"/>
                  </a:cubicBezTo>
                  <a:lnTo>
                    <a:pt x="9893" y="10617"/>
                  </a:lnTo>
                  <a:lnTo>
                    <a:pt x="2143" y="10617"/>
                  </a:lnTo>
                  <a:lnTo>
                    <a:pt x="2143" y="10239"/>
                  </a:lnTo>
                  <a:cubicBezTo>
                    <a:pt x="2143" y="10050"/>
                    <a:pt x="1985" y="9893"/>
                    <a:pt x="1796" y="9893"/>
                  </a:cubicBezTo>
                  <a:lnTo>
                    <a:pt x="1450" y="9893"/>
                  </a:lnTo>
                  <a:lnTo>
                    <a:pt x="1450" y="2142"/>
                  </a:lnTo>
                  <a:lnTo>
                    <a:pt x="1796" y="2142"/>
                  </a:lnTo>
                  <a:cubicBezTo>
                    <a:pt x="1985" y="2142"/>
                    <a:pt x="2143" y="1985"/>
                    <a:pt x="2143" y="1796"/>
                  </a:cubicBezTo>
                  <a:lnTo>
                    <a:pt x="2143" y="1418"/>
                  </a:lnTo>
                  <a:close/>
                  <a:moveTo>
                    <a:pt x="1418" y="10617"/>
                  </a:moveTo>
                  <a:lnTo>
                    <a:pt x="1418" y="11310"/>
                  </a:lnTo>
                  <a:lnTo>
                    <a:pt x="725" y="11310"/>
                  </a:lnTo>
                  <a:lnTo>
                    <a:pt x="725" y="10617"/>
                  </a:lnTo>
                  <a:close/>
                  <a:moveTo>
                    <a:pt x="11311" y="10617"/>
                  </a:moveTo>
                  <a:lnTo>
                    <a:pt x="11311" y="11310"/>
                  </a:lnTo>
                  <a:lnTo>
                    <a:pt x="10618" y="11310"/>
                  </a:lnTo>
                  <a:lnTo>
                    <a:pt x="10618" y="10617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1764"/>
                  </a:lnTo>
                  <a:cubicBezTo>
                    <a:pt x="1" y="1985"/>
                    <a:pt x="158" y="2142"/>
                    <a:pt x="379" y="2142"/>
                  </a:cubicBezTo>
                  <a:lnTo>
                    <a:pt x="725" y="2142"/>
                  </a:lnTo>
                  <a:lnTo>
                    <a:pt x="725" y="9893"/>
                  </a:lnTo>
                  <a:lnTo>
                    <a:pt x="379" y="9893"/>
                  </a:lnTo>
                  <a:cubicBezTo>
                    <a:pt x="158" y="9893"/>
                    <a:pt x="1" y="10050"/>
                    <a:pt x="1" y="10239"/>
                  </a:cubicBezTo>
                  <a:lnTo>
                    <a:pt x="1" y="11657"/>
                  </a:lnTo>
                  <a:cubicBezTo>
                    <a:pt x="1" y="11877"/>
                    <a:pt x="158" y="12035"/>
                    <a:pt x="379" y="12035"/>
                  </a:cubicBezTo>
                  <a:lnTo>
                    <a:pt x="1796" y="12035"/>
                  </a:lnTo>
                  <a:cubicBezTo>
                    <a:pt x="1985" y="12035"/>
                    <a:pt x="2143" y="11877"/>
                    <a:pt x="2143" y="11657"/>
                  </a:cubicBezTo>
                  <a:lnTo>
                    <a:pt x="2143" y="11310"/>
                  </a:lnTo>
                  <a:lnTo>
                    <a:pt x="9893" y="11310"/>
                  </a:lnTo>
                  <a:lnTo>
                    <a:pt x="9893" y="11657"/>
                  </a:lnTo>
                  <a:cubicBezTo>
                    <a:pt x="9893" y="11877"/>
                    <a:pt x="10051" y="12035"/>
                    <a:pt x="10240" y="12035"/>
                  </a:cubicBezTo>
                  <a:lnTo>
                    <a:pt x="11657" y="12035"/>
                  </a:lnTo>
                  <a:cubicBezTo>
                    <a:pt x="11878" y="12035"/>
                    <a:pt x="12036" y="11877"/>
                    <a:pt x="12036" y="11657"/>
                  </a:cubicBezTo>
                  <a:lnTo>
                    <a:pt x="12036" y="10239"/>
                  </a:lnTo>
                  <a:cubicBezTo>
                    <a:pt x="12036" y="10050"/>
                    <a:pt x="11878" y="9893"/>
                    <a:pt x="11657" y="9893"/>
                  </a:cubicBezTo>
                  <a:lnTo>
                    <a:pt x="11311" y="9893"/>
                  </a:lnTo>
                  <a:lnTo>
                    <a:pt x="11311" y="2142"/>
                  </a:lnTo>
                  <a:lnTo>
                    <a:pt x="11657" y="2142"/>
                  </a:lnTo>
                  <a:cubicBezTo>
                    <a:pt x="11878" y="2142"/>
                    <a:pt x="12036" y="1985"/>
                    <a:pt x="12036" y="1764"/>
                  </a:cubicBezTo>
                  <a:lnTo>
                    <a:pt x="12036" y="378"/>
                  </a:lnTo>
                  <a:cubicBezTo>
                    <a:pt x="12036" y="158"/>
                    <a:pt x="11878" y="0"/>
                    <a:pt x="11657" y="0"/>
                  </a:cubicBezTo>
                  <a:lnTo>
                    <a:pt x="10240" y="0"/>
                  </a:lnTo>
                  <a:cubicBezTo>
                    <a:pt x="10051" y="0"/>
                    <a:pt x="9893" y="158"/>
                    <a:pt x="9893" y="378"/>
                  </a:cubicBezTo>
                  <a:lnTo>
                    <a:pt x="9893" y="725"/>
                  </a:lnTo>
                  <a:lnTo>
                    <a:pt x="2143" y="725"/>
                  </a:lnTo>
                  <a:lnTo>
                    <a:pt x="2143" y="378"/>
                  </a:lnTo>
                  <a:cubicBezTo>
                    <a:pt x="2143" y="158"/>
                    <a:pt x="1985" y="0"/>
                    <a:pt x="17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1292;p80">
              <a:extLst>
                <a:ext uri="{FF2B5EF4-FFF2-40B4-BE49-F238E27FC236}">
                  <a16:creationId xmlns:a16="http://schemas.microsoft.com/office/drawing/2014/main" id="{3CB9162D-3550-1592-27F6-739C1854FDD0}"/>
                </a:ext>
              </a:extLst>
            </p:cNvPr>
            <p:cNvSpPr/>
            <p:nvPr/>
          </p:nvSpPr>
          <p:spPr>
            <a:xfrm>
              <a:off x="-44860450" y="2412875"/>
              <a:ext cx="193000" cy="159125"/>
            </a:xfrm>
            <a:custGeom>
              <a:avLst/>
              <a:gdLst/>
              <a:ahLst/>
              <a:cxnLst/>
              <a:rect l="l" t="t" r="r" b="b"/>
              <a:pathLst>
                <a:path w="7720" h="6365" extrusionOk="0">
                  <a:moveTo>
                    <a:pt x="7026" y="694"/>
                  </a:moveTo>
                  <a:lnTo>
                    <a:pt x="7026" y="725"/>
                  </a:lnTo>
                  <a:lnTo>
                    <a:pt x="7026" y="5136"/>
                  </a:lnTo>
                  <a:lnTo>
                    <a:pt x="5514" y="3624"/>
                  </a:lnTo>
                  <a:cubicBezTo>
                    <a:pt x="5451" y="3561"/>
                    <a:pt x="5356" y="3498"/>
                    <a:pt x="5262" y="3498"/>
                  </a:cubicBezTo>
                  <a:cubicBezTo>
                    <a:pt x="5167" y="3498"/>
                    <a:pt x="5041" y="3561"/>
                    <a:pt x="5010" y="3624"/>
                  </a:cubicBezTo>
                  <a:lnTo>
                    <a:pt x="3907" y="4821"/>
                  </a:lnTo>
                  <a:lnTo>
                    <a:pt x="2678" y="3592"/>
                  </a:lnTo>
                  <a:cubicBezTo>
                    <a:pt x="2615" y="3529"/>
                    <a:pt x="2529" y="3498"/>
                    <a:pt x="2438" y="3498"/>
                  </a:cubicBezTo>
                  <a:cubicBezTo>
                    <a:pt x="2348" y="3498"/>
                    <a:pt x="2253" y="3529"/>
                    <a:pt x="2174" y="3592"/>
                  </a:cubicBezTo>
                  <a:lnTo>
                    <a:pt x="662" y="5104"/>
                  </a:lnTo>
                  <a:lnTo>
                    <a:pt x="662" y="694"/>
                  </a:lnTo>
                  <a:close/>
                  <a:moveTo>
                    <a:pt x="2458" y="4380"/>
                  </a:moveTo>
                  <a:lnTo>
                    <a:pt x="3718" y="5640"/>
                  </a:lnTo>
                  <a:lnTo>
                    <a:pt x="1198" y="5640"/>
                  </a:lnTo>
                  <a:lnTo>
                    <a:pt x="2458" y="4380"/>
                  </a:lnTo>
                  <a:close/>
                  <a:moveTo>
                    <a:pt x="5293" y="4411"/>
                  </a:moveTo>
                  <a:lnTo>
                    <a:pt x="6554" y="5671"/>
                  </a:lnTo>
                  <a:lnTo>
                    <a:pt x="4695" y="5671"/>
                  </a:lnTo>
                  <a:lnTo>
                    <a:pt x="4695" y="5640"/>
                  </a:lnTo>
                  <a:lnTo>
                    <a:pt x="4411" y="5356"/>
                  </a:lnTo>
                  <a:lnTo>
                    <a:pt x="5293" y="4411"/>
                  </a:ln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5986"/>
                  </a:lnTo>
                  <a:cubicBezTo>
                    <a:pt x="0" y="6207"/>
                    <a:pt x="158" y="6365"/>
                    <a:pt x="347" y="6365"/>
                  </a:cubicBezTo>
                  <a:lnTo>
                    <a:pt x="7373" y="6365"/>
                  </a:lnTo>
                  <a:cubicBezTo>
                    <a:pt x="7562" y="6365"/>
                    <a:pt x="7719" y="6207"/>
                    <a:pt x="7719" y="5986"/>
                  </a:cubicBezTo>
                  <a:lnTo>
                    <a:pt x="7719" y="379"/>
                  </a:lnTo>
                  <a:cubicBezTo>
                    <a:pt x="7719" y="158"/>
                    <a:pt x="7562" y="1"/>
                    <a:pt x="73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1293;p80">
              <a:extLst>
                <a:ext uri="{FF2B5EF4-FFF2-40B4-BE49-F238E27FC236}">
                  <a16:creationId xmlns:a16="http://schemas.microsoft.com/office/drawing/2014/main" id="{DE7A4358-5C82-3095-968A-81654B5DAA00}"/>
                </a:ext>
              </a:extLst>
            </p:cNvPr>
            <p:cNvSpPr/>
            <p:nvPr/>
          </p:nvSpPr>
          <p:spPr>
            <a:xfrm>
              <a:off x="-44791150" y="2439650"/>
              <a:ext cx="52800" cy="53600"/>
            </a:xfrm>
            <a:custGeom>
              <a:avLst/>
              <a:gdLst/>
              <a:ahLst/>
              <a:cxnLst/>
              <a:rect l="l" t="t" r="r" b="b"/>
              <a:pathLst>
                <a:path w="2112" h="2144" extrusionOk="0">
                  <a:moveTo>
                    <a:pt x="1041" y="725"/>
                  </a:moveTo>
                  <a:cubicBezTo>
                    <a:pt x="1261" y="725"/>
                    <a:pt x="1419" y="883"/>
                    <a:pt x="1419" y="1072"/>
                  </a:cubicBezTo>
                  <a:cubicBezTo>
                    <a:pt x="1419" y="1261"/>
                    <a:pt x="1261" y="1418"/>
                    <a:pt x="1041" y="1418"/>
                  </a:cubicBezTo>
                  <a:cubicBezTo>
                    <a:pt x="852" y="1418"/>
                    <a:pt x="694" y="1261"/>
                    <a:pt x="694" y="1072"/>
                  </a:cubicBezTo>
                  <a:cubicBezTo>
                    <a:pt x="694" y="883"/>
                    <a:pt x="852" y="725"/>
                    <a:pt x="1041" y="725"/>
                  </a:cubicBezTo>
                  <a:close/>
                  <a:moveTo>
                    <a:pt x="1041" y="1"/>
                  </a:moveTo>
                  <a:cubicBezTo>
                    <a:pt x="473" y="1"/>
                    <a:pt x="1" y="473"/>
                    <a:pt x="1" y="1072"/>
                  </a:cubicBezTo>
                  <a:cubicBezTo>
                    <a:pt x="32" y="1670"/>
                    <a:pt x="505" y="2143"/>
                    <a:pt x="1041" y="2143"/>
                  </a:cubicBezTo>
                  <a:cubicBezTo>
                    <a:pt x="1639" y="2143"/>
                    <a:pt x="2112" y="1670"/>
                    <a:pt x="2112" y="1072"/>
                  </a:cubicBezTo>
                  <a:cubicBezTo>
                    <a:pt x="2112" y="473"/>
                    <a:pt x="1639" y="1"/>
                    <a:pt x="10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3" name="Google Shape;1113;p4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Choix d’une librairie</a:t>
            </a:r>
            <a:endParaRPr dirty="0"/>
          </a:p>
        </p:txBody>
      </p:sp>
      <p:grpSp>
        <p:nvGrpSpPr>
          <p:cNvPr id="1118" name="Google Shape;1118;p47"/>
          <p:cNvGrpSpPr/>
          <p:nvPr/>
        </p:nvGrpSpPr>
        <p:grpSpPr>
          <a:xfrm>
            <a:off x="5578242" y="1360488"/>
            <a:ext cx="361004" cy="358229"/>
            <a:chOff x="-48266125" y="1973375"/>
            <a:chExt cx="302450" cy="300125"/>
          </a:xfrm>
        </p:grpSpPr>
        <p:sp>
          <p:nvSpPr>
            <p:cNvPr id="1119" name="Google Shape;1119;p47"/>
            <p:cNvSpPr/>
            <p:nvPr/>
          </p:nvSpPr>
          <p:spPr>
            <a:xfrm>
              <a:off x="-48212575" y="2045050"/>
              <a:ext cx="122900" cy="123700"/>
            </a:xfrm>
            <a:custGeom>
              <a:avLst/>
              <a:gdLst/>
              <a:ahLst/>
              <a:cxnLst/>
              <a:rect l="l" t="t" r="r" b="b"/>
              <a:pathLst>
                <a:path w="4916" h="4948" extrusionOk="0">
                  <a:moveTo>
                    <a:pt x="1765" y="662"/>
                  </a:moveTo>
                  <a:cubicBezTo>
                    <a:pt x="2237" y="662"/>
                    <a:pt x="2647" y="946"/>
                    <a:pt x="2741" y="1387"/>
                  </a:cubicBezTo>
                  <a:lnTo>
                    <a:pt x="1765" y="1387"/>
                  </a:lnTo>
                  <a:cubicBezTo>
                    <a:pt x="1576" y="1387"/>
                    <a:pt x="1418" y="1545"/>
                    <a:pt x="1418" y="1734"/>
                  </a:cubicBezTo>
                  <a:lnTo>
                    <a:pt x="1418" y="2710"/>
                  </a:lnTo>
                  <a:cubicBezTo>
                    <a:pt x="1009" y="2584"/>
                    <a:pt x="725" y="2206"/>
                    <a:pt x="725" y="1734"/>
                  </a:cubicBezTo>
                  <a:cubicBezTo>
                    <a:pt x="725" y="1135"/>
                    <a:pt x="1166" y="662"/>
                    <a:pt x="1765" y="662"/>
                  </a:cubicBezTo>
                  <a:close/>
                  <a:moveTo>
                    <a:pt x="2741" y="2080"/>
                  </a:moveTo>
                  <a:cubicBezTo>
                    <a:pt x="2647" y="2395"/>
                    <a:pt x="2395" y="2616"/>
                    <a:pt x="2111" y="2710"/>
                  </a:cubicBezTo>
                  <a:lnTo>
                    <a:pt x="2111" y="2080"/>
                  </a:lnTo>
                  <a:close/>
                  <a:moveTo>
                    <a:pt x="4254" y="2080"/>
                  </a:moveTo>
                  <a:lnTo>
                    <a:pt x="4254" y="4191"/>
                  </a:lnTo>
                  <a:lnTo>
                    <a:pt x="2143" y="4191"/>
                  </a:lnTo>
                  <a:lnTo>
                    <a:pt x="2143" y="3466"/>
                  </a:lnTo>
                  <a:cubicBezTo>
                    <a:pt x="2804" y="3309"/>
                    <a:pt x="3340" y="2805"/>
                    <a:pt x="3497" y="2080"/>
                  </a:cubicBezTo>
                  <a:close/>
                  <a:moveTo>
                    <a:pt x="1765" y="1"/>
                  </a:moveTo>
                  <a:cubicBezTo>
                    <a:pt x="788" y="1"/>
                    <a:pt x="0" y="788"/>
                    <a:pt x="0" y="1765"/>
                  </a:cubicBezTo>
                  <a:cubicBezTo>
                    <a:pt x="0" y="2616"/>
                    <a:pt x="599" y="3340"/>
                    <a:pt x="1418" y="3498"/>
                  </a:cubicBezTo>
                  <a:lnTo>
                    <a:pt x="1418" y="4601"/>
                  </a:lnTo>
                  <a:cubicBezTo>
                    <a:pt x="1418" y="4790"/>
                    <a:pt x="1576" y="4947"/>
                    <a:pt x="1765" y="4947"/>
                  </a:cubicBezTo>
                  <a:lnTo>
                    <a:pt x="4569" y="4947"/>
                  </a:lnTo>
                  <a:cubicBezTo>
                    <a:pt x="4758" y="4947"/>
                    <a:pt x="4915" y="4790"/>
                    <a:pt x="4915" y="4601"/>
                  </a:cubicBezTo>
                  <a:lnTo>
                    <a:pt x="4915" y="1797"/>
                  </a:lnTo>
                  <a:cubicBezTo>
                    <a:pt x="4915" y="1576"/>
                    <a:pt x="4758" y="1419"/>
                    <a:pt x="4600" y="1419"/>
                  </a:cubicBezTo>
                  <a:lnTo>
                    <a:pt x="3497" y="1419"/>
                  </a:lnTo>
                  <a:cubicBezTo>
                    <a:pt x="3340" y="631"/>
                    <a:pt x="2647" y="1"/>
                    <a:pt x="17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7"/>
            <p:cNvSpPr/>
            <p:nvPr/>
          </p:nvSpPr>
          <p:spPr>
            <a:xfrm>
              <a:off x="-48266125" y="1973375"/>
              <a:ext cx="230000" cy="300125"/>
            </a:xfrm>
            <a:custGeom>
              <a:avLst/>
              <a:gdLst/>
              <a:ahLst/>
              <a:cxnLst/>
              <a:rect l="l" t="t" r="r" b="b"/>
              <a:pathLst>
                <a:path w="9200" h="12005" extrusionOk="0">
                  <a:moveTo>
                    <a:pt x="7057" y="1198"/>
                  </a:moveTo>
                  <a:lnTo>
                    <a:pt x="7971" y="2112"/>
                  </a:lnTo>
                  <a:lnTo>
                    <a:pt x="7057" y="2112"/>
                  </a:lnTo>
                  <a:lnTo>
                    <a:pt x="7057" y="1198"/>
                  </a:lnTo>
                  <a:close/>
                  <a:moveTo>
                    <a:pt x="6396" y="694"/>
                  </a:moveTo>
                  <a:lnTo>
                    <a:pt x="6396" y="2458"/>
                  </a:lnTo>
                  <a:cubicBezTo>
                    <a:pt x="6396" y="2679"/>
                    <a:pt x="6553" y="2836"/>
                    <a:pt x="6742" y="2836"/>
                  </a:cubicBezTo>
                  <a:lnTo>
                    <a:pt x="8506" y="2836"/>
                  </a:lnTo>
                  <a:lnTo>
                    <a:pt x="8506" y="11280"/>
                  </a:lnTo>
                  <a:lnTo>
                    <a:pt x="756" y="11280"/>
                  </a:lnTo>
                  <a:lnTo>
                    <a:pt x="756" y="694"/>
                  </a:lnTo>
                  <a:close/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1658"/>
                  </a:lnTo>
                  <a:cubicBezTo>
                    <a:pt x="0" y="11847"/>
                    <a:pt x="158" y="12004"/>
                    <a:pt x="378" y="12004"/>
                  </a:cubicBezTo>
                  <a:lnTo>
                    <a:pt x="8790" y="12004"/>
                  </a:lnTo>
                  <a:cubicBezTo>
                    <a:pt x="8979" y="12004"/>
                    <a:pt x="9136" y="11847"/>
                    <a:pt x="9136" y="11658"/>
                  </a:cubicBezTo>
                  <a:lnTo>
                    <a:pt x="9136" y="2458"/>
                  </a:lnTo>
                  <a:cubicBezTo>
                    <a:pt x="9199" y="2395"/>
                    <a:pt x="9168" y="2301"/>
                    <a:pt x="9073" y="2238"/>
                  </a:cubicBezTo>
                  <a:lnTo>
                    <a:pt x="6931" y="95"/>
                  </a:lnTo>
                  <a:cubicBezTo>
                    <a:pt x="6868" y="32"/>
                    <a:pt x="6805" y="1"/>
                    <a:pt x="67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7"/>
            <p:cNvSpPr/>
            <p:nvPr/>
          </p:nvSpPr>
          <p:spPr>
            <a:xfrm>
              <a:off x="-48018025" y="1991500"/>
              <a:ext cx="54350" cy="282000"/>
            </a:xfrm>
            <a:custGeom>
              <a:avLst/>
              <a:gdLst/>
              <a:ahLst/>
              <a:cxnLst/>
              <a:rect l="l" t="t" r="r" b="b"/>
              <a:pathLst>
                <a:path w="2174" h="11280" extrusionOk="0">
                  <a:moveTo>
                    <a:pt x="1071" y="1481"/>
                  </a:moveTo>
                  <a:lnTo>
                    <a:pt x="1260" y="2111"/>
                  </a:lnTo>
                  <a:lnTo>
                    <a:pt x="851" y="2111"/>
                  </a:lnTo>
                  <a:lnTo>
                    <a:pt x="1071" y="1481"/>
                  </a:lnTo>
                  <a:close/>
                  <a:moveTo>
                    <a:pt x="1418" y="2836"/>
                  </a:moveTo>
                  <a:lnTo>
                    <a:pt x="1418" y="7247"/>
                  </a:lnTo>
                  <a:lnTo>
                    <a:pt x="725" y="7247"/>
                  </a:lnTo>
                  <a:lnTo>
                    <a:pt x="725" y="2836"/>
                  </a:lnTo>
                  <a:close/>
                  <a:moveTo>
                    <a:pt x="1418" y="7971"/>
                  </a:moveTo>
                  <a:lnTo>
                    <a:pt x="1418" y="8664"/>
                  </a:lnTo>
                  <a:lnTo>
                    <a:pt x="725" y="8664"/>
                  </a:lnTo>
                  <a:lnTo>
                    <a:pt x="725" y="7971"/>
                  </a:lnTo>
                  <a:close/>
                  <a:moveTo>
                    <a:pt x="1449" y="9357"/>
                  </a:moveTo>
                  <a:lnTo>
                    <a:pt x="1449" y="10208"/>
                  </a:lnTo>
                  <a:cubicBezTo>
                    <a:pt x="1418" y="10397"/>
                    <a:pt x="1260" y="10555"/>
                    <a:pt x="1071" y="10555"/>
                  </a:cubicBezTo>
                  <a:cubicBezTo>
                    <a:pt x="882" y="10555"/>
                    <a:pt x="725" y="10397"/>
                    <a:pt x="725" y="10208"/>
                  </a:cubicBezTo>
                  <a:lnTo>
                    <a:pt x="725" y="9357"/>
                  </a:lnTo>
                  <a:close/>
                  <a:moveTo>
                    <a:pt x="1071" y="0"/>
                  </a:moveTo>
                  <a:cubicBezTo>
                    <a:pt x="945" y="0"/>
                    <a:pt x="788" y="95"/>
                    <a:pt x="756" y="253"/>
                  </a:cubicBezTo>
                  <a:cubicBezTo>
                    <a:pt x="0" y="2489"/>
                    <a:pt x="63" y="2363"/>
                    <a:pt x="63" y="2458"/>
                  </a:cubicBezTo>
                  <a:lnTo>
                    <a:pt x="63" y="10208"/>
                  </a:lnTo>
                  <a:cubicBezTo>
                    <a:pt x="63" y="10807"/>
                    <a:pt x="536" y="11279"/>
                    <a:pt x="1103" y="11279"/>
                  </a:cubicBezTo>
                  <a:cubicBezTo>
                    <a:pt x="1701" y="11279"/>
                    <a:pt x="2174" y="10807"/>
                    <a:pt x="2174" y="10208"/>
                  </a:cubicBezTo>
                  <a:lnTo>
                    <a:pt x="2111" y="2458"/>
                  </a:lnTo>
                  <a:lnTo>
                    <a:pt x="2111" y="2458"/>
                  </a:lnTo>
                  <a:cubicBezTo>
                    <a:pt x="2121" y="2468"/>
                    <a:pt x="2128" y="2472"/>
                    <a:pt x="2132" y="2472"/>
                  </a:cubicBezTo>
                  <a:cubicBezTo>
                    <a:pt x="2139" y="2472"/>
                    <a:pt x="2132" y="2458"/>
                    <a:pt x="2111" y="2458"/>
                  </a:cubicBezTo>
                  <a:lnTo>
                    <a:pt x="2111" y="2458"/>
                  </a:lnTo>
                  <a:lnTo>
                    <a:pt x="2111" y="2458"/>
                  </a:lnTo>
                  <a:cubicBezTo>
                    <a:pt x="2111" y="2363"/>
                    <a:pt x="2142" y="2584"/>
                    <a:pt x="1386" y="253"/>
                  </a:cubicBezTo>
                  <a:cubicBezTo>
                    <a:pt x="1355" y="95"/>
                    <a:pt x="1197" y="0"/>
                    <a:pt x="10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7"/>
            <p:cNvSpPr/>
            <p:nvPr/>
          </p:nvSpPr>
          <p:spPr>
            <a:xfrm>
              <a:off x="-48211800" y="2221475"/>
              <a:ext cx="122900" cy="17350"/>
            </a:xfrm>
            <a:custGeom>
              <a:avLst/>
              <a:gdLst/>
              <a:ahLst/>
              <a:cxnLst/>
              <a:rect l="l" t="t" r="r" b="b"/>
              <a:pathLst>
                <a:path w="4916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4569" y="694"/>
                  </a:lnTo>
                  <a:cubicBezTo>
                    <a:pt x="4758" y="694"/>
                    <a:pt x="4916" y="536"/>
                    <a:pt x="4916" y="347"/>
                  </a:cubicBezTo>
                  <a:cubicBezTo>
                    <a:pt x="4884" y="158"/>
                    <a:pt x="4727" y="1"/>
                    <a:pt x="4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7"/>
            <p:cNvSpPr/>
            <p:nvPr/>
          </p:nvSpPr>
          <p:spPr>
            <a:xfrm>
              <a:off x="-48211800" y="2185250"/>
              <a:ext cx="87450" cy="18150"/>
            </a:xfrm>
            <a:custGeom>
              <a:avLst/>
              <a:gdLst/>
              <a:ahLst/>
              <a:cxnLst/>
              <a:rect l="l" t="t" r="r" b="b"/>
              <a:pathLst>
                <a:path w="3498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3151" y="725"/>
                  </a:lnTo>
                  <a:cubicBezTo>
                    <a:pt x="3372" y="725"/>
                    <a:pt x="3498" y="568"/>
                    <a:pt x="3498" y="379"/>
                  </a:cubicBezTo>
                  <a:cubicBezTo>
                    <a:pt x="3498" y="158"/>
                    <a:pt x="3372" y="1"/>
                    <a:pt x="31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7"/>
            <p:cNvSpPr/>
            <p:nvPr/>
          </p:nvSpPr>
          <p:spPr>
            <a:xfrm>
              <a:off x="-48106250" y="21852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90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79"/>
                  </a:cubicBezTo>
                  <a:cubicBezTo>
                    <a:pt x="694" y="190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6" name="Google Shape;1136;p47"/>
          <p:cNvGrpSpPr/>
          <p:nvPr/>
        </p:nvGrpSpPr>
        <p:grpSpPr>
          <a:xfrm>
            <a:off x="3197098" y="3116094"/>
            <a:ext cx="308234" cy="308234"/>
            <a:chOff x="1487200" y="4993750"/>
            <a:chExt cx="483125" cy="483125"/>
          </a:xfrm>
        </p:grpSpPr>
        <p:sp>
          <p:nvSpPr>
            <p:cNvPr id="1137" name="Google Shape;1137;p47"/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38" name="Google Shape;1138;p47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7" name="Google Shape;10196;p77">
            <a:extLst>
              <a:ext uri="{FF2B5EF4-FFF2-40B4-BE49-F238E27FC236}">
                <a16:creationId xmlns:a16="http://schemas.microsoft.com/office/drawing/2014/main" id="{A493A5C6-D9B6-DC00-C8B8-E51FFD317ACB}"/>
              </a:ext>
            </a:extLst>
          </p:cNvPr>
          <p:cNvSpPr/>
          <p:nvPr/>
        </p:nvSpPr>
        <p:spPr>
          <a:xfrm>
            <a:off x="3180723" y="1346036"/>
            <a:ext cx="324609" cy="372824"/>
          </a:xfrm>
          <a:custGeom>
            <a:avLst/>
            <a:gdLst/>
            <a:ahLst/>
            <a:cxnLst/>
            <a:rect l="l" t="t" r="r" b="b"/>
            <a:pathLst>
              <a:path w="11028" h="12666" extrusionOk="0">
                <a:moveTo>
                  <a:pt x="8538" y="820"/>
                </a:moveTo>
                <a:lnTo>
                  <a:pt x="8538" y="2710"/>
                </a:lnTo>
                <a:lnTo>
                  <a:pt x="8412" y="2584"/>
                </a:lnTo>
                <a:cubicBezTo>
                  <a:pt x="8333" y="2505"/>
                  <a:pt x="8223" y="2466"/>
                  <a:pt x="8113" y="2466"/>
                </a:cubicBezTo>
                <a:cubicBezTo>
                  <a:pt x="8003" y="2466"/>
                  <a:pt x="7892" y="2505"/>
                  <a:pt x="7814" y="2584"/>
                </a:cubicBezTo>
                <a:lnTo>
                  <a:pt x="7719" y="2710"/>
                </a:lnTo>
                <a:lnTo>
                  <a:pt x="7719" y="820"/>
                </a:lnTo>
                <a:close/>
                <a:moveTo>
                  <a:pt x="10177" y="820"/>
                </a:moveTo>
                <a:lnTo>
                  <a:pt x="10177" y="9357"/>
                </a:lnTo>
                <a:lnTo>
                  <a:pt x="2458" y="9357"/>
                </a:lnTo>
                <a:lnTo>
                  <a:pt x="2458" y="820"/>
                </a:lnTo>
                <a:lnTo>
                  <a:pt x="6869" y="820"/>
                </a:lnTo>
                <a:lnTo>
                  <a:pt x="6869" y="3687"/>
                </a:lnTo>
                <a:cubicBezTo>
                  <a:pt x="6869" y="3813"/>
                  <a:pt x="6932" y="3970"/>
                  <a:pt x="7026" y="4033"/>
                </a:cubicBezTo>
                <a:cubicBezTo>
                  <a:pt x="7100" y="4093"/>
                  <a:pt x="7196" y="4124"/>
                  <a:pt x="7292" y="4124"/>
                </a:cubicBezTo>
                <a:cubicBezTo>
                  <a:pt x="7400" y="4124"/>
                  <a:pt x="7510" y="4085"/>
                  <a:pt x="7593" y="4002"/>
                </a:cubicBezTo>
                <a:lnTo>
                  <a:pt x="8129" y="3466"/>
                </a:lnTo>
                <a:lnTo>
                  <a:pt x="8664" y="3970"/>
                </a:lnTo>
                <a:cubicBezTo>
                  <a:pt x="8719" y="4024"/>
                  <a:pt x="8844" y="4102"/>
                  <a:pt x="8958" y="4102"/>
                </a:cubicBezTo>
                <a:cubicBezTo>
                  <a:pt x="8976" y="4102"/>
                  <a:pt x="8994" y="4100"/>
                  <a:pt x="9011" y="4096"/>
                </a:cubicBezTo>
                <a:cubicBezTo>
                  <a:pt x="9200" y="4033"/>
                  <a:pt x="9357" y="3876"/>
                  <a:pt x="9357" y="3687"/>
                </a:cubicBezTo>
                <a:lnTo>
                  <a:pt x="9357" y="820"/>
                </a:lnTo>
                <a:close/>
                <a:moveTo>
                  <a:pt x="1639" y="851"/>
                </a:moveTo>
                <a:lnTo>
                  <a:pt x="1639" y="9326"/>
                </a:lnTo>
                <a:cubicBezTo>
                  <a:pt x="1355" y="9326"/>
                  <a:pt x="1103" y="9389"/>
                  <a:pt x="820" y="9546"/>
                </a:cubicBezTo>
                <a:lnTo>
                  <a:pt x="820" y="2017"/>
                </a:lnTo>
                <a:cubicBezTo>
                  <a:pt x="820" y="1481"/>
                  <a:pt x="1166" y="1040"/>
                  <a:pt x="1639" y="851"/>
                </a:cubicBezTo>
                <a:close/>
                <a:moveTo>
                  <a:pt x="10145" y="10177"/>
                </a:moveTo>
                <a:lnTo>
                  <a:pt x="10145" y="11846"/>
                </a:lnTo>
                <a:lnTo>
                  <a:pt x="1639" y="11846"/>
                </a:lnTo>
                <a:cubicBezTo>
                  <a:pt x="1166" y="11846"/>
                  <a:pt x="820" y="11500"/>
                  <a:pt x="820" y="11027"/>
                </a:cubicBezTo>
                <a:cubicBezTo>
                  <a:pt x="820" y="10555"/>
                  <a:pt x="1166" y="10177"/>
                  <a:pt x="1639" y="10177"/>
                </a:cubicBezTo>
                <a:close/>
                <a:moveTo>
                  <a:pt x="1985" y="0"/>
                </a:moveTo>
                <a:cubicBezTo>
                  <a:pt x="851" y="32"/>
                  <a:pt x="0" y="946"/>
                  <a:pt x="0" y="2017"/>
                </a:cubicBezTo>
                <a:lnTo>
                  <a:pt x="0" y="11027"/>
                </a:lnTo>
                <a:cubicBezTo>
                  <a:pt x="0" y="11909"/>
                  <a:pt x="725" y="12665"/>
                  <a:pt x="1639" y="12665"/>
                </a:cubicBezTo>
                <a:lnTo>
                  <a:pt x="10618" y="12665"/>
                </a:lnTo>
                <a:cubicBezTo>
                  <a:pt x="10870" y="12665"/>
                  <a:pt x="11027" y="12476"/>
                  <a:pt x="11027" y="12224"/>
                </a:cubicBezTo>
                <a:lnTo>
                  <a:pt x="11027" y="379"/>
                </a:lnTo>
                <a:cubicBezTo>
                  <a:pt x="11027" y="189"/>
                  <a:pt x="10807" y="0"/>
                  <a:pt x="1058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10111;p76">
            <a:extLst>
              <a:ext uri="{FF2B5EF4-FFF2-40B4-BE49-F238E27FC236}">
                <a16:creationId xmlns:a16="http://schemas.microsoft.com/office/drawing/2014/main" id="{83DAA017-8D79-379B-52CE-97698973CBB9}"/>
              </a:ext>
            </a:extLst>
          </p:cNvPr>
          <p:cNvGrpSpPr/>
          <p:nvPr/>
        </p:nvGrpSpPr>
        <p:grpSpPr>
          <a:xfrm>
            <a:off x="7958591" y="2623768"/>
            <a:ext cx="306236" cy="297181"/>
            <a:chOff x="5053975" y="4399375"/>
            <a:chExt cx="483000" cy="482975"/>
          </a:xfrm>
          <a:solidFill>
            <a:schemeClr val="accent3"/>
          </a:solidFill>
        </p:grpSpPr>
        <p:sp>
          <p:nvSpPr>
            <p:cNvPr id="45" name="Google Shape;10112;p76">
              <a:extLst>
                <a:ext uri="{FF2B5EF4-FFF2-40B4-BE49-F238E27FC236}">
                  <a16:creationId xmlns:a16="http://schemas.microsoft.com/office/drawing/2014/main" id="{0FA24A27-2EB4-0604-0F76-598964EB7819}"/>
                </a:ext>
              </a:extLst>
            </p:cNvPr>
            <p:cNvSpPr/>
            <p:nvPr/>
          </p:nvSpPr>
          <p:spPr>
            <a:xfrm>
              <a:off x="5053975" y="4399375"/>
              <a:ext cx="483000" cy="482975"/>
            </a:xfrm>
            <a:custGeom>
              <a:avLst/>
              <a:gdLst/>
              <a:ahLst/>
              <a:cxnLst/>
              <a:rect l="l" t="t" r="r" b="b"/>
              <a:pathLst>
                <a:path w="19320" h="19319" extrusionOk="0">
                  <a:moveTo>
                    <a:pt x="9660" y="1130"/>
                  </a:moveTo>
                  <a:cubicBezTo>
                    <a:pt x="11822" y="1130"/>
                    <a:pt x="13981" y="1972"/>
                    <a:pt x="15666" y="3654"/>
                  </a:cubicBezTo>
                  <a:cubicBezTo>
                    <a:pt x="19033" y="7021"/>
                    <a:pt x="19033" y="12299"/>
                    <a:pt x="15666" y="15665"/>
                  </a:cubicBezTo>
                  <a:cubicBezTo>
                    <a:pt x="13983" y="17349"/>
                    <a:pt x="11821" y="18190"/>
                    <a:pt x="9660" y="18190"/>
                  </a:cubicBezTo>
                  <a:cubicBezTo>
                    <a:pt x="7499" y="18190"/>
                    <a:pt x="5338" y="17349"/>
                    <a:pt x="3655" y="15665"/>
                  </a:cubicBezTo>
                  <a:cubicBezTo>
                    <a:pt x="288" y="12299"/>
                    <a:pt x="288" y="7024"/>
                    <a:pt x="3655" y="3654"/>
                  </a:cubicBezTo>
                  <a:cubicBezTo>
                    <a:pt x="5339" y="1972"/>
                    <a:pt x="7498" y="1130"/>
                    <a:pt x="9660" y="1130"/>
                  </a:cubicBezTo>
                  <a:close/>
                  <a:moveTo>
                    <a:pt x="9660" y="0"/>
                  </a:moveTo>
                  <a:cubicBezTo>
                    <a:pt x="7112" y="0"/>
                    <a:pt x="4693" y="1015"/>
                    <a:pt x="2854" y="2854"/>
                  </a:cubicBezTo>
                  <a:cubicBezTo>
                    <a:pt x="1016" y="4693"/>
                    <a:pt x="1" y="7111"/>
                    <a:pt x="1" y="9660"/>
                  </a:cubicBezTo>
                  <a:cubicBezTo>
                    <a:pt x="1" y="12208"/>
                    <a:pt x="1016" y="14627"/>
                    <a:pt x="2854" y="16465"/>
                  </a:cubicBezTo>
                  <a:cubicBezTo>
                    <a:pt x="4693" y="18304"/>
                    <a:pt x="7112" y="19319"/>
                    <a:pt x="9660" y="19319"/>
                  </a:cubicBezTo>
                  <a:cubicBezTo>
                    <a:pt x="12209" y="19319"/>
                    <a:pt x="14627" y="18304"/>
                    <a:pt x="16466" y="16465"/>
                  </a:cubicBezTo>
                  <a:cubicBezTo>
                    <a:pt x="18305" y="14627"/>
                    <a:pt x="19319" y="12208"/>
                    <a:pt x="19319" y="9660"/>
                  </a:cubicBezTo>
                  <a:cubicBezTo>
                    <a:pt x="19319" y="7111"/>
                    <a:pt x="18305" y="4693"/>
                    <a:pt x="16466" y="2854"/>
                  </a:cubicBezTo>
                  <a:cubicBezTo>
                    <a:pt x="14627" y="1015"/>
                    <a:pt x="12209" y="0"/>
                    <a:pt x="96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" name="Google Shape;10113;p76">
              <a:extLst>
                <a:ext uri="{FF2B5EF4-FFF2-40B4-BE49-F238E27FC236}">
                  <a16:creationId xmlns:a16="http://schemas.microsoft.com/office/drawing/2014/main" id="{2076CEB0-521F-0C27-ABF4-755AED9AA8BC}"/>
                </a:ext>
              </a:extLst>
            </p:cNvPr>
            <p:cNvSpPr/>
            <p:nvPr/>
          </p:nvSpPr>
          <p:spPr>
            <a:xfrm>
              <a:off x="5100725" y="4528375"/>
              <a:ext cx="309350" cy="296450"/>
            </a:xfrm>
            <a:custGeom>
              <a:avLst/>
              <a:gdLst/>
              <a:ahLst/>
              <a:cxnLst/>
              <a:rect l="l" t="t" r="r" b="b"/>
              <a:pathLst>
                <a:path w="12374" h="11858" extrusionOk="0">
                  <a:moveTo>
                    <a:pt x="2352" y="1462"/>
                  </a:moveTo>
                  <a:lnTo>
                    <a:pt x="10828" y="9938"/>
                  </a:lnTo>
                  <a:cubicBezTo>
                    <a:pt x="9875" y="10469"/>
                    <a:pt x="8830" y="10728"/>
                    <a:pt x="7793" y="10728"/>
                  </a:cubicBezTo>
                  <a:cubicBezTo>
                    <a:pt x="6180" y="10728"/>
                    <a:pt x="4586" y="10102"/>
                    <a:pt x="3388" y="8902"/>
                  </a:cubicBezTo>
                  <a:cubicBezTo>
                    <a:pt x="1416" y="6933"/>
                    <a:pt x="993" y="3896"/>
                    <a:pt x="2352" y="1462"/>
                  </a:cubicBezTo>
                  <a:close/>
                  <a:moveTo>
                    <a:pt x="2253" y="0"/>
                  </a:moveTo>
                  <a:cubicBezTo>
                    <a:pt x="2078" y="0"/>
                    <a:pt x="1904" y="81"/>
                    <a:pt x="1794" y="236"/>
                  </a:cubicBezTo>
                  <a:cubicBezTo>
                    <a:pt x="257" y="2395"/>
                    <a:pt x="0" y="5215"/>
                    <a:pt x="1120" y="7616"/>
                  </a:cubicBezTo>
                  <a:cubicBezTo>
                    <a:pt x="2243" y="10016"/>
                    <a:pt x="4568" y="11628"/>
                    <a:pt x="7210" y="11837"/>
                  </a:cubicBezTo>
                  <a:lnTo>
                    <a:pt x="7210" y="11834"/>
                  </a:lnTo>
                  <a:cubicBezTo>
                    <a:pt x="7404" y="11849"/>
                    <a:pt x="7597" y="11858"/>
                    <a:pt x="7787" y="11858"/>
                  </a:cubicBezTo>
                  <a:cubicBezTo>
                    <a:pt x="9318" y="11858"/>
                    <a:pt x="10807" y="11384"/>
                    <a:pt x="12057" y="10502"/>
                  </a:cubicBezTo>
                  <a:cubicBezTo>
                    <a:pt x="12340" y="10297"/>
                    <a:pt x="12374" y="9886"/>
                    <a:pt x="12126" y="9639"/>
                  </a:cubicBezTo>
                  <a:lnTo>
                    <a:pt x="2654" y="167"/>
                  </a:lnTo>
                  <a:cubicBezTo>
                    <a:pt x="2542" y="55"/>
                    <a:pt x="2397" y="0"/>
                    <a:pt x="22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7" name="Google Shape;10114;p76">
              <a:extLst>
                <a:ext uri="{FF2B5EF4-FFF2-40B4-BE49-F238E27FC236}">
                  <a16:creationId xmlns:a16="http://schemas.microsoft.com/office/drawing/2014/main" id="{33058D9A-99A0-5BE7-DB09-9392A8F0091A}"/>
                </a:ext>
              </a:extLst>
            </p:cNvPr>
            <p:cNvSpPr/>
            <p:nvPr/>
          </p:nvSpPr>
          <p:spPr>
            <a:xfrm>
              <a:off x="5180875" y="4456850"/>
              <a:ext cx="316625" cy="296575"/>
            </a:xfrm>
            <a:custGeom>
              <a:avLst/>
              <a:gdLst/>
              <a:ahLst/>
              <a:cxnLst/>
              <a:rect l="l" t="t" r="r" b="b"/>
              <a:pathLst>
                <a:path w="12665" h="11863" extrusionOk="0">
                  <a:moveTo>
                    <a:pt x="4584" y="1128"/>
                  </a:moveTo>
                  <a:cubicBezTo>
                    <a:pt x="6196" y="1128"/>
                    <a:pt x="7791" y="1755"/>
                    <a:pt x="8987" y="2958"/>
                  </a:cubicBezTo>
                  <a:cubicBezTo>
                    <a:pt x="10964" y="4924"/>
                    <a:pt x="11387" y="7967"/>
                    <a:pt x="10022" y="10398"/>
                  </a:cubicBezTo>
                  <a:lnTo>
                    <a:pt x="1547" y="1923"/>
                  </a:lnTo>
                  <a:cubicBezTo>
                    <a:pt x="2499" y="1388"/>
                    <a:pt x="3545" y="1128"/>
                    <a:pt x="4584" y="1128"/>
                  </a:cubicBezTo>
                  <a:close/>
                  <a:moveTo>
                    <a:pt x="4578" y="1"/>
                  </a:moveTo>
                  <a:cubicBezTo>
                    <a:pt x="3095" y="1"/>
                    <a:pt x="1604" y="448"/>
                    <a:pt x="321" y="1361"/>
                  </a:cubicBezTo>
                  <a:cubicBezTo>
                    <a:pt x="34" y="1563"/>
                    <a:pt x="1" y="1977"/>
                    <a:pt x="248" y="2224"/>
                  </a:cubicBezTo>
                  <a:lnTo>
                    <a:pt x="9723" y="11697"/>
                  </a:lnTo>
                  <a:cubicBezTo>
                    <a:pt x="9829" y="11802"/>
                    <a:pt x="9971" y="11863"/>
                    <a:pt x="10122" y="11863"/>
                  </a:cubicBezTo>
                  <a:lnTo>
                    <a:pt x="10170" y="11863"/>
                  </a:lnTo>
                  <a:cubicBezTo>
                    <a:pt x="10336" y="11847"/>
                    <a:pt x="10487" y="11763"/>
                    <a:pt x="10584" y="11624"/>
                  </a:cubicBezTo>
                  <a:cubicBezTo>
                    <a:pt x="12664" y="8698"/>
                    <a:pt x="12326" y="4697"/>
                    <a:pt x="9787" y="2158"/>
                  </a:cubicBezTo>
                  <a:cubicBezTo>
                    <a:pt x="8361" y="733"/>
                    <a:pt x="6476" y="1"/>
                    <a:pt x="45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8" name="Google Shape;10111;p76">
            <a:extLst>
              <a:ext uri="{FF2B5EF4-FFF2-40B4-BE49-F238E27FC236}">
                <a16:creationId xmlns:a16="http://schemas.microsoft.com/office/drawing/2014/main" id="{EA103E37-02C3-E22A-40C1-B4D0D1A903AB}"/>
              </a:ext>
            </a:extLst>
          </p:cNvPr>
          <p:cNvGrpSpPr/>
          <p:nvPr/>
        </p:nvGrpSpPr>
        <p:grpSpPr>
          <a:xfrm>
            <a:off x="7958590" y="3111558"/>
            <a:ext cx="306237" cy="308233"/>
            <a:chOff x="5053975" y="4399375"/>
            <a:chExt cx="483000" cy="482975"/>
          </a:xfrm>
          <a:solidFill>
            <a:schemeClr val="accent3"/>
          </a:solidFill>
        </p:grpSpPr>
        <p:sp>
          <p:nvSpPr>
            <p:cNvPr id="49" name="Google Shape;10112;p76">
              <a:extLst>
                <a:ext uri="{FF2B5EF4-FFF2-40B4-BE49-F238E27FC236}">
                  <a16:creationId xmlns:a16="http://schemas.microsoft.com/office/drawing/2014/main" id="{1D0822E2-0306-D6D4-551A-A421D335C8C0}"/>
                </a:ext>
              </a:extLst>
            </p:cNvPr>
            <p:cNvSpPr/>
            <p:nvPr/>
          </p:nvSpPr>
          <p:spPr>
            <a:xfrm>
              <a:off x="5053975" y="4399375"/>
              <a:ext cx="483000" cy="482975"/>
            </a:xfrm>
            <a:custGeom>
              <a:avLst/>
              <a:gdLst/>
              <a:ahLst/>
              <a:cxnLst/>
              <a:rect l="l" t="t" r="r" b="b"/>
              <a:pathLst>
                <a:path w="19320" h="19319" extrusionOk="0">
                  <a:moveTo>
                    <a:pt x="9660" y="1130"/>
                  </a:moveTo>
                  <a:cubicBezTo>
                    <a:pt x="11822" y="1130"/>
                    <a:pt x="13981" y="1972"/>
                    <a:pt x="15666" y="3654"/>
                  </a:cubicBezTo>
                  <a:cubicBezTo>
                    <a:pt x="19033" y="7021"/>
                    <a:pt x="19033" y="12299"/>
                    <a:pt x="15666" y="15665"/>
                  </a:cubicBezTo>
                  <a:cubicBezTo>
                    <a:pt x="13983" y="17349"/>
                    <a:pt x="11821" y="18190"/>
                    <a:pt x="9660" y="18190"/>
                  </a:cubicBezTo>
                  <a:cubicBezTo>
                    <a:pt x="7499" y="18190"/>
                    <a:pt x="5338" y="17349"/>
                    <a:pt x="3655" y="15665"/>
                  </a:cubicBezTo>
                  <a:cubicBezTo>
                    <a:pt x="288" y="12299"/>
                    <a:pt x="288" y="7024"/>
                    <a:pt x="3655" y="3654"/>
                  </a:cubicBezTo>
                  <a:cubicBezTo>
                    <a:pt x="5339" y="1972"/>
                    <a:pt x="7498" y="1130"/>
                    <a:pt x="9660" y="1130"/>
                  </a:cubicBezTo>
                  <a:close/>
                  <a:moveTo>
                    <a:pt x="9660" y="0"/>
                  </a:moveTo>
                  <a:cubicBezTo>
                    <a:pt x="7112" y="0"/>
                    <a:pt x="4693" y="1015"/>
                    <a:pt x="2854" y="2854"/>
                  </a:cubicBezTo>
                  <a:cubicBezTo>
                    <a:pt x="1016" y="4693"/>
                    <a:pt x="1" y="7111"/>
                    <a:pt x="1" y="9660"/>
                  </a:cubicBezTo>
                  <a:cubicBezTo>
                    <a:pt x="1" y="12208"/>
                    <a:pt x="1016" y="14627"/>
                    <a:pt x="2854" y="16465"/>
                  </a:cubicBezTo>
                  <a:cubicBezTo>
                    <a:pt x="4693" y="18304"/>
                    <a:pt x="7112" y="19319"/>
                    <a:pt x="9660" y="19319"/>
                  </a:cubicBezTo>
                  <a:cubicBezTo>
                    <a:pt x="12209" y="19319"/>
                    <a:pt x="14627" y="18304"/>
                    <a:pt x="16466" y="16465"/>
                  </a:cubicBezTo>
                  <a:cubicBezTo>
                    <a:pt x="18305" y="14627"/>
                    <a:pt x="19319" y="12208"/>
                    <a:pt x="19319" y="9660"/>
                  </a:cubicBezTo>
                  <a:cubicBezTo>
                    <a:pt x="19319" y="7111"/>
                    <a:pt x="18305" y="4693"/>
                    <a:pt x="16466" y="2854"/>
                  </a:cubicBezTo>
                  <a:cubicBezTo>
                    <a:pt x="14627" y="1015"/>
                    <a:pt x="12209" y="0"/>
                    <a:pt x="96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0" name="Google Shape;10113;p76">
              <a:extLst>
                <a:ext uri="{FF2B5EF4-FFF2-40B4-BE49-F238E27FC236}">
                  <a16:creationId xmlns:a16="http://schemas.microsoft.com/office/drawing/2014/main" id="{520AE15D-1F1E-2757-7AC2-C375568C2610}"/>
                </a:ext>
              </a:extLst>
            </p:cNvPr>
            <p:cNvSpPr/>
            <p:nvPr/>
          </p:nvSpPr>
          <p:spPr>
            <a:xfrm>
              <a:off x="5100725" y="4528375"/>
              <a:ext cx="309350" cy="296450"/>
            </a:xfrm>
            <a:custGeom>
              <a:avLst/>
              <a:gdLst/>
              <a:ahLst/>
              <a:cxnLst/>
              <a:rect l="l" t="t" r="r" b="b"/>
              <a:pathLst>
                <a:path w="12374" h="11858" extrusionOk="0">
                  <a:moveTo>
                    <a:pt x="2352" y="1462"/>
                  </a:moveTo>
                  <a:lnTo>
                    <a:pt x="10828" y="9938"/>
                  </a:lnTo>
                  <a:cubicBezTo>
                    <a:pt x="9875" y="10469"/>
                    <a:pt x="8830" y="10728"/>
                    <a:pt x="7793" y="10728"/>
                  </a:cubicBezTo>
                  <a:cubicBezTo>
                    <a:pt x="6180" y="10728"/>
                    <a:pt x="4586" y="10102"/>
                    <a:pt x="3388" y="8902"/>
                  </a:cubicBezTo>
                  <a:cubicBezTo>
                    <a:pt x="1416" y="6933"/>
                    <a:pt x="993" y="3896"/>
                    <a:pt x="2352" y="1462"/>
                  </a:cubicBezTo>
                  <a:close/>
                  <a:moveTo>
                    <a:pt x="2253" y="0"/>
                  </a:moveTo>
                  <a:cubicBezTo>
                    <a:pt x="2078" y="0"/>
                    <a:pt x="1904" y="81"/>
                    <a:pt x="1794" y="236"/>
                  </a:cubicBezTo>
                  <a:cubicBezTo>
                    <a:pt x="257" y="2395"/>
                    <a:pt x="0" y="5215"/>
                    <a:pt x="1120" y="7616"/>
                  </a:cubicBezTo>
                  <a:cubicBezTo>
                    <a:pt x="2243" y="10016"/>
                    <a:pt x="4568" y="11628"/>
                    <a:pt x="7210" y="11837"/>
                  </a:cubicBezTo>
                  <a:lnTo>
                    <a:pt x="7210" y="11834"/>
                  </a:lnTo>
                  <a:cubicBezTo>
                    <a:pt x="7404" y="11849"/>
                    <a:pt x="7597" y="11858"/>
                    <a:pt x="7787" y="11858"/>
                  </a:cubicBezTo>
                  <a:cubicBezTo>
                    <a:pt x="9318" y="11858"/>
                    <a:pt x="10807" y="11384"/>
                    <a:pt x="12057" y="10502"/>
                  </a:cubicBezTo>
                  <a:cubicBezTo>
                    <a:pt x="12340" y="10297"/>
                    <a:pt x="12374" y="9886"/>
                    <a:pt x="12126" y="9639"/>
                  </a:cubicBezTo>
                  <a:lnTo>
                    <a:pt x="2654" y="167"/>
                  </a:lnTo>
                  <a:cubicBezTo>
                    <a:pt x="2542" y="55"/>
                    <a:pt x="2397" y="0"/>
                    <a:pt x="22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1" name="Google Shape;10114;p76">
              <a:extLst>
                <a:ext uri="{FF2B5EF4-FFF2-40B4-BE49-F238E27FC236}">
                  <a16:creationId xmlns:a16="http://schemas.microsoft.com/office/drawing/2014/main" id="{D890885A-F358-E2AB-69B9-FD1C3ABA04D4}"/>
                </a:ext>
              </a:extLst>
            </p:cNvPr>
            <p:cNvSpPr/>
            <p:nvPr/>
          </p:nvSpPr>
          <p:spPr>
            <a:xfrm>
              <a:off x="5180875" y="4456850"/>
              <a:ext cx="316625" cy="296575"/>
            </a:xfrm>
            <a:custGeom>
              <a:avLst/>
              <a:gdLst/>
              <a:ahLst/>
              <a:cxnLst/>
              <a:rect l="l" t="t" r="r" b="b"/>
              <a:pathLst>
                <a:path w="12665" h="11863" extrusionOk="0">
                  <a:moveTo>
                    <a:pt x="4584" y="1128"/>
                  </a:moveTo>
                  <a:cubicBezTo>
                    <a:pt x="6196" y="1128"/>
                    <a:pt x="7791" y="1755"/>
                    <a:pt x="8987" y="2958"/>
                  </a:cubicBezTo>
                  <a:cubicBezTo>
                    <a:pt x="10964" y="4924"/>
                    <a:pt x="11387" y="7967"/>
                    <a:pt x="10022" y="10398"/>
                  </a:cubicBezTo>
                  <a:lnTo>
                    <a:pt x="1547" y="1923"/>
                  </a:lnTo>
                  <a:cubicBezTo>
                    <a:pt x="2499" y="1388"/>
                    <a:pt x="3545" y="1128"/>
                    <a:pt x="4584" y="1128"/>
                  </a:cubicBezTo>
                  <a:close/>
                  <a:moveTo>
                    <a:pt x="4578" y="1"/>
                  </a:moveTo>
                  <a:cubicBezTo>
                    <a:pt x="3095" y="1"/>
                    <a:pt x="1604" y="448"/>
                    <a:pt x="321" y="1361"/>
                  </a:cubicBezTo>
                  <a:cubicBezTo>
                    <a:pt x="34" y="1563"/>
                    <a:pt x="1" y="1977"/>
                    <a:pt x="248" y="2224"/>
                  </a:cubicBezTo>
                  <a:lnTo>
                    <a:pt x="9723" y="11697"/>
                  </a:lnTo>
                  <a:cubicBezTo>
                    <a:pt x="9829" y="11802"/>
                    <a:pt x="9971" y="11863"/>
                    <a:pt x="10122" y="11863"/>
                  </a:cubicBezTo>
                  <a:lnTo>
                    <a:pt x="10170" y="11863"/>
                  </a:lnTo>
                  <a:cubicBezTo>
                    <a:pt x="10336" y="11847"/>
                    <a:pt x="10487" y="11763"/>
                    <a:pt x="10584" y="11624"/>
                  </a:cubicBezTo>
                  <a:cubicBezTo>
                    <a:pt x="12664" y="8698"/>
                    <a:pt x="12326" y="4697"/>
                    <a:pt x="9787" y="2158"/>
                  </a:cubicBezTo>
                  <a:cubicBezTo>
                    <a:pt x="8361" y="733"/>
                    <a:pt x="6476" y="1"/>
                    <a:pt x="45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2" name="Google Shape;11915;p82">
            <a:extLst>
              <a:ext uri="{FF2B5EF4-FFF2-40B4-BE49-F238E27FC236}">
                <a16:creationId xmlns:a16="http://schemas.microsoft.com/office/drawing/2014/main" id="{42494E42-25C3-AB2E-0495-EDDD71D18960}"/>
              </a:ext>
            </a:extLst>
          </p:cNvPr>
          <p:cNvSpPr>
            <a:spLocks noChangeAspect="1"/>
          </p:cNvSpPr>
          <p:nvPr/>
        </p:nvSpPr>
        <p:spPr>
          <a:xfrm>
            <a:off x="7958590" y="3529309"/>
            <a:ext cx="415201" cy="397528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2825F9-5609-0C4D-DF1C-1441B01015B2}"/>
              </a:ext>
            </a:extLst>
          </p:cNvPr>
          <p:cNvSpPr txBox="1"/>
          <p:nvPr/>
        </p:nvSpPr>
        <p:spPr>
          <a:xfrm>
            <a:off x="8667907" y="4753369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AEA2D82-9AF7-4C2D-B4FE-C746E71DCC64}" type="slidenum">
              <a:rPr lang="en-US" smtClean="0">
                <a:solidFill>
                  <a:schemeClr val="bg1"/>
                </a:solidFill>
                <a:latin typeface="Oswald" panose="00000500000000000000" pitchFamily="2" charset="0"/>
              </a:rPr>
              <a:t>18</a:t>
            </a:fld>
            <a:endParaRPr lang="en-US" dirty="0">
              <a:solidFill>
                <a:schemeClr val="bg1"/>
              </a:solidFill>
              <a:latin typeface="Oswald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47D34B-EED0-B7BC-42A1-6CA25ED6E96D}"/>
              </a:ext>
            </a:extLst>
          </p:cNvPr>
          <p:cNvSpPr txBox="1"/>
          <p:nvPr/>
        </p:nvSpPr>
        <p:spPr>
          <a:xfrm>
            <a:off x="7223863" y="248441"/>
            <a:ext cx="1715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highlight>
                  <a:srgbClr val="FF0000"/>
                </a:highlight>
              </a:rPr>
              <a:t>Spécifier les colonnes, les détailler et intégrer les types d’EOC</a:t>
            </a:r>
            <a:endParaRPr lang="en-US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60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06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520" name="Google Shape;1520;p60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</a:rPr>
              <a:t>À VENIR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1521" name="Google Shape;1521;p60"/>
          <p:cNvGrpSpPr/>
          <p:nvPr/>
        </p:nvGrpSpPr>
        <p:grpSpPr>
          <a:xfrm>
            <a:off x="5838900" y="1369246"/>
            <a:ext cx="1828998" cy="2405007"/>
            <a:chOff x="1809575" y="238125"/>
            <a:chExt cx="3981275" cy="5219200"/>
          </a:xfrm>
        </p:grpSpPr>
        <p:sp>
          <p:nvSpPr>
            <p:cNvPr id="1522" name="Google Shape;1522;p60"/>
            <p:cNvSpPr/>
            <p:nvPr/>
          </p:nvSpPr>
          <p:spPr>
            <a:xfrm>
              <a:off x="1809575" y="238125"/>
              <a:ext cx="3981275" cy="5219200"/>
            </a:xfrm>
            <a:custGeom>
              <a:avLst/>
              <a:gdLst/>
              <a:ahLst/>
              <a:cxnLst/>
              <a:rect l="l" t="t" r="r" b="b"/>
              <a:pathLst>
                <a:path w="159251" h="208768" extrusionOk="0">
                  <a:moveTo>
                    <a:pt x="0" y="0"/>
                  </a:moveTo>
                  <a:lnTo>
                    <a:pt x="0" y="208767"/>
                  </a:lnTo>
                  <a:lnTo>
                    <a:pt x="159251" y="208767"/>
                  </a:lnTo>
                  <a:lnTo>
                    <a:pt x="159251" y="39633"/>
                  </a:lnTo>
                  <a:lnTo>
                    <a:pt x="120759" y="0"/>
                  </a:lnTo>
                  <a:close/>
                </a:path>
              </a:pathLst>
            </a:custGeom>
            <a:solidFill>
              <a:srgbClr val="D268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60"/>
            <p:cNvSpPr/>
            <p:nvPr/>
          </p:nvSpPr>
          <p:spPr>
            <a:xfrm>
              <a:off x="3805900" y="238125"/>
              <a:ext cx="1984950" cy="5219200"/>
            </a:xfrm>
            <a:custGeom>
              <a:avLst/>
              <a:gdLst/>
              <a:ahLst/>
              <a:cxnLst/>
              <a:rect l="l" t="t" r="r" b="b"/>
              <a:pathLst>
                <a:path w="79398" h="208768" extrusionOk="0">
                  <a:moveTo>
                    <a:pt x="1" y="0"/>
                  </a:moveTo>
                  <a:lnTo>
                    <a:pt x="1" y="208767"/>
                  </a:lnTo>
                  <a:lnTo>
                    <a:pt x="79398" y="208767"/>
                  </a:lnTo>
                  <a:lnTo>
                    <a:pt x="79398" y="39633"/>
                  </a:lnTo>
                  <a:lnTo>
                    <a:pt x="40906" y="0"/>
                  </a:lnTo>
                  <a:close/>
                </a:path>
              </a:pathLst>
            </a:custGeom>
            <a:solidFill>
              <a:srgbClr val="AB3F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60"/>
            <p:cNvSpPr/>
            <p:nvPr/>
          </p:nvSpPr>
          <p:spPr>
            <a:xfrm>
              <a:off x="4828550" y="238125"/>
              <a:ext cx="962300" cy="990850"/>
            </a:xfrm>
            <a:custGeom>
              <a:avLst/>
              <a:gdLst/>
              <a:ahLst/>
              <a:cxnLst/>
              <a:rect l="l" t="t" r="r" b="b"/>
              <a:pathLst>
                <a:path w="38492" h="39634" extrusionOk="0">
                  <a:moveTo>
                    <a:pt x="0" y="0"/>
                  </a:moveTo>
                  <a:lnTo>
                    <a:pt x="0" y="39633"/>
                  </a:lnTo>
                  <a:lnTo>
                    <a:pt x="38492" y="39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60"/>
            <p:cNvSpPr/>
            <p:nvPr/>
          </p:nvSpPr>
          <p:spPr>
            <a:xfrm>
              <a:off x="4828550" y="238125"/>
              <a:ext cx="962300" cy="990850"/>
            </a:xfrm>
            <a:custGeom>
              <a:avLst/>
              <a:gdLst/>
              <a:ahLst/>
              <a:cxnLst/>
              <a:rect l="l" t="t" r="r" b="b"/>
              <a:pathLst>
                <a:path w="38492" h="39634" extrusionOk="0">
                  <a:moveTo>
                    <a:pt x="0" y="0"/>
                  </a:moveTo>
                  <a:lnTo>
                    <a:pt x="0" y="39633"/>
                  </a:lnTo>
                  <a:lnTo>
                    <a:pt x="38492" y="39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68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60"/>
            <p:cNvSpPr/>
            <p:nvPr/>
          </p:nvSpPr>
          <p:spPr>
            <a:xfrm>
              <a:off x="2479925" y="1950650"/>
              <a:ext cx="2654450" cy="1450800"/>
            </a:xfrm>
            <a:custGeom>
              <a:avLst/>
              <a:gdLst/>
              <a:ahLst/>
              <a:cxnLst/>
              <a:rect l="l" t="t" r="r" b="b"/>
              <a:pathLst>
                <a:path w="106178" h="58032" extrusionOk="0">
                  <a:moveTo>
                    <a:pt x="73395" y="1"/>
                  </a:moveTo>
                  <a:lnTo>
                    <a:pt x="73395" y="12233"/>
                  </a:lnTo>
                  <a:lnTo>
                    <a:pt x="85334" y="12233"/>
                  </a:lnTo>
                  <a:lnTo>
                    <a:pt x="56856" y="40743"/>
                  </a:lnTo>
                  <a:lnTo>
                    <a:pt x="30206" y="14092"/>
                  </a:lnTo>
                  <a:lnTo>
                    <a:pt x="0" y="44331"/>
                  </a:lnTo>
                  <a:lnTo>
                    <a:pt x="8644" y="52975"/>
                  </a:lnTo>
                  <a:lnTo>
                    <a:pt x="30206" y="31381"/>
                  </a:lnTo>
                  <a:lnTo>
                    <a:pt x="56856" y="58031"/>
                  </a:lnTo>
                  <a:lnTo>
                    <a:pt x="93945" y="20877"/>
                  </a:lnTo>
                  <a:lnTo>
                    <a:pt x="93945" y="32914"/>
                  </a:lnTo>
                  <a:lnTo>
                    <a:pt x="106178" y="32914"/>
                  </a:lnTo>
                  <a:lnTo>
                    <a:pt x="1061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60"/>
            <p:cNvSpPr/>
            <p:nvPr/>
          </p:nvSpPr>
          <p:spPr>
            <a:xfrm>
              <a:off x="2483175" y="3714575"/>
              <a:ext cx="2662625" cy="305025"/>
            </a:xfrm>
            <a:custGeom>
              <a:avLst/>
              <a:gdLst/>
              <a:ahLst/>
              <a:cxnLst/>
              <a:rect l="l" t="t" r="r" b="b"/>
              <a:pathLst>
                <a:path w="106505" h="12201" extrusionOk="0">
                  <a:moveTo>
                    <a:pt x="0" y="0"/>
                  </a:moveTo>
                  <a:lnTo>
                    <a:pt x="0" y="12200"/>
                  </a:lnTo>
                  <a:lnTo>
                    <a:pt x="106504" y="12200"/>
                  </a:lnTo>
                  <a:lnTo>
                    <a:pt x="1065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60"/>
            <p:cNvSpPr/>
            <p:nvPr/>
          </p:nvSpPr>
          <p:spPr>
            <a:xfrm>
              <a:off x="2483175" y="4326200"/>
              <a:ext cx="2662625" cy="305025"/>
            </a:xfrm>
            <a:custGeom>
              <a:avLst/>
              <a:gdLst/>
              <a:ahLst/>
              <a:cxnLst/>
              <a:rect l="l" t="t" r="r" b="b"/>
              <a:pathLst>
                <a:path w="106505" h="12201" extrusionOk="0">
                  <a:moveTo>
                    <a:pt x="0" y="0"/>
                  </a:moveTo>
                  <a:lnTo>
                    <a:pt x="0" y="12200"/>
                  </a:lnTo>
                  <a:lnTo>
                    <a:pt x="106504" y="12200"/>
                  </a:lnTo>
                  <a:lnTo>
                    <a:pt x="1065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60"/>
            <p:cNvSpPr/>
            <p:nvPr/>
          </p:nvSpPr>
          <p:spPr>
            <a:xfrm>
              <a:off x="3815700" y="1950650"/>
              <a:ext cx="1318675" cy="1450800"/>
            </a:xfrm>
            <a:custGeom>
              <a:avLst/>
              <a:gdLst/>
              <a:ahLst/>
              <a:cxnLst/>
              <a:rect l="l" t="t" r="r" b="b"/>
              <a:pathLst>
                <a:path w="52747" h="58032" extrusionOk="0">
                  <a:moveTo>
                    <a:pt x="19964" y="1"/>
                  </a:moveTo>
                  <a:lnTo>
                    <a:pt x="19964" y="12233"/>
                  </a:lnTo>
                  <a:lnTo>
                    <a:pt x="31903" y="12233"/>
                  </a:lnTo>
                  <a:lnTo>
                    <a:pt x="3425" y="40743"/>
                  </a:lnTo>
                  <a:lnTo>
                    <a:pt x="0" y="37318"/>
                  </a:lnTo>
                  <a:lnTo>
                    <a:pt x="0" y="54639"/>
                  </a:lnTo>
                  <a:lnTo>
                    <a:pt x="3425" y="58031"/>
                  </a:lnTo>
                  <a:lnTo>
                    <a:pt x="40514" y="20877"/>
                  </a:lnTo>
                  <a:lnTo>
                    <a:pt x="40514" y="32914"/>
                  </a:lnTo>
                  <a:lnTo>
                    <a:pt x="52747" y="32914"/>
                  </a:lnTo>
                  <a:lnTo>
                    <a:pt x="52747" y="1"/>
                  </a:lnTo>
                  <a:close/>
                </a:path>
              </a:pathLst>
            </a:custGeom>
            <a:solidFill>
              <a:srgbClr val="24A3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60"/>
            <p:cNvSpPr/>
            <p:nvPr/>
          </p:nvSpPr>
          <p:spPr>
            <a:xfrm>
              <a:off x="3815700" y="3714575"/>
              <a:ext cx="1330100" cy="305025"/>
            </a:xfrm>
            <a:custGeom>
              <a:avLst/>
              <a:gdLst/>
              <a:ahLst/>
              <a:cxnLst/>
              <a:rect l="l" t="t" r="r" b="b"/>
              <a:pathLst>
                <a:path w="53204" h="12201" extrusionOk="0">
                  <a:moveTo>
                    <a:pt x="0" y="0"/>
                  </a:moveTo>
                  <a:lnTo>
                    <a:pt x="0" y="12200"/>
                  </a:lnTo>
                  <a:lnTo>
                    <a:pt x="53203" y="12200"/>
                  </a:lnTo>
                  <a:lnTo>
                    <a:pt x="53203" y="0"/>
                  </a:lnTo>
                  <a:close/>
                </a:path>
              </a:pathLst>
            </a:custGeom>
            <a:solidFill>
              <a:srgbClr val="6E3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60"/>
            <p:cNvSpPr/>
            <p:nvPr/>
          </p:nvSpPr>
          <p:spPr>
            <a:xfrm>
              <a:off x="3815700" y="4326200"/>
              <a:ext cx="1330100" cy="305025"/>
            </a:xfrm>
            <a:custGeom>
              <a:avLst/>
              <a:gdLst/>
              <a:ahLst/>
              <a:cxnLst/>
              <a:rect l="l" t="t" r="r" b="b"/>
              <a:pathLst>
                <a:path w="53204" h="12201" extrusionOk="0">
                  <a:moveTo>
                    <a:pt x="0" y="0"/>
                  </a:moveTo>
                  <a:lnTo>
                    <a:pt x="0" y="12200"/>
                  </a:lnTo>
                  <a:lnTo>
                    <a:pt x="53203" y="12200"/>
                  </a:lnTo>
                  <a:lnTo>
                    <a:pt x="53203" y="0"/>
                  </a:lnTo>
                  <a:close/>
                </a:path>
              </a:pathLst>
            </a:custGeom>
            <a:solidFill>
              <a:srgbClr val="6E3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TABLE DES MATIÈRES</a:t>
            </a:r>
            <a:endParaRPr dirty="0"/>
          </a:p>
        </p:txBody>
      </p:sp>
      <p:sp>
        <p:nvSpPr>
          <p:cNvPr id="709" name="Google Shape;709;p29"/>
          <p:cNvSpPr txBox="1">
            <a:spLocks noGrp="1"/>
          </p:cNvSpPr>
          <p:nvPr>
            <p:ph type="subTitle" idx="1"/>
          </p:nvPr>
        </p:nvSpPr>
        <p:spPr>
          <a:xfrm>
            <a:off x="677474" y="2110690"/>
            <a:ext cx="2401451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EXPRESSION DES BESOINS</a:t>
            </a:r>
          </a:p>
        </p:txBody>
      </p:sp>
      <p:sp>
        <p:nvSpPr>
          <p:cNvPr id="710" name="Google Shape;710;p29"/>
          <p:cNvSpPr txBox="1">
            <a:spLocks noGrp="1"/>
          </p:cNvSpPr>
          <p:nvPr>
            <p:ph type="title" idx="2"/>
          </p:nvPr>
        </p:nvSpPr>
        <p:spPr>
          <a:xfrm>
            <a:off x="1329200" y="1658390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12" name="Google Shape;712;p29"/>
          <p:cNvSpPr txBox="1">
            <a:spLocks noGrp="1"/>
          </p:cNvSpPr>
          <p:nvPr>
            <p:ph type="subTitle" idx="4"/>
          </p:nvPr>
        </p:nvSpPr>
        <p:spPr>
          <a:xfrm>
            <a:off x="3413500" y="2110690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EXISTANT</a:t>
            </a:r>
            <a:endParaRPr dirty="0"/>
          </a:p>
        </p:txBody>
      </p:sp>
      <p:sp>
        <p:nvSpPr>
          <p:cNvPr id="713" name="Google Shape;713;p29"/>
          <p:cNvSpPr txBox="1">
            <a:spLocks noGrp="1"/>
          </p:cNvSpPr>
          <p:nvPr>
            <p:ph type="title" idx="5"/>
          </p:nvPr>
        </p:nvSpPr>
        <p:spPr>
          <a:xfrm>
            <a:off x="4023025" y="1658390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15" name="Google Shape;715;p29"/>
          <p:cNvSpPr txBox="1">
            <a:spLocks noGrp="1"/>
          </p:cNvSpPr>
          <p:nvPr>
            <p:ph type="subTitle" idx="7"/>
          </p:nvPr>
        </p:nvSpPr>
        <p:spPr>
          <a:xfrm>
            <a:off x="6107050" y="2110690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À FAIRE ÉVOLUER</a:t>
            </a:r>
          </a:p>
        </p:txBody>
      </p:sp>
      <p:sp>
        <p:nvSpPr>
          <p:cNvPr id="716" name="Google Shape;716;p29"/>
          <p:cNvSpPr txBox="1">
            <a:spLocks noGrp="1"/>
          </p:cNvSpPr>
          <p:nvPr>
            <p:ph type="title" idx="8"/>
          </p:nvPr>
        </p:nvSpPr>
        <p:spPr>
          <a:xfrm>
            <a:off x="6716550" y="1658390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18" name="Google Shape;718;p29"/>
          <p:cNvSpPr txBox="1">
            <a:spLocks noGrp="1"/>
          </p:cNvSpPr>
          <p:nvPr>
            <p:ph type="subTitle" idx="13"/>
          </p:nvPr>
        </p:nvSpPr>
        <p:spPr>
          <a:xfrm>
            <a:off x="719600" y="3584402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ETUDE DE FAISABILITÉ</a:t>
            </a:r>
          </a:p>
        </p:txBody>
      </p:sp>
      <p:sp>
        <p:nvSpPr>
          <p:cNvPr id="719" name="Google Shape;719;p29"/>
          <p:cNvSpPr txBox="1">
            <a:spLocks noGrp="1"/>
          </p:cNvSpPr>
          <p:nvPr>
            <p:ph type="title" idx="14"/>
          </p:nvPr>
        </p:nvSpPr>
        <p:spPr>
          <a:xfrm>
            <a:off x="1329200" y="3132111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</a:p>
        </p:txBody>
      </p:sp>
      <p:sp>
        <p:nvSpPr>
          <p:cNvPr id="721" name="Google Shape;721;p29"/>
          <p:cNvSpPr txBox="1">
            <a:spLocks noGrp="1"/>
          </p:cNvSpPr>
          <p:nvPr>
            <p:ph type="subTitle" idx="16"/>
          </p:nvPr>
        </p:nvSpPr>
        <p:spPr>
          <a:xfrm>
            <a:off x="3413400" y="3584402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ANALYSE DES LIBRAIRIES</a:t>
            </a:r>
            <a:endParaRPr lang="en-US" dirty="0"/>
          </a:p>
        </p:txBody>
      </p:sp>
      <p:sp>
        <p:nvSpPr>
          <p:cNvPr id="722" name="Google Shape;722;p29"/>
          <p:cNvSpPr txBox="1">
            <a:spLocks noGrp="1"/>
          </p:cNvSpPr>
          <p:nvPr>
            <p:ph type="title" idx="17"/>
          </p:nvPr>
        </p:nvSpPr>
        <p:spPr>
          <a:xfrm>
            <a:off x="4023025" y="3132111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</a:p>
        </p:txBody>
      </p:sp>
      <p:sp>
        <p:nvSpPr>
          <p:cNvPr id="724" name="Google Shape;724;p29"/>
          <p:cNvSpPr txBox="1">
            <a:spLocks noGrp="1"/>
          </p:cNvSpPr>
          <p:nvPr>
            <p:ph type="subTitle" idx="19"/>
          </p:nvPr>
        </p:nvSpPr>
        <p:spPr>
          <a:xfrm>
            <a:off x="6107050" y="3584400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À VENIR</a:t>
            </a:r>
            <a:endParaRPr lang="en-US" dirty="0"/>
          </a:p>
        </p:txBody>
      </p:sp>
      <p:sp>
        <p:nvSpPr>
          <p:cNvPr id="725" name="Google Shape;725;p29"/>
          <p:cNvSpPr txBox="1">
            <a:spLocks noGrp="1"/>
          </p:cNvSpPr>
          <p:nvPr>
            <p:ph type="title" idx="20"/>
          </p:nvPr>
        </p:nvSpPr>
        <p:spPr>
          <a:xfrm>
            <a:off x="6716550" y="3132111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AF661D-8EFD-DCE6-7CAF-1F15E8E00FFF}"/>
              </a:ext>
            </a:extLst>
          </p:cNvPr>
          <p:cNvSpPr txBox="1"/>
          <p:nvPr/>
        </p:nvSpPr>
        <p:spPr>
          <a:xfrm>
            <a:off x="8667907" y="4753369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AEA2D82-9AF7-4C2D-B4FE-C746E71DCC64}" type="slidenum">
              <a:rPr lang="en-US" smtClean="0">
                <a:solidFill>
                  <a:schemeClr val="bg1"/>
                </a:solidFill>
                <a:latin typeface="Oswald" panose="00000500000000000000" pitchFamily="2" charset="0"/>
              </a:rPr>
              <a:t>2</a:t>
            </a:fld>
            <a:endParaRPr lang="en-US" dirty="0">
              <a:solidFill>
                <a:schemeClr val="bg1"/>
              </a:solidFill>
              <a:latin typeface="Oswald" panose="00000500000000000000" pitchFamily="2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4" name="Google Shape;1424;p57"/>
          <p:cNvCxnSpPr>
            <a:stCxn id="1425" idx="0"/>
            <a:endCxn id="1426" idx="2"/>
          </p:cNvCxnSpPr>
          <p:nvPr/>
        </p:nvCxnSpPr>
        <p:spPr>
          <a:xfrm>
            <a:off x="4348214" y="1379303"/>
            <a:ext cx="4" cy="303192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7" name="Google Shape;1427;p5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À RÉALISER TRÈS PROCHAINEMENT</a:t>
            </a:r>
          </a:p>
        </p:txBody>
      </p:sp>
      <p:sp>
        <p:nvSpPr>
          <p:cNvPr id="1428" name="Google Shape;1428;p57"/>
          <p:cNvSpPr txBox="1">
            <a:spLocks noGrp="1"/>
          </p:cNvSpPr>
          <p:nvPr>
            <p:ph type="subTitle" idx="4294967295"/>
          </p:nvPr>
        </p:nvSpPr>
        <p:spPr>
          <a:xfrm>
            <a:off x="5127871" y="1264206"/>
            <a:ext cx="3072389" cy="4381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1800" dirty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Essayer </a:t>
            </a:r>
            <a:r>
              <a:rPr lang="fr-FR" sz="1800" dirty="0" err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dhSegment</a:t>
            </a:r>
            <a:r>
              <a:rPr lang="fr-FR" sz="1800" dirty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 avec </a:t>
            </a:r>
            <a:r>
              <a:rPr lang="fr-FR" sz="1800" dirty="0" err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PyTorch</a:t>
            </a:r>
            <a:endParaRPr sz="1800" dirty="0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30" name="Google Shape;1430;p57"/>
          <p:cNvSpPr txBox="1">
            <a:spLocks noGrp="1"/>
          </p:cNvSpPr>
          <p:nvPr>
            <p:ph type="subTitle" idx="4294967295"/>
          </p:nvPr>
        </p:nvSpPr>
        <p:spPr>
          <a:xfrm>
            <a:off x="5127924" y="2698749"/>
            <a:ext cx="2789213" cy="4381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1800" dirty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Acquérir des jeux de données</a:t>
            </a:r>
          </a:p>
        </p:txBody>
      </p:sp>
      <p:sp>
        <p:nvSpPr>
          <p:cNvPr id="1432" name="Google Shape;1432;p57"/>
          <p:cNvSpPr txBox="1">
            <a:spLocks noGrp="1"/>
          </p:cNvSpPr>
          <p:nvPr>
            <p:ph type="subTitle" idx="4294967295"/>
          </p:nvPr>
        </p:nvSpPr>
        <p:spPr>
          <a:xfrm>
            <a:off x="5127952" y="4092696"/>
            <a:ext cx="19362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Etablir un planning</a:t>
            </a:r>
            <a:endParaRPr sz="1800" dirty="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34" name="Google Shape;1434;p57"/>
          <p:cNvSpPr txBox="1">
            <a:spLocks noGrp="1"/>
          </p:cNvSpPr>
          <p:nvPr>
            <p:ph type="subTitle" idx="4294967295"/>
          </p:nvPr>
        </p:nvSpPr>
        <p:spPr>
          <a:xfrm>
            <a:off x="415459" y="2005282"/>
            <a:ext cx="3152994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Echanger avec l’équipe RETRO</a:t>
            </a:r>
            <a:endParaRPr sz="1800" dirty="0">
              <a:solidFill>
                <a:schemeClr val="accen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36" name="Google Shape;1436;p57"/>
          <p:cNvSpPr txBox="1">
            <a:spLocks noGrp="1"/>
          </p:cNvSpPr>
          <p:nvPr>
            <p:ph type="subTitle" idx="4294967295"/>
          </p:nvPr>
        </p:nvSpPr>
        <p:spPr>
          <a:xfrm>
            <a:off x="886028" y="3388338"/>
            <a:ext cx="2682423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1800" dirty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Etudier la piste des N modules</a:t>
            </a:r>
          </a:p>
        </p:txBody>
      </p:sp>
      <p:sp>
        <p:nvSpPr>
          <p:cNvPr id="1425" name="Google Shape;1425;p57"/>
          <p:cNvSpPr/>
          <p:nvPr/>
        </p:nvSpPr>
        <p:spPr>
          <a:xfrm>
            <a:off x="4011014" y="1379303"/>
            <a:ext cx="674400" cy="21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8" name="Google Shape;1438;p57"/>
          <p:cNvSpPr/>
          <p:nvPr/>
        </p:nvSpPr>
        <p:spPr>
          <a:xfrm rot="10800000">
            <a:off x="4011112" y="3513011"/>
            <a:ext cx="674400" cy="214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9" name="Google Shape;1439;p57"/>
          <p:cNvSpPr/>
          <p:nvPr/>
        </p:nvSpPr>
        <p:spPr>
          <a:xfrm>
            <a:off x="4011067" y="2810567"/>
            <a:ext cx="674400" cy="2145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0" name="Google Shape;1440;p57"/>
          <p:cNvSpPr/>
          <p:nvPr/>
        </p:nvSpPr>
        <p:spPr>
          <a:xfrm rot="10800000">
            <a:off x="4011063" y="2126834"/>
            <a:ext cx="674400" cy="2145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6" name="Google Shape;1426;p57"/>
          <p:cNvSpPr/>
          <p:nvPr/>
        </p:nvSpPr>
        <p:spPr>
          <a:xfrm>
            <a:off x="4011018" y="4196727"/>
            <a:ext cx="674400" cy="2145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41" name="Google Shape;1441;p57"/>
          <p:cNvCxnSpPr>
            <a:stCxn id="1425" idx="3"/>
          </p:cNvCxnSpPr>
          <p:nvPr/>
        </p:nvCxnSpPr>
        <p:spPr>
          <a:xfrm>
            <a:off x="4685414" y="1486553"/>
            <a:ext cx="1773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42" name="Google Shape;1442;p57"/>
          <p:cNvCxnSpPr>
            <a:cxnSpLocks/>
          </p:cNvCxnSpPr>
          <p:nvPr/>
        </p:nvCxnSpPr>
        <p:spPr>
          <a:xfrm>
            <a:off x="4685512" y="2917802"/>
            <a:ext cx="1773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43" name="Google Shape;1443;p57"/>
          <p:cNvCxnSpPr>
            <a:cxnSpLocks/>
          </p:cNvCxnSpPr>
          <p:nvPr/>
        </p:nvCxnSpPr>
        <p:spPr>
          <a:xfrm>
            <a:off x="4685463" y="4303971"/>
            <a:ext cx="1773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44" name="Google Shape;1444;p57"/>
          <p:cNvCxnSpPr>
            <a:cxnSpLocks/>
          </p:cNvCxnSpPr>
          <p:nvPr/>
        </p:nvCxnSpPr>
        <p:spPr>
          <a:xfrm rot="10800000">
            <a:off x="3833767" y="3620238"/>
            <a:ext cx="1773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45" name="Google Shape;1445;p57"/>
          <p:cNvCxnSpPr>
            <a:cxnSpLocks/>
          </p:cNvCxnSpPr>
          <p:nvPr/>
        </p:nvCxnSpPr>
        <p:spPr>
          <a:xfrm rot="10800000">
            <a:off x="3833718" y="2234077"/>
            <a:ext cx="177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7651A25-DFF5-14DC-DDB4-5DA1549DB46B}"/>
              </a:ext>
            </a:extLst>
          </p:cNvPr>
          <p:cNvSpPr txBox="1"/>
          <p:nvPr/>
        </p:nvSpPr>
        <p:spPr>
          <a:xfrm>
            <a:off x="8667907" y="4753369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AEA2D82-9AF7-4C2D-B4FE-C746E71DCC64}" type="slidenum">
              <a:rPr lang="en-US" smtClean="0">
                <a:solidFill>
                  <a:schemeClr val="bg1"/>
                </a:solidFill>
                <a:latin typeface="Oswald" panose="00000500000000000000" pitchFamily="2" charset="0"/>
              </a:rPr>
              <a:t>20</a:t>
            </a:fld>
            <a:endParaRPr lang="en-US" dirty="0">
              <a:solidFill>
                <a:schemeClr val="bg1"/>
              </a:solidFill>
              <a:latin typeface="Oswald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61AD86-B3F8-8793-E5A6-09CEE941A603}"/>
              </a:ext>
            </a:extLst>
          </p:cNvPr>
          <p:cNvSpPr txBox="1"/>
          <p:nvPr/>
        </p:nvSpPr>
        <p:spPr>
          <a:xfrm>
            <a:off x="6385686" y="540000"/>
            <a:ext cx="2168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highlight>
                  <a:srgbClr val="FF0000"/>
                </a:highlight>
              </a:rPr>
              <a:t>Spécifier les livrables plutôt</a:t>
            </a:r>
            <a:endParaRPr lang="en-US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63"/>
          <p:cNvSpPr txBox="1">
            <a:spLocks noGrp="1"/>
          </p:cNvSpPr>
          <p:nvPr>
            <p:ph type="ctrTitle"/>
          </p:nvPr>
        </p:nvSpPr>
        <p:spPr>
          <a:xfrm>
            <a:off x="1887750" y="611725"/>
            <a:ext cx="5368500" cy="8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M</a:t>
            </a:r>
            <a:r>
              <a:rPr lang="en" dirty="0">
                <a:solidFill>
                  <a:schemeClr val="accent2"/>
                </a:solidFill>
              </a:rPr>
              <a:t>E</a:t>
            </a:r>
            <a:r>
              <a:rPr lang="en" dirty="0">
                <a:solidFill>
                  <a:schemeClr val="accent3"/>
                </a:solidFill>
              </a:rPr>
              <a:t>R</a:t>
            </a:r>
            <a:r>
              <a:rPr lang="en" dirty="0">
                <a:solidFill>
                  <a:schemeClr val="accent4"/>
                </a:solidFill>
              </a:rPr>
              <a:t>C</a:t>
            </a:r>
            <a:r>
              <a:rPr lang="en" dirty="0">
                <a:solidFill>
                  <a:schemeClr val="accent5"/>
                </a:solidFill>
              </a:rPr>
              <a:t>I</a:t>
            </a:r>
            <a:endParaRPr dirty="0"/>
          </a:p>
        </p:txBody>
      </p:sp>
      <p:sp>
        <p:nvSpPr>
          <p:cNvPr id="1566" name="Google Shape;1566;p63"/>
          <p:cNvSpPr txBox="1">
            <a:spLocks noGrp="1"/>
          </p:cNvSpPr>
          <p:nvPr>
            <p:ph type="subTitle" idx="1"/>
          </p:nvPr>
        </p:nvSpPr>
        <p:spPr>
          <a:xfrm>
            <a:off x="3044550" y="2451087"/>
            <a:ext cx="3054900" cy="10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Avez-vous</a:t>
            </a:r>
            <a:r>
              <a:rPr lang="en-US" dirty="0"/>
              <a:t> des questions 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hlinkClick r:id="rId3"/>
              </a:rPr>
              <a:t>th</a:t>
            </a:r>
            <a:r>
              <a:rPr lang="en" dirty="0">
                <a:hlinkClick r:id="rId3"/>
              </a:rPr>
              <a:t>eo.boisseau@etu.univ-tours.fr</a:t>
            </a: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Polytech Tours</a:t>
            </a:r>
            <a:endParaRPr lang="en-US" dirty="0"/>
          </a:p>
        </p:txBody>
      </p:sp>
      <p:sp>
        <p:nvSpPr>
          <p:cNvPr id="1567" name="Google Shape;1567;p63"/>
          <p:cNvSpPr txBox="1"/>
          <p:nvPr/>
        </p:nvSpPr>
        <p:spPr>
          <a:xfrm>
            <a:off x="2569325" y="3772675"/>
            <a:ext cx="40056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Please keep this slide for attribution 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9" name="Google Shape;1579;p63"/>
          <p:cNvSpPr/>
          <p:nvPr/>
        </p:nvSpPr>
        <p:spPr>
          <a:xfrm>
            <a:off x="11865675" y="1028350"/>
            <a:ext cx="40050" cy="12525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35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26" name="Google Shape;826;p35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361649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EXPRESSION DES BESOINS</a:t>
            </a:r>
          </a:p>
        </p:txBody>
      </p:sp>
      <p:grpSp>
        <p:nvGrpSpPr>
          <p:cNvPr id="827" name="Google Shape;827;p35"/>
          <p:cNvGrpSpPr/>
          <p:nvPr/>
        </p:nvGrpSpPr>
        <p:grpSpPr>
          <a:xfrm>
            <a:off x="5927720" y="1382973"/>
            <a:ext cx="2377553" cy="2377553"/>
            <a:chOff x="6198197" y="1098851"/>
            <a:chExt cx="2945797" cy="2945797"/>
          </a:xfrm>
        </p:grpSpPr>
        <p:sp>
          <p:nvSpPr>
            <p:cNvPr id="828" name="Google Shape;828;p35"/>
            <p:cNvSpPr/>
            <p:nvPr/>
          </p:nvSpPr>
          <p:spPr>
            <a:xfrm>
              <a:off x="7315562" y="1098851"/>
              <a:ext cx="1218960" cy="1218960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34" y="22835"/>
                  </a:moveTo>
                  <a:cubicBezTo>
                    <a:pt x="41240" y="22835"/>
                    <a:pt x="43361" y="23241"/>
                    <a:pt x="45375" y="24074"/>
                  </a:cubicBezTo>
                  <a:cubicBezTo>
                    <a:pt x="51475" y="26586"/>
                    <a:pt x="55454" y="32556"/>
                    <a:pt x="55454" y="39145"/>
                  </a:cubicBezTo>
                  <a:cubicBezTo>
                    <a:pt x="55454" y="48148"/>
                    <a:pt x="48148" y="55455"/>
                    <a:pt x="39145" y="55455"/>
                  </a:cubicBezTo>
                  <a:cubicBezTo>
                    <a:pt x="32555" y="55455"/>
                    <a:pt x="26586" y="51475"/>
                    <a:pt x="24074" y="45375"/>
                  </a:cubicBezTo>
                  <a:cubicBezTo>
                    <a:pt x="21562" y="39308"/>
                    <a:pt x="22932" y="32262"/>
                    <a:pt x="27597" y="27597"/>
                  </a:cubicBezTo>
                  <a:cubicBezTo>
                    <a:pt x="30714" y="24481"/>
                    <a:pt x="34893" y="22835"/>
                    <a:pt x="39134" y="22835"/>
                  </a:cubicBezTo>
                  <a:close/>
                  <a:moveTo>
                    <a:pt x="32621" y="1"/>
                  </a:moveTo>
                  <a:lnTo>
                    <a:pt x="32621" y="7177"/>
                  </a:lnTo>
                  <a:cubicBezTo>
                    <a:pt x="28543" y="8025"/>
                    <a:pt x="24629" y="9624"/>
                    <a:pt x="21171" y="11940"/>
                  </a:cubicBezTo>
                  <a:lnTo>
                    <a:pt x="16082" y="6851"/>
                  </a:lnTo>
                  <a:lnTo>
                    <a:pt x="6851" y="16083"/>
                  </a:lnTo>
                  <a:lnTo>
                    <a:pt x="11940" y="21171"/>
                  </a:lnTo>
                  <a:cubicBezTo>
                    <a:pt x="9624" y="24629"/>
                    <a:pt x="8025" y="28543"/>
                    <a:pt x="7177" y="32621"/>
                  </a:cubicBezTo>
                  <a:lnTo>
                    <a:pt x="1" y="32621"/>
                  </a:lnTo>
                  <a:lnTo>
                    <a:pt x="1" y="45669"/>
                  </a:lnTo>
                  <a:lnTo>
                    <a:pt x="7177" y="45669"/>
                  </a:lnTo>
                  <a:cubicBezTo>
                    <a:pt x="8025" y="49746"/>
                    <a:pt x="9624" y="53661"/>
                    <a:pt x="11940" y="57118"/>
                  </a:cubicBezTo>
                  <a:lnTo>
                    <a:pt x="6851" y="62207"/>
                  </a:lnTo>
                  <a:lnTo>
                    <a:pt x="16082" y="71438"/>
                  </a:lnTo>
                  <a:lnTo>
                    <a:pt x="21171" y="66350"/>
                  </a:lnTo>
                  <a:cubicBezTo>
                    <a:pt x="24629" y="68666"/>
                    <a:pt x="28543" y="70264"/>
                    <a:pt x="32621" y="71112"/>
                  </a:cubicBezTo>
                  <a:lnTo>
                    <a:pt x="32621" y="78289"/>
                  </a:lnTo>
                  <a:lnTo>
                    <a:pt x="45668" y="78289"/>
                  </a:lnTo>
                  <a:lnTo>
                    <a:pt x="45668" y="71112"/>
                  </a:lnTo>
                  <a:cubicBezTo>
                    <a:pt x="49746" y="70264"/>
                    <a:pt x="53660" y="68666"/>
                    <a:pt x="57118" y="66350"/>
                  </a:cubicBezTo>
                  <a:lnTo>
                    <a:pt x="62207" y="71438"/>
                  </a:lnTo>
                  <a:lnTo>
                    <a:pt x="71438" y="62207"/>
                  </a:lnTo>
                  <a:lnTo>
                    <a:pt x="66349" y="57118"/>
                  </a:lnTo>
                  <a:cubicBezTo>
                    <a:pt x="68665" y="53661"/>
                    <a:pt x="70264" y="49746"/>
                    <a:pt x="71112" y="45669"/>
                  </a:cubicBezTo>
                  <a:lnTo>
                    <a:pt x="78288" y="45669"/>
                  </a:lnTo>
                  <a:lnTo>
                    <a:pt x="78288" y="32621"/>
                  </a:lnTo>
                  <a:lnTo>
                    <a:pt x="71112" y="32621"/>
                  </a:lnTo>
                  <a:cubicBezTo>
                    <a:pt x="70264" y="28543"/>
                    <a:pt x="68665" y="24629"/>
                    <a:pt x="66349" y="21171"/>
                  </a:cubicBezTo>
                  <a:lnTo>
                    <a:pt x="71438" y="16083"/>
                  </a:lnTo>
                  <a:lnTo>
                    <a:pt x="62207" y="6851"/>
                  </a:lnTo>
                  <a:lnTo>
                    <a:pt x="57118" y="11940"/>
                  </a:lnTo>
                  <a:cubicBezTo>
                    <a:pt x="53660" y="9624"/>
                    <a:pt x="49746" y="8025"/>
                    <a:pt x="45668" y="7177"/>
                  </a:cubicBezTo>
                  <a:lnTo>
                    <a:pt x="45668" y="1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7213984" y="2419374"/>
              <a:ext cx="355541" cy="152384"/>
            </a:xfrm>
            <a:custGeom>
              <a:avLst/>
              <a:gdLst/>
              <a:ahLst/>
              <a:cxnLst/>
              <a:rect l="l" t="t" r="r" b="b"/>
              <a:pathLst>
                <a:path w="22835" h="9787" extrusionOk="0">
                  <a:moveTo>
                    <a:pt x="1" y="1"/>
                  </a:moveTo>
                  <a:lnTo>
                    <a:pt x="1" y="9787"/>
                  </a:lnTo>
                  <a:lnTo>
                    <a:pt x="22835" y="9787"/>
                  </a:lnTo>
                  <a:lnTo>
                    <a:pt x="22835" y="1"/>
                  </a:lnTo>
                  <a:close/>
                </a:path>
              </a:pathLst>
            </a:custGeom>
            <a:solidFill>
              <a:srgbClr val="4B62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6283022" y="3307176"/>
              <a:ext cx="698875" cy="536854"/>
            </a:xfrm>
            <a:custGeom>
              <a:avLst/>
              <a:gdLst/>
              <a:ahLst/>
              <a:cxnLst/>
              <a:rect l="l" t="t" r="r" b="b"/>
              <a:pathLst>
                <a:path w="44886" h="34480" extrusionOk="0">
                  <a:moveTo>
                    <a:pt x="12722" y="0"/>
                  </a:moveTo>
                  <a:lnTo>
                    <a:pt x="9004" y="5350"/>
                  </a:lnTo>
                  <a:lnTo>
                    <a:pt x="21497" y="14092"/>
                  </a:lnTo>
                  <a:lnTo>
                    <a:pt x="0" y="29130"/>
                  </a:lnTo>
                  <a:lnTo>
                    <a:pt x="3752" y="34479"/>
                  </a:lnTo>
                  <a:lnTo>
                    <a:pt x="27173" y="18072"/>
                  </a:lnTo>
                  <a:lnTo>
                    <a:pt x="39666" y="26814"/>
                  </a:lnTo>
                  <a:lnTo>
                    <a:pt x="43418" y="21464"/>
                  </a:lnTo>
                  <a:lnTo>
                    <a:pt x="32849" y="14092"/>
                  </a:lnTo>
                  <a:lnTo>
                    <a:pt x="44885" y="5676"/>
                  </a:lnTo>
                  <a:lnTo>
                    <a:pt x="41134" y="326"/>
                  </a:lnTo>
                  <a:lnTo>
                    <a:pt x="27173" y="10112"/>
                  </a:lnTo>
                  <a:lnTo>
                    <a:pt x="127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6807669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" y="0"/>
                  </a:moveTo>
                  <a:lnTo>
                    <a:pt x="19573" y="58716"/>
                  </a:lnTo>
                  <a:lnTo>
                    <a:pt x="26097" y="58716"/>
                  </a:lnTo>
                  <a:lnTo>
                    <a:pt x="143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6198197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1744" y="0"/>
                  </a:moveTo>
                  <a:lnTo>
                    <a:pt x="1" y="58716"/>
                  </a:lnTo>
                  <a:lnTo>
                    <a:pt x="6525" y="58716"/>
                  </a:lnTo>
                  <a:lnTo>
                    <a:pt x="260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6198197" y="2267006"/>
              <a:ext cx="1371328" cy="1015802"/>
            </a:xfrm>
            <a:custGeom>
              <a:avLst/>
              <a:gdLst/>
              <a:ahLst/>
              <a:cxnLst/>
              <a:rect l="l" t="t" r="r" b="b"/>
              <a:pathLst>
                <a:path w="88075" h="65241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lnTo>
                    <a:pt x="1" y="39144"/>
                  </a:lnTo>
                  <a:cubicBezTo>
                    <a:pt x="1" y="53562"/>
                    <a:pt x="11679" y="65240"/>
                    <a:pt x="26097" y="65240"/>
                  </a:cubicBezTo>
                  <a:lnTo>
                    <a:pt x="88075" y="65240"/>
                  </a:lnTo>
                  <a:lnTo>
                    <a:pt x="88075" y="48930"/>
                  </a:lnTo>
                  <a:lnTo>
                    <a:pt x="32621" y="48930"/>
                  </a:lnTo>
                  <a:cubicBezTo>
                    <a:pt x="23618" y="48930"/>
                    <a:pt x="16311" y="41624"/>
                    <a:pt x="16311" y="32621"/>
                  </a:cubicBezTo>
                  <a:lnTo>
                    <a:pt x="16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6706090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78289" y="75026"/>
                  </a:lnTo>
                  <a:lnTo>
                    <a:pt x="84812" y="75026"/>
                  </a:lnTo>
                  <a:lnTo>
                    <a:pt x="97860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7925034" y="3841476"/>
              <a:ext cx="507909" cy="203173"/>
            </a:xfrm>
            <a:custGeom>
              <a:avLst/>
              <a:gdLst/>
              <a:ahLst/>
              <a:cxnLst/>
              <a:rect l="l" t="t" r="r" b="b"/>
              <a:pathLst>
                <a:path w="32621" h="13049" extrusionOk="0">
                  <a:moveTo>
                    <a:pt x="19572" y="0"/>
                  </a:moveTo>
                  <a:lnTo>
                    <a:pt x="6524" y="6524"/>
                  </a:lnTo>
                  <a:lnTo>
                    <a:pt x="1" y="6524"/>
                  </a:lnTo>
                  <a:lnTo>
                    <a:pt x="1" y="13048"/>
                  </a:lnTo>
                  <a:lnTo>
                    <a:pt x="32620" y="13048"/>
                  </a:lnTo>
                  <a:lnTo>
                    <a:pt x="32620" y="6524"/>
                  </a:lnTo>
                  <a:lnTo>
                    <a:pt x="19572" y="0"/>
                  </a:lnTo>
                  <a:close/>
                </a:path>
              </a:pathLst>
            </a:custGeom>
            <a:solidFill>
              <a:srgbClr val="794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6283022" y="1962270"/>
              <a:ext cx="1184924" cy="812645"/>
            </a:xfrm>
            <a:custGeom>
              <a:avLst/>
              <a:gdLst/>
              <a:ahLst/>
              <a:cxnLst/>
              <a:rect l="l" t="t" r="r" b="b"/>
              <a:pathLst>
                <a:path w="76103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55715" y="29359"/>
                  </a:lnTo>
                  <a:lnTo>
                    <a:pt x="76103" y="29359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6283022" y="1962270"/>
              <a:ext cx="945706" cy="812645"/>
            </a:xfrm>
            <a:custGeom>
              <a:avLst/>
              <a:gdLst/>
              <a:ahLst/>
              <a:cxnLst/>
              <a:rect l="l" t="t" r="r" b="b"/>
              <a:pathLst>
                <a:path w="60739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6756880" y="2571742"/>
              <a:ext cx="2387115" cy="203173"/>
            </a:xfrm>
            <a:custGeom>
              <a:avLst/>
              <a:gdLst/>
              <a:ahLst/>
              <a:cxnLst/>
              <a:rect l="l" t="t" r="r" b="b"/>
              <a:pathLst>
                <a:path w="153315" h="13049" extrusionOk="0">
                  <a:moveTo>
                    <a:pt x="1" y="1"/>
                  </a:moveTo>
                  <a:lnTo>
                    <a:pt x="1" y="13049"/>
                  </a:lnTo>
                  <a:lnTo>
                    <a:pt x="153314" y="13049"/>
                  </a:lnTo>
                  <a:lnTo>
                    <a:pt x="153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6381051" y="2302942"/>
              <a:ext cx="141718" cy="131302"/>
            </a:xfrm>
            <a:custGeom>
              <a:avLst/>
              <a:gdLst/>
              <a:ahLst/>
              <a:cxnLst/>
              <a:rect l="l" t="t" r="r" b="b"/>
              <a:pathLst>
                <a:path w="9102" h="8433" extrusionOk="0">
                  <a:moveTo>
                    <a:pt x="3605" y="1"/>
                  </a:moveTo>
                  <a:cubicBezTo>
                    <a:pt x="2773" y="1"/>
                    <a:pt x="1941" y="319"/>
                    <a:pt x="1305" y="955"/>
                  </a:cubicBezTo>
                  <a:cubicBezTo>
                    <a:pt x="0" y="2227"/>
                    <a:pt x="0" y="4282"/>
                    <a:pt x="1305" y="5554"/>
                  </a:cubicBezTo>
                  <a:lnTo>
                    <a:pt x="3197" y="7479"/>
                  </a:lnTo>
                  <a:cubicBezTo>
                    <a:pt x="3833" y="8115"/>
                    <a:pt x="4665" y="8433"/>
                    <a:pt x="5501" y="8433"/>
                  </a:cubicBezTo>
                  <a:cubicBezTo>
                    <a:pt x="6337" y="8433"/>
                    <a:pt x="7176" y="8115"/>
                    <a:pt x="7829" y="7479"/>
                  </a:cubicBezTo>
                  <a:cubicBezTo>
                    <a:pt x="9101" y="6206"/>
                    <a:pt x="9101" y="4151"/>
                    <a:pt x="7829" y="2847"/>
                  </a:cubicBezTo>
                  <a:lnTo>
                    <a:pt x="5904" y="955"/>
                  </a:lnTo>
                  <a:cubicBezTo>
                    <a:pt x="5268" y="319"/>
                    <a:pt x="4436" y="1"/>
                    <a:pt x="3605" y="1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6498371" y="2115152"/>
              <a:ext cx="176766" cy="166724"/>
            </a:xfrm>
            <a:custGeom>
              <a:avLst/>
              <a:gdLst/>
              <a:ahLst/>
              <a:cxnLst/>
              <a:rect l="l" t="t" r="r" b="b"/>
              <a:pathLst>
                <a:path w="11353" h="10708" extrusionOk="0">
                  <a:moveTo>
                    <a:pt x="3601" y="0"/>
                  </a:moveTo>
                  <a:cubicBezTo>
                    <a:pt x="2765" y="0"/>
                    <a:pt x="1925" y="327"/>
                    <a:pt x="1272" y="979"/>
                  </a:cubicBezTo>
                  <a:cubicBezTo>
                    <a:pt x="0" y="2251"/>
                    <a:pt x="0" y="4306"/>
                    <a:pt x="1272" y="5578"/>
                  </a:cubicBezTo>
                  <a:lnTo>
                    <a:pt x="5448" y="9754"/>
                  </a:lnTo>
                  <a:cubicBezTo>
                    <a:pt x="6084" y="10390"/>
                    <a:pt x="6916" y="10708"/>
                    <a:pt x="7752" y="10708"/>
                  </a:cubicBezTo>
                  <a:cubicBezTo>
                    <a:pt x="8587" y="10708"/>
                    <a:pt x="9427" y="10390"/>
                    <a:pt x="10080" y="9754"/>
                  </a:cubicBezTo>
                  <a:cubicBezTo>
                    <a:pt x="11352" y="8481"/>
                    <a:pt x="11352" y="6426"/>
                    <a:pt x="10080" y="5122"/>
                  </a:cubicBezTo>
                  <a:lnTo>
                    <a:pt x="5904" y="979"/>
                  </a:lnTo>
                  <a:cubicBezTo>
                    <a:pt x="5268" y="327"/>
                    <a:pt x="4437" y="0"/>
                    <a:pt x="3601" y="0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6655301" y="1809902"/>
              <a:ext cx="203173" cy="304752"/>
            </a:xfrm>
            <a:custGeom>
              <a:avLst/>
              <a:gdLst/>
              <a:ahLst/>
              <a:cxnLst/>
              <a:rect l="l" t="t" r="r" b="b"/>
              <a:pathLst>
                <a:path w="13049" h="19573" extrusionOk="0">
                  <a:moveTo>
                    <a:pt x="1" y="1"/>
                  </a:moveTo>
                  <a:lnTo>
                    <a:pt x="1" y="13049"/>
                  </a:lnTo>
                  <a:lnTo>
                    <a:pt x="6525" y="19573"/>
                  </a:lnTo>
                  <a:lnTo>
                    <a:pt x="13049" y="13049"/>
                  </a:lnTo>
                  <a:lnTo>
                    <a:pt x="13049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6502933" y="2267006"/>
              <a:ext cx="761856" cy="304752"/>
            </a:xfrm>
            <a:custGeom>
              <a:avLst/>
              <a:gdLst/>
              <a:ahLst/>
              <a:cxnLst/>
              <a:rect l="l" t="t" r="r" b="b"/>
              <a:pathLst>
                <a:path w="48931" h="19573" extrusionOk="0">
                  <a:moveTo>
                    <a:pt x="9787" y="1"/>
                  </a:moveTo>
                  <a:lnTo>
                    <a:pt x="1" y="9787"/>
                  </a:lnTo>
                  <a:lnTo>
                    <a:pt x="5970" y="15756"/>
                  </a:lnTo>
                  <a:cubicBezTo>
                    <a:pt x="8417" y="18203"/>
                    <a:pt x="11744" y="19573"/>
                    <a:pt x="15202" y="19573"/>
                  </a:cubicBezTo>
                  <a:lnTo>
                    <a:pt x="48931" y="19573"/>
                  </a:lnTo>
                  <a:lnTo>
                    <a:pt x="48931" y="16311"/>
                  </a:lnTo>
                  <a:cubicBezTo>
                    <a:pt x="48931" y="10896"/>
                    <a:pt x="44560" y="6525"/>
                    <a:pt x="39145" y="6525"/>
                  </a:cubicBezTo>
                  <a:lnTo>
                    <a:pt x="16311" y="6525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7518720" y="2063849"/>
              <a:ext cx="457120" cy="507909"/>
            </a:xfrm>
            <a:custGeom>
              <a:avLst/>
              <a:gdLst/>
              <a:ahLst/>
              <a:cxnLst/>
              <a:rect l="l" t="t" r="r" b="b"/>
              <a:pathLst>
                <a:path w="29359" h="32621" extrusionOk="0">
                  <a:moveTo>
                    <a:pt x="6525" y="1"/>
                  </a:moveTo>
                  <a:lnTo>
                    <a:pt x="1" y="32621"/>
                  </a:lnTo>
                  <a:lnTo>
                    <a:pt x="22835" y="32621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6401354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84813" y="75026"/>
                  </a:lnTo>
                  <a:lnTo>
                    <a:pt x="97861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7721877" y="3841476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3049" y="0"/>
                  </a:moveTo>
                  <a:lnTo>
                    <a:pt x="1" y="6524"/>
                  </a:lnTo>
                  <a:lnTo>
                    <a:pt x="1" y="13048"/>
                  </a:lnTo>
                  <a:lnTo>
                    <a:pt x="26096" y="13048"/>
                  </a:lnTo>
                  <a:lnTo>
                    <a:pt x="26096" y="6524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8128192" y="1555955"/>
              <a:ext cx="1015802" cy="660277"/>
            </a:xfrm>
            <a:custGeom>
              <a:avLst/>
              <a:gdLst/>
              <a:ahLst/>
              <a:cxnLst/>
              <a:rect l="l" t="t" r="r" b="b"/>
              <a:pathLst>
                <a:path w="65241" h="42407" extrusionOk="0">
                  <a:moveTo>
                    <a:pt x="0" y="1"/>
                  </a:moveTo>
                  <a:lnTo>
                    <a:pt x="0" y="42407"/>
                  </a:lnTo>
                  <a:lnTo>
                    <a:pt x="65240" y="42407"/>
                  </a:lnTo>
                  <a:lnTo>
                    <a:pt x="65240" y="1"/>
                  </a:lnTo>
                  <a:close/>
                </a:path>
              </a:pathLst>
            </a:custGeom>
            <a:solidFill>
              <a:srgbClr val="809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8178981" y="1962270"/>
              <a:ext cx="609488" cy="609488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22834" y="1"/>
                  </a:moveTo>
                  <a:lnTo>
                    <a:pt x="22834" y="29359"/>
                  </a:lnTo>
                  <a:lnTo>
                    <a:pt x="0" y="29359"/>
                  </a:lnTo>
                  <a:lnTo>
                    <a:pt x="0" y="39145"/>
                  </a:lnTo>
                  <a:lnTo>
                    <a:pt x="39144" y="39145"/>
                  </a:lnTo>
                  <a:lnTo>
                    <a:pt x="39144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5"/>
            <p:cNvSpPr/>
            <p:nvPr/>
          </p:nvSpPr>
          <p:spPr>
            <a:xfrm>
              <a:off x="848371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26096" y="13048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5"/>
            <p:cNvSpPr/>
            <p:nvPr/>
          </p:nvSpPr>
          <p:spPr>
            <a:xfrm>
              <a:off x="863608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6524" y="13048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833134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6" y="0"/>
                  </a:moveTo>
                  <a:lnTo>
                    <a:pt x="0" y="68502"/>
                  </a:lnTo>
                  <a:lnTo>
                    <a:pt x="9786" y="68502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5"/>
            <p:cNvSpPr/>
            <p:nvPr/>
          </p:nvSpPr>
          <p:spPr>
            <a:xfrm>
              <a:off x="8686875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0" y="0"/>
                  </a:moveTo>
                  <a:lnTo>
                    <a:pt x="13048" y="68502"/>
                  </a:lnTo>
                  <a:lnTo>
                    <a:pt x="22834" y="68502"/>
                  </a:lnTo>
                  <a:lnTo>
                    <a:pt x="13048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696003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26097" y="13048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711240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6525" y="13048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680766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7" y="0"/>
                  </a:moveTo>
                  <a:lnTo>
                    <a:pt x="1" y="68502"/>
                  </a:lnTo>
                  <a:lnTo>
                    <a:pt x="9787" y="68502"/>
                  </a:lnTo>
                  <a:lnTo>
                    <a:pt x="22835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5"/>
            <p:cNvSpPr/>
            <p:nvPr/>
          </p:nvSpPr>
          <p:spPr>
            <a:xfrm>
              <a:off x="7163194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1" y="0"/>
                  </a:moveTo>
                  <a:lnTo>
                    <a:pt x="13049" y="68502"/>
                  </a:lnTo>
                  <a:lnTo>
                    <a:pt x="22835" y="68502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5"/>
            <p:cNvSpPr/>
            <p:nvPr/>
          </p:nvSpPr>
          <p:spPr>
            <a:xfrm>
              <a:off x="6706090" y="1809902"/>
              <a:ext cx="152384" cy="203173"/>
            </a:xfrm>
            <a:custGeom>
              <a:avLst/>
              <a:gdLst/>
              <a:ahLst/>
              <a:cxnLst/>
              <a:rect l="l" t="t" r="r" b="b"/>
              <a:pathLst>
                <a:path w="9787" h="13049" extrusionOk="0">
                  <a:moveTo>
                    <a:pt x="1" y="1"/>
                  </a:moveTo>
                  <a:lnTo>
                    <a:pt x="1" y="6525"/>
                  </a:lnTo>
                  <a:cubicBezTo>
                    <a:pt x="1" y="10113"/>
                    <a:pt x="2937" y="13049"/>
                    <a:pt x="6525" y="13049"/>
                  </a:cubicBezTo>
                  <a:lnTo>
                    <a:pt x="9787" y="13049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6502933" y="1505166"/>
              <a:ext cx="304752" cy="304752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cubicBezTo>
                    <a:pt x="1" y="15202"/>
                    <a:pt x="4372" y="19573"/>
                    <a:pt x="9787" y="19573"/>
                  </a:cubicBezTo>
                  <a:cubicBezTo>
                    <a:pt x="15202" y="19573"/>
                    <a:pt x="19573" y="15202"/>
                    <a:pt x="19573" y="9787"/>
                  </a:cubicBezTo>
                  <a:cubicBezTo>
                    <a:pt x="19573" y="4372"/>
                    <a:pt x="15202" y="1"/>
                    <a:pt x="9787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5"/>
            <p:cNvSpPr/>
            <p:nvPr/>
          </p:nvSpPr>
          <p:spPr>
            <a:xfrm>
              <a:off x="6655301" y="1606745"/>
              <a:ext cx="203173" cy="203173"/>
            </a:xfrm>
            <a:custGeom>
              <a:avLst/>
              <a:gdLst/>
              <a:ahLst/>
              <a:cxnLst/>
              <a:rect l="l" t="t" r="r" b="b"/>
              <a:pathLst>
                <a:path w="13049" h="13049" extrusionOk="0">
                  <a:moveTo>
                    <a:pt x="6525" y="1"/>
                  </a:moveTo>
                  <a:cubicBezTo>
                    <a:pt x="2937" y="1"/>
                    <a:pt x="1" y="2937"/>
                    <a:pt x="1" y="6525"/>
                  </a:cubicBezTo>
                  <a:lnTo>
                    <a:pt x="1" y="13049"/>
                  </a:lnTo>
                  <a:lnTo>
                    <a:pt x="13049" y="13049"/>
                  </a:lnTo>
                  <a:lnTo>
                    <a:pt x="13049" y="6525"/>
                  </a:lnTo>
                  <a:cubicBezTo>
                    <a:pt x="13049" y="2937"/>
                    <a:pt x="10113" y="1"/>
                    <a:pt x="6525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5"/>
            <p:cNvSpPr/>
            <p:nvPr/>
          </p:nvSpPr>
          <p:spPr>
            <a:xfrm>
              <a:off x="6655301" y="1708323"/>
              <a:ext cx="203173" cy="253962"/>
            </a:xfrm>
            <a:custGeom>
              <a:avLst/>
              <a:gdLst/>
              <a:ahLst/>
              <a:cxnLst/>
              <a:rect l="l" t="t" r="r" b="b"/>
              <a:pathLst>
                <a:path w="13049" h="16311" extrusionOk="0">
                  <a:moveTo>
                    <a:pt x="3263" y="1"/>
                  </a:moveTo>
                  <a:lnTo>
                    <a:pt x="1" y="3263"/>
                  </a:lnTo>
                  <a:lnTo>
                    <a:pt x="1" y="9787"/>
                  </a:lnTo>
                  <a:cubicBezTo>
                    <a:pt x="1" y="13375"/>
                    <a:pt x="2937" y="16311"/>
                    <a:pt x="6525" y="16311"/>
                  </a:cubicBezTo>
                  <a:cubicBezTo>
                    <a:pt x="10113" y="16311"/>
                    <a:pt x="13049" y="13375"/>
                    <a:pt x="13049" y="9787"/>
                  </a:cubicBezTo>
                  <a:lnTo>
                    <a:pt x="13049" y="3263"/>
                  </a:lnTo>
                  <a:lnTo>
                    <a:pt x="11124" y="3263"/>
                  </a:lnTo>
                  <a:cubicBezTo>
                    <a:pt x="8188" y="3263"/>
                    <a:pt x="5350" y="2088"/>
                    <a:pt x="3263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2"/>
          <p:cNvSpPr/>
          <p:nvPr/>
        </p:nvSpPr>
        <p:spPr>
          <a:xfrm rot="-2699901">
            <a:off x="2033647" y="1995011"/>
            <a:ext cx="399523" cy="381115"/>
          </a:xfrm>
          <a:custGeom>
            <a:avLst/>
            <a:gdLst/>
            <a:ahLst/>
            <a:cxnLst/>
            <a:rect l="l" t="t" r="r" b="b"/>
            <a:pathLst>
              <a:path w="3304" h="3152" extrusionOk="0">
                <a:moveTo>
                  <a:pt x="1658" y="1"/>
                </a:moveTo>
                <a:cubicBezTo>
                  <a:pt x="853" y="1"/>
                  <a:pt x="162" y="612"/>
                  <a:pt x="87" y="1428"/>
                </a:cubicBezTo>
                <a:cubicBezTo>
                  <a:pt x="1" y="2294"/>
                  <a:pt x="635" y="3058"/>
                  <a:pt x="1501" y="3145"/>
                </a:cubicBezTo>
                <a:cubicBezTo>
                  <a:pt x="1550" y="3149"/>
                  <a:pt x="1598" y="3151"/>
                  <a:pt x="1647" y="3151"/>
                </a:cubicBezTo>
                <a:cubicBezTo>
                  <a:pt x="2451" y="3151"/>
                  <a:pt x="3142" y="2540"/>
                  <a:pt x="3217" y="1724"/>
                </a:cubicBezTo>
                <a:cubicBezTo>
                  <a:pt x="3304" y="858"/>
                  <a:pt x="2669" y="94"/>
                  <a:pt x="1804" y="7"/>
                </a:cubicBezTo>
                <a:cubicBezTo>
                  <a:pt x="1755" y="3"/>
                  <a:pt x="1706" y="1"/>
                  <a:pt x="1658" y="1"/>
                </a:cubicBezTo>
                <a:close/>
              </a:path>
            </a:pathLst>
          </a:custGeom>
          <a:solidFill>
            <a:srgbClr val="35C2DF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2"/>
          <p:cNvSpPr/>
          <p:nvPr/>
        </p:nvSpPr>
        <p:spPr>
          <a:xfrm rot="-2699899">
            <a:off x="2812934" y="2002929"/>
            <a:ext cx="432660" cy="380630"/>
          </a:xfrm>
          <a:custGeom>
            <a:avLst/>
            <a:gdLst/>
            <a:ahLst/>
            <a:cxnLst/>
            <a:rect l="l" t="t" r="r" b="b"/>
            <a:pathLst>
              <a:path w="3578" h="3148" extrusionOk="0">
                <a:moveTo>
                  <a:pt x="1788" y="0"/>
                </a:moveTo>
                <a:cubicBezTo>
                  <a:pt x="1172" y="0"/>
                  <a:pt x="587" y="366"/>
                  <a:pt x="332" y="968"/>
                </a:cubicBezTo>
                <a:cubicBezTo>
                  <a:pt x="0" y="1769"/>
                  <a:pt x="383" y="2692"/>
                  <a:pt x="1183" y="3024"/>
                </a:cubicBezTo>
                <a:cubicBezTo>
                  <a:pt x="1382" y="3108"/>
                  <a:pt x="1588" y="3147"/>
                  <a:pt x="1790" y="3147"/>
                </a:cubicBezTo>
                <a:cubicBezTo>
                  <a:pt x="2405" y="3147"/>
                  <a:pt x="2989" y="2782"/>
                  <a:pt x="3239" y="2180"/>
                </a:cubicBezTo>
                <a:cubicBezTo>
                  <a:pt x="3578" y="1379"/>
                  <a:pt x="3195" y="456"/>
                  <a:pt x="2395" y="124"/>
                </a:cubicBezTo>
                <a:cubicBezTo>
                  <a:pt x="2196" y="40"/>
                  <a:pt x="1990" y="0"/>
                  <a:pt x="1788" y="0"/>
                </a:cubicBezTo>
                <a:close/>
              </a:path>
            </a:pathLst>
          </a:custGeom>
          <a:solidFill>
            <a:srgbClr val="C8AEF8">
              <a:alpha val="58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2"/>
          <p:cNvSpPr/>
          <p:nvPr/>
        </p:nvSpPr>
        <p:spPr>
          <a:xfrm rot="-2699901">
            <a:off x="2810998" y="2796888"/>
            <a:ext cx="418750" cy="380873"/>
          </a:xfrm>
          <a:custGeom>
            <a:avLst/>
            <a:gdLst/>
            <a:ahLst/>
            <a:cxnLst/>
            <a:rect l="l" t="t" r="r" b="b"/>
            <a:pathLst>
              <a:path w="3463" h="3150" extrusionOk="0">
                <a:moveTo>
                  <a:pt x="1740" y="0"/>
                </a:moveTo>
                <a:cubicBezTo>
                  <a:pt x="1022" y="0"/>
                  <a:pt x="376" y="485"/>
                  <a:pt x="203" y="1209"/>
                </a:cubicBezTo>
                <a:cubicBezTo>
                  <a:pt x="1" y="2060"/>
                  <a:pt x="527" y="2904"/>
                  <a:pt x="1371" y="3106"/>
                </a:cubicBezTo>
                <a:cubicBezTo>
                  <a:pt x="1493" y="3135"/>
                  <a:pt x="1615" y="3149"/>
                  <a:pt x="1735" y="3149"/>
                </a:cubicBezTo>
                <a:cubicBezTo>
                  <a:pt x="2447" y="3149"/>
                  <a:pt x="3095" y="2660"/>
                  <a:pt x="3268" y="1938"/>
                </a:cubicBezTo>
                <a:cubicBezTo>
                  <a:pt x="3463" y="1094"/>
                  <a:pt x="2943" y="243"/>
                  <a:pt x="2099" y="41"/>
                </a:cubicBezTo>
                <a:cubicBezTo>
                  <a:pt x="1979" y="13"/>
                  <a:pt x="1858" y="0"/>
                  <a:pt x="1740" y="0"/>
                </a:cubicBezTo>
                <a:close/>
              </a:path>
            </a:pathLst>
          </a:custGeom>
          <a:solidFill>
            <a:srgbClr val="878FFF">
              <a:alpha val="58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2"/>
          <p:cNvSpPr/>
          <p:nvPr/>
        </p:nvSpPr>
        <p:spPr>
          <a:xfrm rot="-2699901">
            <a:off x="1995586" y="2787188"/>
            <a:ext cx="418750" cy="381115"/>
          </a:xfrm>
          <a:custGeom>
            <a:avLst/>
            <a:gdLst/>
            <a:ahLst/>
            <a:cxnLst/>
            <a:rect l="l" t="t" r="r" b="b"/>
            <a:pathLst>
              <a:path w="3463" h="3152" extrusionOk="0">
                <a:moveTo>
                  <a:pt x="1733" y="0"/>
                </a:moveTo>
                <a:cubicBezTo>
                  <a:pt x="1018" y="0"/>
                  <a:pt x="375" y="490"/>
                  <a:pt x="203" y="1212"/>
                </a:cubicBezTo>
                <a:cubicBezTo>
                  <a:pt x="1" y="2056"/>
                  <a:pt x="520" y="2907"/>
                  <a:pt x="1371" y="3109"/>
                </a:cubicBezTo>
                <a:cubicBezTo>
                  <a:pt x="1493" y="3138"/>
                  <a:pt x="1615" y="3152"/>
                  <a:pt x="1735" y="3152"/>
                </a:cubicBezTo>
                <a:cubicBezTo>
                  <a:pt x="2447" y="3152"/>
                  <a:pt x="3094" y="2662"/>
                  <a:pt x="3261" y="1940"/>
                </a:cubicBezTo>
                <a:cubicBezTo>
                  <a:pt x="3463" y="1096"/>
                  <a:pt x="2943" y="245"/>
                  <a:pt x="2099" y="43"/>
                </a:cubicBezTo>
                <a:cubicBezTo>
                  <a:pt x="1976" y="14"/>
                  <a:pt x="1854" y="0"/>
                  <a:pt x="1733" y="0"/>
                </a:cubicBezTo>
                <a:close/>
              </a:path>
            </a:pathLst>
          </a:custGeom>
          <a:solidFill>
            <a:srgbClr val="9154F8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2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 CESR</a:t>
            </a:r>
            <a:endParaRPr dirty="0"/>
          </a:p>
        </p:txBody>
      </p:sp>
      <p:sp>
        <p:nvSpPr>
          <p:cNvPr id="769" name="Google Shape;769;p32"/>
          <p:cNvSpPr txBox="1">
            <a:spLocks noGrp="1"/>
          </p:cNvSpPr>
          <p:nvPr>
            <p:ph type="body" idx="1"/>
          </p:nvPr>
        </p:nvSpPr>
        <p:spPr>
          <a:xfrm>
            <a:off x="4939699" y="2182538"/>
            <a:ext cx="3040519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Centre de formation et de recherche situé à Tours.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Propose masters et doctorats en:</a:t>
            </a:r>
          </a:p>
          <a:p>
            <a:pPr marL="285750" indent="-285750">
              <a:buSzPts val="1100"/>
            </a:pPr>
            <a:r>
              <a:rPr lang="en-US" dirty="0" err="1"/>
              <a:t>Histoire</a:t>
            </a:r>
            <a:r>
              <a:rPr lang="en-US" dirty="0"/>
              <a:t>, </a:t>
            </a:r>
            <a:r>
              <a:rPr lang="en-US" dirty="0" err="1"/>
              <a:t>Civilisation</a:t>
            </a:r>
            <a:r>
              <a:rPr lang="en-US" dirty="0"/>
              <a:t>, </a:t>
            </a:r>
            <a:r>
              <a:rPr lang="en-US" dirty="0" err="1"/>
              <a:t>Patrimoine</a:t>
            </a:r>
            <a:r>
              <a:rPr lang="en-US" dirty="0"/>
              <a:t>.</a:t>
            </a:r>
          </a:p>
          <a:p>
            <a:pPr marL="285750" indent="-285750">
              <a:buSzPts val="1100"/>
            </a:pPr>
            <a:r>
              <a:rPr lang="en-US" dirty="0" err="1"/>
              <a:t>Humanités</a:t>
            </a:r>
            <a:r>
              <a:rPr lang="en-US" dirty="0"/>
              <a:t> </a:t>
            </a:r>
            <a:r>
              <a:rPr lang="en-US" dirty="0" err="1"/>
              <a:t>Numériques</a:t>
            </a:r>
            <a:r>
              <a:rPr lang="en-US" dirty="0"/>
              <a:t>.</a:t>
            </a:r>
          </a:p>
        </p:txBody>
      </p:sp>
      <p:sp>
        <p:nvSpPr>
          <p:cNvPr id="770" name="Google Shape;770;p32"/>
          <p:cNvSpPr/>
          <p:nvPr/>
        </p:nvSpPr>
        <p:spPr>
          <a:xfrm>
            <a:off x="2302605" y="1714888"/>
            <a:ext cx="723471" cy="703838"/>
          </a:xfrm>
          <a:custGeom>
            <a:avLst/>
            <a:gdLst/>
            <a:ahLst/>
            <a:cxnLst/>
            <a:rect l="l" t="t" r="r" b="b"/>
            <a:pathLst>
              <a:path w="5983" h="5821" extrusionOk="0">
                <a:moveTo>
                  <a:pt x="2652" y="1"/>
                </a:moveTo>
                <a:cubicBezTo>
                  <a:pt x="1473" y="1"/>
                  <a:pt x="333" y="843"/>
                  <a:pt x="176" y="2200"/>
                </a:cubicBezTo>
                <a:cubicBezTo>
                  <a:pt x="1" y="3763"/>
                  <a:pt x="1259" y="4955"/>
                  <a:pt x="2643" y="4955"/>
                </a:cubicBezTo>
                <a:cubicBezTo>
                  <a:pt x="3079" y="4955"/>
                  <a:pt x="3528" y="4836"/>
                  <a:pt x="3948" y="4573"/>
                </a:cubicBezTo>
                <a:lnTo>
                  <a:pt x="5203" y="5821"/>
                </a:lnTo>
                <a:lnTo>
                  <a:pt x="5982" y="5035"/>
                </a:lnTo>
                <a:lnTo>
                  <a:pt x="4735" y="3787"/>
                </a:lnTo>
                <a:cubicBezTo>
                  <a:pt x="5340" y="2813"/>
                  <a:pt x="5196" y="1544"/>
                  <a:pt x="4388" y="729"/>
                </a:cubicBezTo>
                <a:cubicBezTo>
                  <a:pt x="3888" y="228"/>
                  <a:pt x="3265" y="1"/>
                  <a:pt x="2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2"/>
          <p:cNvSpPr/>
          <p:nvPr/>
        </p:nvSpPr>
        <p:spPr>
          <a:xfrm>
            <a:off x="2774802" y="2271816"/>
            <a:ext cx="793726" cy="704201"/>
          </a:xfrm>
          <a:custGeom>
            <a:avLst/>
            <a:gdLst/>
            <a:ahLst/>
            <a:cxnLst/>
            <a:rect l="l" t="t" r="r" b="b"/>
            <a:pathLst>
              <a:path w="6564" h="5824" extrusionOk="0">
                <a:moveTo>
                  <a:pt x="3329" y="0"/>
                </a:moveTo>
                <a:cubicBezTo>
                  <a:pt x="1439" y="0"/>
                  <a:pt x="206" y="2117"/>
                  <a:pt x="1255" y="3790"/>
                </a:cubicBezTo>
                <a:lnTo>
                  <a:pt x="0" y="5038"/>
                </a:lnTo>
                <a:lnTo>
                  <a:pt x="786" y="5824"/>
                </a:lnTo>
                <a:lnTo>
                  <a:pt x="2034" y="4569"/>
                </a:lnTo>
                <a:cubicBezTo>
                  <a:pt x="2441" y="4823"/>
                  <a:pt x="2897" y="4947"/>
                  <a:pt x="3350" y="4947"/>
                </a:cubicBezTo>
                <a:cubicBezTo>
                  <a:pt x="3989" y="4947"/>
                  <a:pt x="4622" y="4700"/>
                  <a:pt x="5099" y="4223"/>
                </a:cubicBezTo>
                <a:cubicBezTo>
                  <a:pt x="6563" y="2758"/>
                  <a:pt x="5683" y="248"/>
                  <a:pt x="3628" y="18"/>
                </a:cubicBezTo>
                <a:cubicBezTo>
                  <a:pt x="3527" y="6"/>
                  <a:pt x="3427" y="0"/>
                  <a:pt x="33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2"/>
          <p:cNvSpPr/>
          <p:nvPr/>
        </p:nvSpPr>
        <p:spPr>
          <a:xfrm>
            <a:off x="2207924" y="2724759"/>
            <a:ext cx="723350" cy="703838"/>
          </a:xfrm>
          <a:custGeom>
            <a:avLst/>
            <a:gdLst/>
            <a:ahLst/>
            <a:cxnLst/>
            <a:rect l="l" t="t" r="r" b="b"/>
            <a:pathLst>
              <a:path w="5982" h="5821" extrusionOk="0">
                <a:moveTo>
                  <a:pt x="786" y="0"/>
                </a:moveTo>
                <a:lnTo>
                  <a:pt x="0" y="787"/>
                </a:lnTo>
                <a:lnTo>
                  <a:pt x="1255" y="2034"/>
                </a:lnTo>
                <a:cubicBezTo>
                  <a:pt x="642" y="3008"/>
                  <a:pt x="786" y="4277"/>
                  <a:pt x="1601" y="5092"/>
                </a:cubicBezTo>
                <a:cubicBezTo>
                  <a:pt x="2102" y="5593"/>
                  <a:pt x="2724" y="5821"/>
                  <a:pt x="3335" y="5821"/>
                </a:cubicBezTo>
                <a:cubicBezTo>
                  <a:pt x="4512" y="5821"/>
                  <a:pt x="5649" y="4979"/>
                  <a:pt x="5806" y="3621"/>
                </a:cubicBezTo>
                <a:cubicBezTo>
                  <a:pt x="5981" y="2058"/>
                  <a:pt x="4723" y="867"/>
                  <a:pt x="3339" y="867"/>
                </a:cubicBezTo>
                <a:cubicBezTo>
                  <a:pt x="2903" y="867"/>
                  <a:pt x="2454" y="985"/>
                  <a:pt x="2034" y="1248"/>
                </a:cubicBezTo>
                <a:lnTo>
                  <a:pt x="7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2"/>
          <p:cNvSpPr/>
          <p:nvPr/>
        </p:nvSpPr>
        <p:spPr>
          <a:xfrm>
            <a:off x="1723484" y="2154711"/>
            <a:ext cx="724922" cy="700332"/>
          </a:xfrm>
          <a:custGeom>
            <a:avLst/>
            <a:gdLst/>
            <a:ahLst/>
            <a:cxnLst/>
            <a:rect l="l" t="t" r="r" b="b"/>
            <a:pathLst>
              <a:path w="5995" h="5792" extrusionOk="0">
                <a:moveTo>
                  <a:pt x="5251" y="0"/>
                </a:moveTo>
                <a:lnTo>
                  <a:pt x="4025" y="1226"/>
                </a:lnTo>
                <a:cubicBezTo>
                  <a:pt x="3619" y="974"/>
                  <a:pt x="3165" y="852"/>
                  <a:pt x="2716" y="852"/>
                </a:cubicBezTo>
                <a:cubicBezTo>
                  <a:pt x="1986" y="852"/>
                  <a:pt x="1267" y="1174"/>
                  <a:pt x="780" y="1782"/>
                </a:cubicBezTo>
                <a:cubicBezTo>
                  <a:pt x="1" y="2770"/>
                  <a:pt x="80" y="4183"/>
                  <a:pt x="967" y="5070"/>
                </a:cubicBezTo>
                <a:cubicBezTo>
                  <a:pt x="1449" y="5548"/>
                  <a:pt x="2082" y="5792"/>
                  <a:pt x="2716" y="5792"/>
                </a:cubicBezTo>
                <a:cubicBezTo>
                  <a:pt x="3259" y="5792"/>
                  <a:pt x="3804" y="5613"/>
                  <a:pt x="4256" y="5251"/>
                </a:cubicBezTo>
                <a:cubicBezTo>
                  <a:pt x="5237" y="4472"/>
                  <a:pt x="5475" y="3073"/>
                  <a:pt x="4811" y="2012"/>
                </a:cubicBezTo>
                <a:lnTo>
                  <a:pt x="5994" y="822"/>
                </a:lnTo>
                <a:cubicBezTo>
                  <a:pt x="5872" y="736"/>
                  <a:pt x="5756" y="642"/>
                  <a:pt x="5655" y="541"/>
                </a:cubicBezTo>
                <a:cubicBezTo>
                  <a:pt x="5497" y="382"/>
                  <a:pt x="5360" y="202"/>
                  <a:pt x="52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5" name="Google Shape;775;p32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776" name="Google Shape;776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" name="Google Shape;781;p32"/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782" name="Google Shape;782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046A935-86D1-CDFE-09A8-78EE03382D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3"/>
          <a:stretch/>
        </p:blipFill>
        <p:spPr>
          <a:xfrm>
            <a:off x="188926" y="1699184"/>
            <a:ext cx="4160553" cy="1745131"/>
          </a:xfrm>
          <a:prstGeom prst="rect">
            <a:avLst/>
          </a:prstGeom>
        </p:spPr>
      </p:pic>
      <p:sp>
        <p:nvSpPr>
          <p:cNvPr id="2" name="Google Shape;864;p36">
            <a:extLst>
              <a:ext uri="{FF2B5EF4-FFF2-40B4-BE49-F238E27FC236}">
                <a16:creationId xmlns:a16="http://schemas.microsoft.com/office/drawing/2014/main" id="{0D63DEE6-459F-5B14-7EF6-3829D082A0DD}"/>
              </a:ext>
            </a:extLst>
          </p:cNvPr>
          <p:cNvSpPr txBox="1">
            <a:spLocks/>
          </p:cNvSpPr>
          <p:nvPr/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UTILISATEUR FINAL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C11850-5B5D-5202-7013-5BAA2CA25D5B}"/>
              </a:ext>
            </a:extLst>
          </p:cNvPr>
          <p:cNvSpPr txBox="1"/>
          <p:nvPr/>
        </p:nvSpPr>
        <p:spPr>
          <a:xfrm>
            <a:off x="8667907" y="4753369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AEA2D82-9AF7-4C2D-B4FE-C746E71DCC64}" type="slidenum">
              <a:rPr lang="en-US" smtClean="0">
                <a:solidFill>
                  <a:schemeClr val="bg1"/>
                </a:solidFill>
                <a:latin typeface="Oswald" panose="00000500000000000000" pitchFamily="2" charset="0"/>
              </a:rPr>
              <a:t>4</a:t>
            </a:fld>
            <a:endParaRPr lang="en-US" dirty="0">
              <a:solidFill>
                <a:schemeClr val="bg1"/>
              </a:solidFill>
              <a:latin typeface="Oswald" panose="00000500000000000000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1284;p52">
            <a:extLst>
              <a:ext uri="{FF2B5EF4-FFF2-40B4-BE49-F238E27FC236}">
                <a16:creationId xmlns:a16="http://schemas.microsoft.com/office/drawing/2014/main" id="{79E2A44C-3C22-E062-55C3-86ECD2408F37}"/>
              </a:ext>
            </a:extLst>
          </p:cNvPr>
          <p:cNvSpPr/>
          <p:nvPr/>
        </p:nvSpPr>
        <p:spPr>
          <a:xfrm>
            <a:off x="519698" y="2317583"/>
            <a:ext cx="1112492" cy="671139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290;p52">
            <a:extLst>
              <a:ext uri="{FF2B5EF4-FFF2-40B4-BE49-F238E27FC236}">
                <a16:creationId xmlns:a16="http://schemas.microsoft.com/office/drawing/2014/main" id="{2599CB6F-0F8E-1865-CEC7-E91E9A92F726}"/>
              </a:ext>
            </a:extLst>
          </p:cNvPr>
          <p:cNvSpPr txBox="1">
            <a:spLocks/>
          </p:cNvSpPr>
          <p:nvPr/>
        </p:nvSpPr>
        <p:spPr>
          <a:xfrm>
            <a:off x="497027" y="2285226"/>
            <a:ext cx="1174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spcAft>
                <a:spcPts val="1600"/>
              </a:spcAft>
              <a:buFont typeface="Roboto"/>
              <a:buNone/>
            </a:pPr>
            <a:r>
              <a:rPr lang="en-US" sz="18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Documents </a:t>
            </a:r>
            <a:r>
              <a:rPr lang="en-US" sz="1800" dirty="0" err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anciens</a:t>
            </a:r>
            <a:endParaRPr lang="en-US" sz="1800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64" name="Google Shape;864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EXPRESSION DE BESOINS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159802D-E545-FF9B-FA02-D80DEBF3ED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12043" y="1113151"/>
            <a:ext cx="5588449" cy="3607810"/>
          </a:xfrm>
          <a:prstGeom prst="rect">
            <a:avLst/>
          </a:prstGeom>
        </p:spPr>
      </p:pic>
      <p:sp>
        <p:nvSpPr>
          <p:cNvPr id="16" name="Google Shape;1286;p52">
            <a:extLst>
              <a:ext uri="{FF2B5EF4-FFF2-40B4-BE49-F238E27FC236}">
                <a16:creationId xmlns:a16="http://schemas.microsoft.com/office/drawing/2014/main" id="{E9055233-93C0-4B60-0B16-DB08AEEF4D0A}"/>
              </a:ext>
            </a:extLst>
          </p:cNvPr>
          <p:cNvSpPr/>
          <p:nvPr/>
        </p:nvSpPr>
        <p:spPr>
          <a:xfrm>
            <a:off x="4473362" y="860913"/>
            <a:ext cx="1010139" cy="374285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289;p52">
            <a:extLst>
              <a:ext uri="{FF2B5EF4-FFF2-40B4-BE49-F238E27FC236}">
                <a16:creationId xmlns:a16="http://schemas.microsoft.com/office/drawing/2014/main" id="{4BECBB1D-3ABC-AC49-6042-70A986171428}"/>
              </a:ext>
            </a:extLst>
          </p:cNvPr>
          <p:cNvSpPr txBox="1">
            <a:spLocks/>
          </p:cNvSpPr>
          <p:nvPr/>
        </p:nvSpPr>
        <p:spPr>
          <a:xfrm>
            <a:off x="4471102" y="829217"/>
            <a:ext cx="1010139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spcAft>
                <a:spcPts val="1600"/>
              </a:spcAft>
              <a:buFont typeface="Roboto"/>
              <a:buNone/>
            </a:pPr>
            <a:r>
              <a:rPr lang="en-US" sz="1800" dirty="0" err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Intéractif</a:t>
            </a:r>
            <a:endParaRPr lang="en-US" sz="1800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8" name="Google Shape;1297;p52">
            <a:extLst>
              <a:ext uri="{FF2B5EF4-FFF2-40B4-BE49-F238E27FC236}">
                <a16:creationId xmlns:a16="http://schemas.microsoft.com/office/drawing/2014/main" id="{F57B25F6-CBD3-9DCB-2444-5AB8AB38A4CF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5481241" y="1024067"/>
            <a:ext cx="617278" cy="433438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0" name="Google Shape;1297;p52">
            <a:extLst>
              <a:ext uri="{FF2B5EF4-FFF2-40B4-BE49-F238E27FC236}">
                <a16:creationId xmlns:a16="http://schemas.microsoft.com/office/drawing/2014/main" id="{3E1792C3-9A0C-FEF5-7467-1E42C699C563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3681216" y="1024067"/>
            <a:ext cx="789886" cy="364986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4" name="Google Shape;1298;p52">
            <a:extLst>
              <a:ext uri="{FF2B5EF4-FFF2-40B4-BE49-F238E27FC236}">
                <a16:creationId xmlns:a16="http://schemas.microsoft.com/office/drawing/2014/main" id="{28F46D04-C835-9051-E207-929AB82DA545}"/>
              </a:ext>
            </a:extLst>
          </p:cNvPr>
          <p:cNvCxnSpPr>
            <a:cxnSpLocks/>
            <a:stCxn id="22" idx="0"/>
          </p:cNvCxnSpPr>
          <p:nvPr/>
        </p:nvCxnSpPr>
        <p:spPr>
          <a:xfrm>
            <a:off x="1632190" y="2653153"/>
            <a:ext cx="1209251" cy="864967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6" name="Google Shape;1287;p52">
            <a:extLst>
              <a:ext uri="{FF2B5EF4-FFF2-40B4-BE49-F238E27FC236}">
                <a16:creationId xmlns:a16="http://schemas.microsoft.com/office/drawing/2014/main" id="{77E6E279-4998-2577-6EC8-89C9DD55F164}"/>
              </a:ext>
            </a:extLst>
          </p:cNvPr>
          <p:cNvSpPr/>
          <p:nvPr/>
        </p:nvSpPr>
        <p:spPr>
          <a:xfrm>
            <a:off x="4693883" y="4571456"/>
            <a:ext cx="579593" cy="344806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1291;p52">
            <a:extLst>
              <a:ext uri="{FF2B5EF4-FFF2-40B4-BE49-F238E27FC236}">
                <a16:creationId xmlns:a16="http://schemas.microsoft.com/office/drawing/2014/main" id="{A13B8E31-2B23-712B-2BF3-2DA2549DEEDE}"/>
              </a:ext>
            </a:extLst>
          </p:cNvPr>
          <p:cNvSpPr txBox="1">
            <a:spLocks/>
          </p:cNvSpPr>
          <p:nvPr/>
        </p:nvSpPr>
        <p:spPr>
          <a:xfrm>
            <a:off x="4693884" y="4526562"/>
            <a:ext cx="579592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spcAft>
                <a:spcPts val="1600"/>
              </a:spcAft>
              <a:buFont typeface="Roboto"/>
              <a:buNone/>
            </a:pPr>
            <a:r>
              <a:rPr lang="en-US" sz="18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EOC</a:t>
            </a:r>
          </a:p>
        </p:txBody>
      </p:sp>
      <p:cxnSp>
        <p:nvCxnSpPr>
          <p:cNvPr id="28" name="Google Shape;1299;p52">
            <a:extLst>
              <a:ext uri="{FF2B5EF4-FFF2-40B4-BE49-F238E27FC236}">
                <a16:creationId xmlns:a16="http://schemas.microsoft.com/office/drawing/2014/main" id="{5765944D-DCB3-ACA3-CE4A-AC3E43C38C2E}"/>
              </a:ext>
            </a:extLst>
          </p:cNvPr>
          <p:cNvCxnSpPr>
            <a:cxnSpLocks/>
          </p:cNvCxnSpPr>
          <p:nvPr/>
        </p:nvCxnSpPr>
        <p:spPr>
          <a:xfrm flipV="1">
            <a:off x="4976172" y="3676348"/>
            <a:ext cx="223061" cy="961953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Google Shape;1285;p52">
            <a:extLst>
              <a:ext uri="{FF2B5EF4-FFF2-40B4-BE49-F238E27FC236}">
                <a16:creationId xmlns:a16="http://schemas.microsoft.com/office/drawing/2014/main" id="{7B26CD59-9A94-BAD0-12FD-5CE79370BF98}"/>
              </a:ext>
            </a:extLst>
          </p:cNvPr>
          <p:cNvSpPr/>
          <p:nvPr/>
        </p:nvSpPr>
        <p:spPr>
          <a:xfrm>
            <a:off x="665885" y="3685821"/>
            <a:ext cx="1005342" cy="449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92;p52">
            <a:extLst>
              <a:ext uri="{FF2B5EF4-FFF2-40B4-BE49-F238E27FC236}">
                <a16:creationId xmlns:a16="http://schemas.microsoft.com/office/drawing/2014/main" id="{E101DAC7-0D61-E860-3167-DA20E4D7F0A1}"/>
              </a:ext>
            </a:extLst>
          </p:cNvPr>
          <p:cNvSpPr txBox="1">
            <a:spLocks/>
          </p:cNvSpPr>
          <p:nvPr/>
        </p:nvSpPr>
        <p:spPr>
          <a:xfrm>
            <a:off x="669145" y="3713421"/>
            <a:ext cx="1002082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spcAft>
                <a:spcPts val="1600"/>
              </a:spcAft>
              <a:buFont typeface="Roboto"/>
              <a:buNone/>
            </a:pPr>
            <a:r>
              <a:rPr lang="en-US" sz="1800" dirty="0" err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Scénarios</a:t>
            </a:r>
            <a:endParaRPr lang="en-US" sz="1800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4" name="Google Shape;1300;p52">
            <a:extLst>
              <a:ext uri="{FF2B5EF4-FFF2-40B4-BE49-F238E27FC236}">
                <a16:creationId xmlns:a16="http://schemas.microsoft.com/office/drawing/2014/main" id="{1826EC17-2C1B-56F8-DF04-60C78C77F4F8}"/>
              </a:ext>
            </a:extLst>
          </p:cNvPr>
          <p:cNvCxnSpPr>
            <a:cxnSpLocks/>
            <a:stCxn id="2" idx="0"/>
          </p:cNvCxnSpPr>
          <p:nvPr/>
        </p:nvCxnSpPr>
        <p:spPr>
          <a:xfrm>
            <a:off x="1671227" y="3910671"/>
            <a:ext cx="588261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0" name="Google Shape;1285;p52">
            <a:extLst>
              <a:ext uri="{FF2B5EF4-FFF2-40B4-BE49-F238E27FC236}">
                <a16:creationId xmlns:a16="http://schemas.microsoft.com/office/drawing/2014/main" id="{D77A259A-C68C-2763-FCBD-7AB1403C923E}"/>
              </a:ext>
            </a:extLst>
          </p:cNvPr>
          <p:cNvSpPr/>
          <p:nvPr/>
        </p:nvSpPr>
        <p:spPr>
          <a:xfrm>
            <a:off x="7886621" y="3221228"/>
            <a:ext cx="888681" cy="731096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292;p52">
            <a:extLst>
              <a:ext uri="{FF2B5EF4-FFF2-40B4-BE49-F238E27FC236}">
                <a16:creationId xmlns:a16="http://schemas.microsoft.com/office/drawing/2014/main" id="{632D5505-913D-5ED5-FD2D-085192536E7A}"/>
              </a:ext>
            </a:extLst>
          </p:cNvPr>
          <p:cNvSpPr txBox="1">
            <a:spLocks/>
          </p:cNvSpPr>
          <p:nvPr/>
        </p:nvSpPr>
        <p:spPr>
          <a:xfrm>
            <a:off x="7882780" y="3248828"/>
            <a:ext cx="892522" cy="542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spcAft>
                <a:spcPts val="1600"/>
              </a:spcAft>
              <a:buFont typeface="Roboto"/>
              <a:buNone/>
            </a:pPr>
            <a:r>
              <a:rPr lang="en-US" sz="18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OCR sur clusters</a:t>
            </a:r>
          </a:p>
        </p:txBody>
      </p:sp>
      <p:cxnSp>
        <p:nvCxnSpPr>
          <p:cNvPr id="12" name="Google Shape;1300;p52">
            <a:extLst>
              <a:ext uri="{FF2B5EF4-FFF2-40B4-BE49-F238E27FC236}">
                <a16:creationId xmlns:a16="http://schemas.microsoft.com/office/drawing/2014/main" id="{90E9082D-9B8E-907B-D9E2-B88BB1A3FCAD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627511" y="3519957"/>
            <a:ext cx="1255269" cy="156391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1605998-D3DB-59C7-6B1E-1B937799D301}"/>
              </a:ext>
            </a:extLst>
          </p:cNvPr>
          <p:cNvSpPr txBox="1"/>
          <p:nvPr/>
        </p:nvSpPr>
        <p:spPr>
          <a:xfrm>
            <a:off x="8667907" y="4753369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AEA2D82-9AF7-4C2D-B4FE-C746E71DCC64}" type="slidenum">
              <a:rPr lang="en-US" smtClean="0">
                <a:solidFill>
                  <a:schemeClr val="bg1"/>
                </a:solidFill>
                <a:latin typeface="Oswald" panose="00000500000000000000" pitchFamily="2" charset="0"/>
              </a:rPr>
              <a:t>5</a:t>
            </a:fld>
            <a:endParaRPr lang="en-US" dirty="0">
              <a:solidFill>
                <a:schemeClr val="bg1"/>
              </a:solidFill>
              <a:latin typeface="Oswald" panose="00000500000000000000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97BF4-75E1-0C21-A3CB-47D7945124C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20000" y="539750"/>
            <a:ext cx="6982550" cy="573088"/>
          </a:xfrm>
        </p:spPr>
        <p:txBody>
          <a:bodyPr/>
          <a:lstStyle/>
          <a:p>
            <a:r>
              <a:rPr lang="en-US" sz="2800" dirty="0"/>
              <a:t>QUELQUES EXAMPLES D’EXTRACTIONS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A70455-C29D-A8BC-B30C-E68231AF6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838"/>
          <a:stretch/>
        </p:blipFill>
        <p:spPr>
          <a:xfrm>
            <a:off x="871910" y="1813253"/>
            <a:ext cx="3844514" cy="942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CFDB85-64D6-1AEA-C695-0D2DD6664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420" y="1279167"/>
            <a:ext cx="2712382" cy="29541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6BAB02-1DC1-F141-0BB1-DCD37E6412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11"/>
          <a:stretch/>
        </p:blipFill>
        <p:spPr>
          <a:xfrm>
            <a:off x="854198" y="2840760"/>
            <a:ext cx="3862226" cy="9429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16DFF0-76AF-E918-3964-F0F292DDCBD8}"/>
              </a:ext>
            </a:extLst>
          </p:cNvPr>
          <p:cNvSpPr txBox="1"/>
          <p:nvPr/>
        </p:nvSpPr>
        <p:spPr>
          <a:xfrm>
            <a:off x="8667907" y="4753369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AEA2D82-9AF7-4C2D-B4FE-C746E71DCC64}" type="slidenum">
              <a:rPr lang="en-US" smtClean="0">
                <a:solidFill>
                  <a:schemeClr val="bg1"/>
                </a:solidFill>
                <a:latin typeface="Oswald" panose="00000500000000000000" pitchFamily="2" charset="0"/>
              </a:rPr>
              <a:t>6</a:t>
            </a:fld>
            <a:endParaRPr lang="en-US" dirty="0">
              <a:solidFill>
                <a:schemeClr val="bg1"/>
              </a:solidFill>
              <a:latin typeface="Oswal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825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41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30" name="Google Shape;930;p41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EXISTANT</a:t>
            </a:r>
          </a:p>
        </p:txBody>
      </p:sp>
      <p:grpSp>
        <p:nvGrpSpPr>
          <p:cNvPr id="931" name="Google Shape;931;p41"/>
          <p:cNvGrpSpPr/>
          <p:nvPr/>
        </p:nvGrpSpPr>
        <p:grpSpPr>
          <a:xfrm>
            <a:off x="5699210" y="1383016"/>
            <a:ext cx="2301266" cy="2377467"/>
            <a:chOff x="6945936" y="1456203"/>
            <a:chExt cx="2159597" cy="2231107"/>
          </a:xfrm>
        </p:grpSpPr>
        <p:sp>
          <p:nvSpPr>
            <p:cNvPr id="932" name="Google Shape;932;p41"/>
            <p:cNvSpPr/>
            <p:nvPr/>
          </p:nvSpPr>
          <p:spPr>
            <a:xfrm>
              <a:off x="7643769" y="1456203"/>
              <a:ext cx="1461763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6311"/>
                  </a:lnTo>
                  <a:lnTo>
                    <a:pt x="107646" y="16311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1"/>
            <p:cNvSpPr/>
            <p:nvPr/>
          </p:nvSpPr>
          <p:spPr>
            <a:xfrm>
              <a:off x="7451434" y="1648538"/>
              <a:ext cx="1461763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6311"/>
                  </a:lnTo>
                  <a:lnTo>
                    <a:pt x="81550" y="16311"/>
                  </a:lnTo>
                  <a:lnTo>
                    <a:pt x="107646" y="42407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4026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1"/>
            <p:cNvSpPr/>
            <p:nvPr/>
          </p:nvSpPr>
          <p:spPr>
            <a:xfrm>
              <a:off x="7259100" y="1840875"/>
              <a:ext cx="1487174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56576"/>
                  </a:lnTo>
                  <a:lnTo>
                    <a:pt x="123956" y="156576"/>
                  </a:lnTo>
                  <a:lnTo>
                    <a:pt x="123956" y="27043"/>
                  </a:lnTo>
                  <a:lnTo>
                    <a:pt x="98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1"/>
            <p:cNvSpPr/>
            <p:nvPr/>
          </p:nvSpPr>
          <p:spPr>
            <a:xfrm>
              <a:off x="6945936" y="2917954"/>
              <a:ext cx="769354" cy="769354"/>
            </a:xfrm>
            <a:custGeom>
              <a:avLst/>
              <a:gdLst/>
              <a:ahLst/>
              <a:cxnLst/>
              <a:rect l="l" t="t" r="r" b="b"/>
              <a:pathLst>
                <a:path w="65241" h="65241" extrusionOk="0">
                  <a:moveTo>
                    <a:pt x="26097" y="0"/>
                  </a:moveTo>
                  <a:lnTo>
                    <a:pt x="26097" y="10732"/>
                  </a:lnTo>
                  <a:cubicBezTo>
                    <a:pt x="24596" y="11189"/>
                    <a:pt x="23128" y="11776"/>
                    <a:pt x="21758" y="12526"/>
                  </a:cubicBezTo>
                  <a:lnTo>
                    <a:pt x="21726" y="12526"/>
                  </a:lnTo>
                  <a:lnTo>
                    <a:pt x="14158" y="4926"/>
                  </a:lnTo>
                  <a:lnTo>
                    <a:pt x="4927" y="14157"/>
                  </a:lnTo>
                  <a:lnTo>
                    <a:pt x="12527" y="21758"/>
                  </a:lnTo>
                  <a:cubicBezTo>
                    <a:pt x="11777" y="23128"/>
                    <a:pt x="11190" y="24596"/>
                    <a:pt x="10733" y="26096"/>
                  </a:cubicBezTo>
                  <a:lnTo>
                    <a:pt x="1" y="26096"/>
                  </a:lnTo>
                  <a:lnTo>
                    <a:pt x="1" y="39144"/>
                  </a:lnTo>
                  <a:lnTo>
                    <a:pt x="10733" y="39144"/>
                  </a:lnTo>
                  <a:cubicBezTo>
                    <a:pt x="11190" y="40645"/>
                    <a:pt x="11777" y="42113"/>
                    <a:pt x="12527" y="43483"/>
                  </a:cubicBezTo>
                  <a:lnTo>
                    <a:pt x="12527" y="43515"/>
                  </a:lnTo>
                  <a:lnTo>
                    <a:pt x="4927" y="51083"/>
                  </a:lnTo>
                  <a:lnTo>
                    <a:pt x="14158" y="60315"/>
                  </a:lnTo>
                  <a:lnTo>
                    <a:pt x="21758" y="52714"/>
                  </a:lnTo>
                  <a:cubicBezTo>
                    <a:pt x="23128" y="53464"/>
                    <a:pt x="24596" y="54052"/>
                    <a:pt x="26097" y="54508"/>
                  </a:cubicBezTo>
                  <a:lnTo>
                    <a:pt x="26097" y="65240"/>
                  </a:lnTo>
                  <a:lnTo>
                    <a:pt x="39145" y="65240"/>
                  </a:lnTo>
                  <a:lnTo>
                    <a:pt x="39145" y="54508"/>
                  </a:lnTo>
                  <a:cubicBezTo>
                    <a:pt x="40645" y="54052"/>
                    <a:pt x="42113" y="53464"/>
                    <a:pt x="43483" y="52714"/>
                  </a:cubicBezTo>
                  <a:lnTo>
                    <a:pt x="51084" y="60315"/>
                  </a:lnTo>
                  <a:lnTo>
                    <a:pt x="60315" y="51083"/>
                  </a:lnTo>
                  <a:lnTo>
                    <a:pt x="52715" y="43515"/>
                  </a:lnTo>
                  <a:lnTo>
                    <a:pt x="52715" y="43483"/>
                  </a:lnTo>
                  <a:cubicBezTo>
                    <a:pt x="53465" y="42113"/>
                    <a:pt x="54052" y="40645"/>
                    <a:pt x="54509" y="39144"/>
                  </a:cubicBezTo>
                  <a:lnTo>
                    <a:pt x="65241" y="39144"/>
                  </a:lnTo>
                  <a:lnTo>
                    <a:pt x="65241" y="26096"/>
                  </a:lnTo>
                  <a:lnTo>
                    <a:pt x="54509" y="26096"/>
                  </a:lnTo>
                  <a:cubicBezTo>
                    <a:pt x="54052" y="24596"/>
                    <a:pt x="53465" y="23128"/>
                    <a:pt x="52715" y="21758"/>
                  </a:cubicBezTo>
                  <a:lnTo>
                    <a:pt x="60315" y="14157"/>
                  </a:lnTo>
                  <a:lnTo>
                    <a:pt x="51084" y="4926"/>
                  </a:lnTo>
                  <a:lnTo>
                    <a:pt x="43516" y="12526"/>
                  </a:lnTo>
                  <a:lnTo>
                    <a:pt x="43483" y="12526"/>
                  </a:lnTo>
                  <a:cubicBezTo>
                    <a:pt x="42113" y="11776"/>
                    <a:pt x="40645" y="11189"/>
                    <a:pt x="39145" y="10732"/>
                  </a:cubicBezTo>
                  <a:lnTo>
                    <a:pt x="39145" y="0"/>
                  </a:lnTo>
                  <a:close/>
                </a:path>
              </a:pathLst>
            </a:custGeom>
            <a:solidFill>
              <a:srgbClr val="67E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1"/>
            <p:cNvSpPr/>
            <p:nvPr/>
          </p:nvSpPr>
          <p:spPr>
            <a:xfrm>
              <a:off x="7215206" y="3187224"/>
              <a:ext cx="230815" cy="23081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0"/>
                  </a:moveTo>
                  <a:cubicBezTo>
                    <a:pt x="4372" y="0"/>
                    <a:pt x="1" y="4371"/>
                    <a:pt x="1" y="9786"/>
                  </a:cubicBezTo>
                  <a:cubicBezTo>
                    <a:pt x="1" y="15201"/>
                    <a:pt x="4372" y="19572"/>
                    <a:pt x="9787" y="19572"/>
                  </a:cubicBezTo>
                  <a:cubicBezTo>
                    <a:pt x="15202" y="19572"/>
                    <a:pt x="19573" y="15201"/>
                    <a:pt x="19573" y="9786"/>
                  </a:cubicBezTo>
                  <a:cubicBezTo>
                    <a:pt x="19573" y="4371"/>
                    <a:pt x="15202" y="0"/>
                    <a:pt x="9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1"/>
            <p:cNvSpPr/>
            <p:nvPr/>
          </p:nvSpPr>
          <p:spPr>
            <a:xfrm>
              <a:off x="7489901" y="1994743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" y="1"/>
                  </a:moveTo>
                  <a:lnTo>
                    <a:pt x="1" y="26097"/>
                  </a:lnTo>
                  <a:lnTo>
                    <a:pt x="26097" y="26097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1"/>
            <p:cNvSpPr/>
            <p:nvPr/>
          </p:nvSpPr>
          <p:spPr>
            <a:xfrm>
              <a:off x="7489901" y="2533283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" y="1"/>
                  </a:moveTo>
                  <a:lnTo>
                    <a:pt x="1" y="26096"/>
                  </a:lnTo>
                  <a:lnTo>
                    <a:pt x="26097" y="26096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1"/>
            <p:cNvSpPr/>
            <p:nvPr/>
          </p:nvSpPr>
          <p:spPr>
            <a:xfrm>
              <a:off x="8259243" y="3148757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3048" y="0"/>
                  </a:moveTo>
                  <a:cubicBezTo>
                    <a:pt x="5839" y="0"/>
                    <a:pt x="0" y="5839"/>
                    <a:pt x="0" y="13048"/>
                  </a:cubicBezTo>
                  <a:cubicBezTo>
                    <a:pt x="0" y="20257"/>
                    <a:pt x="5839" y="26096"/>
                    <a:pt x="13048" y="26096"/>
                  </a:cubicBezTo>
                  <a:cubicBezTo>
                    <a:pt x="20257" y="26096"/>
                    <a:pt x="26096" y="20257"/>
                    <a:pt x="26096" y="13048"/>
                  </a:cubicBezTo>
                  <a:cubicBezTo>
                    <a:pt x="26096" y="5839"/>
                    <a:pt x="20257" y="0"/>
                    <a:pt x="13048" y="0"/>
                  </a:cubicBez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1"/>
            <p:cNvSpPr/>
            <p:nvPr/>
          </p:nvSpPr>
          <p:spPr>
            <a:xfrm>
              <a:off x="7913039" y="1956275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1"/>
            <p:cNvSpPr/>
            <p:nvPr/>
          </p:nvSpPr>
          <p:spPr>
            <a:xfrm>
              <a:off x="7913039" y="2110144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1"/>
            <p:cNvSpPr/>
            <p:nvPr/>
          </p:nvSpPr>
          <p:spPr>
            <a:xfrm>
              <a:off x="7913039" y="2264013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1"/>
            <p:cNvSpPr/>
            <p:nvPr/>
          </p:nvSpPr>
          <p:spPr>
            <a:xfrm>
              <a:off x="7913039" y="2494815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1"/>
            <p:cNvSpPr/>
            <p:nvPr/>
          </p:nvSpPr>
          <p:spPr>
            <a:xfrm>
              <a:off x="7913039" y="2648684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1"/>
            <p:cNvSpPr/>
            <p:nvPr/>
          </p:nvSpPr>
          <p:spPr>
            <a:xfrm>
              <a:off x="7913039" y="2802552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52192" y="6524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1"/>
            <p:cNvSpPr/>
            <p:nvPr/>
          </p:nvSpPr>
          <p:spPr>
            <a:xfrm>
              <a:off x="7797638" y="3110290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1"/>
            <p:cNvSpPr/>
            <p:nvPr/>
          </p:nvSpPr>
          <p:spPr>
            <a:xfrm>
              <a:off x="7797638" y="3264158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1"/>
            <p:cNvSpPr/>
            <p:nvPr/>
          </p:nvSpPr>
          <p:spPr>
            <a:xfrm>
              <a:off x="7797638" y="3418027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1"/>
            <p:cNvSpPr/>
            <p:nvPr/>
          </p:nvSpPr>
          <p:spPr>
            <a:xfrm>
              <a:off x="8413100" y="1828800"/>
              <a:ext cx="333193" cy="31981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0" y="1"/>
                  </a:moveTo>
                  <a:lnTo>
                    <a:pt x="0" y="26097"/>
                  </a:lnTo>
                  <a:lnTo>
                    <a:pt x="26096" y="260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BFFF"/>
            </a:solidFill>
            <a:ln w="9525" cap="flat" cmpd="sng">
              <a:solidFill>
                <a:srgbClr val="BBB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42"/>
          <p:cNvSpPr txBox="1">
            <a:spLocks noGrp="1"/>
          </p:cNvSpPr>
          <p:nvPr>
            <p:ph type="title"/>
          </p:nvPr>
        </p:nvSpPr>
        <p:spPr>
          <a:xfrm>
            <a:off x="1022572" y="2133000"/>
            <a:ext cx="2617200" cy="8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AGORA</a:t>
            </a:r>
            <a:br>
              <a:rPr lang="fr-FR" dirty="0"/>
            </a:br>
            <a:r>
              <a:rPr lang="fr-FR" sz="2000" dirty="0"/>
              <a:t>(actuellement)</a:t>
            </a:r>
          </a:p>
        </p:txBody>
      </p:sp>
      <p:cxnSp>
        <p:nvCxnSpPr>
          <p:cNvPr id="4" name="Google Shape;1245;p50">
            <a:extLst>
              <a:ext uri="{FF2B5EF4-FFF2-40B4-BE49-F238E27FC236}">
                <a16:creationId xmlns:a16="http://schemas.microsoft.com/office/drawing/2014/main" id="{21B786C4-4042-1F72-B254-F5F38DEC99DA}"/>
              </a:ext>
            </a:extLst>
          </p:cNvPr>
          <p:cNvCxnSpPr>
            <a:cxnSpLocks/>
          </p:cNvCxnSpPr>
          <p:nvPr/>
        </p:nvCxnSpPr>
        <p:spPr>
          <a:xfrm flipV="1">
            <a:off x="5690442" y="174747"/>
            <a:ext cx="0" cy="475999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1246;p50">
            <a:extLst>
              <a:ext uri="{FF2B5EF4-FFF2-40B4-BE49-F238E27FC236}">
                <a16:creationId xmlns:a16="http://schemas.microsoft.com/office/drawing/2014/main" id="{A01C8B83-547E-BD0C-3BF2-4F321C28D05A}"/>
              </a:ext>
            </a:extLst>
          </p:cNvPr>
          <p:cNvSpPr txBox="1"/>
          <p:nvPr/>
        </p:nvSpPr>
        <p:spPr>
          <a:xfrm>
            <a:off x="3684559" y="456982"/>
            <a:ext cx="148695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BINARISATION</a:t>
            </a:r>
            <a:endParaRPr sz="1800" dirty="0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" name="Google Shape;1247;p50">
            <a:extLst>
              <a:ext uri="{FF2B5EF4-FFF2-40B4-BE49-F238E27FC236}">
                <a16:creationId xmlns:a16="http://schemas.microsoft.com/office/drawing/2014/main" id="{185DCE99-83E5-E33E-0460-C8DB6048C7A9}"/>
              </a:ext>
            </a:extLst>
          </p:cNvPr>
          <p:cNvSpPr txBox="1"/>
          <p:nvPr/>
        </p:nvSpPr>
        <p:spPr>
          <a:xfrm>
            <a:off x="3430413" y="819564"/>
            <a:ext cx="202183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-FR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Choix entre différents algorithmes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1248;p50">
            <a:extLst>
              <a:ext uri="{FF2B5EF4-FFF2-40B4-BE49-F238E27FC236}">
                <a16:creationId xmlns:a16="http://schemas.microsoft.com/office/drawing/2014/main" id="{97084D95-E63E-D6CC-6A1F-41D83C47D5CC}"/>
              </a:ext>
            </a:extLst>
          </p:cNvPr>
          <p:cNvSpPr txBox="1"/>
          <p:nvPr/>
        </p:nvSpPr>
        <p:spPr>
          <a:xfrm>
            <a:off x="6293127" y="1489189"/>
            <a:ext cx="13230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SCÉNARIOS</a:t>
            </a:r>
          </a:p>
        </p:txBody>
      </p:sp>
      <p:sp>
        <p:nvSpPr>
          <p:cNvPr id="8" name="Google Shape;1249;p50">
            <a:extLst>
              <a:ext uri="{FF2B5EF4-FFF2-40B4-BE49-F238E27FC236}">
                <a16:creationId xmlns:a16="http://schemas.microsoft.com/office/drawing/2014/main" id="{871FAFC3-79A9-7D25-B483-737D458AAD8B}"/>
              </a:ext>
            </a:extLst>
          </p:cNvPr>
          <p:cNvSpPr txBox="1"/>
          <p:nvPr/>
        </p:nvSpPr>
        <p:spPr>
          <a:xfrm>
            <a:off x="5980662" y="1861313"/>
            <a:ext cx="1969375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spcAft>
                <a:spcPts val="1600"/>
              </a:spcAft>
            </a:pPr>
            <a:r>
              <a:rPr lang="fr-FR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Destinés à regrouper et étiqueter les pixels noirs à partir de règles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1250;p50">
            <a:extLst>
              <a:ext uri="{FF2B5EF4-FFF2-40B4-BE49-F238E27FC236}">
                <a16:creationId xmlns:a16="http://schemas.microsoft.com/office/drawing/2014/main" id="{5E8D2027-8FB7-0061-7DF0-1CC44049D6FD}"/>
              </a:ext>
            </a:extLst>
          </p:cNvPr>
          <p:cNvSpPr txBox="1"/>
          <p:nvPr/>
        </p:nvSpPr>
        <p:spPr>
          <a:xfrm>
            <a:off x="3392828" y="2613610"/>
            <a:ext cx="20970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FICHIERS ALTO (XML)</a:t>
            </a:r>
            <a:endParaRPr sz="1800" dirty="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" name="Google Shape;1251;p50">
            <a:extLst>
              <a:ext uri="{FF2B5EF4-FFF2-40B4-BE49-F238E27FC236}">
                <a16:creationId xmlns:a16="http://schemas.microsoft.com/office/drawing/2014/main" id="{75AAFD4E-1C1D-8657-F22A-31600FEA3B5C}"/>
              </a:ext>
            </a:extLst>
          </p:cNvPr>
          <p:cNvSpPr txBox="1"/>
          <p:nvPr/>
        </p:nvSpPr>
        <p:spPr>
          <a:xfrm>
            <a:off x="3333739" y="3033434"/>
            <a:ext cx="2215177" cy="1204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-FR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Extraction des éléments de contenus (EOC) avec leurs étiquettes dans un système de fichier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1252;p50">
            <a:extLst>
              <a:ext uri="{FF2B5EF4-FFF2-40B4-BE49-F238E27FC236}">
                <a16:creationId xmlns:a16="http://schemas.microsoft.com/office/drawing/2014/main" id="{D6C91E9B-6B9E-E869-8023-2DB7679FC96A}"/>
              </a:ext>
            </a:extLst>
          </p:cNvPr>
          <p:cNvSpPr txBox="1"/>
          <p:nvPr/>
        </p:nvSpPr>
        <p:spPr>
          <a:xfrm>
            <a:off x="5969941" y="3730939"/>
            <a:ext cx="1969371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2 CAS D’UTILISATION</a:t>
            </a:r>
            <a:endParaRPr sz="1800" dirty="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" name="Google Shape;1253;p50">
            <a:extLst>
              <a:ext uri="{FF2B5EF4-FFF2-40B4-BE49-F238E27FC236}">
                <a16:creationId xmlns:a16="http://schemas.microsoft.com/office/drawing/2014/main" id="{1C492843-A246-84CF-B45F-2FAB8E77377E}"/>
              </a:ext>
            </a:extLst>
          </p:cNvPr>
          <p:cNvSpPr txBox="1"/>
          <p:nvPr/>
        </p:nvSpPr>
        <p:spPr>
          <a:xfrm>
            <a:off x="5969941" y="4040273"/>
            <a:ext cx="1969365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Stockés en base de données ou passés à RETRO (OCR)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Google Shape;1256;p50">
            <a:extLst>
              <a:ext uri="{FF2B5EF4-FFF2-40B4-BE49-F238E27FC236}">
                <a16:creationId xmlns:a16="http://schemas.microsoft.com/office/drawing/2014/main" id="{35DA38A3-6BFD-9E67-85CB-8FF7DDB6510D}"/>
              </a:ext>
            </a:extLst>
          </p:cNvPr>
          <p:cNvSpPr/>
          <p:nvPr/>
        </p:nvSpPr>
        <p:spPr>
          <a:xfrm>
            <a:off x="5571342" y="553807"/>
            <a:ext cx="238200" cy="23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257;p50">
            <a:extLst>
              <a:ext uri="{FF2B5EF4-FFF2-40B4-BE49-F238E27FC236}">
                <a16:creationId xmlns:a16="http://schemas.microsoft.com/office/drawing/2014/main" id="{F888B4F6-C983-57B8-F8AC-300BC01AE382}"/>
              </a:ext>
            </a:extLst>
          </p:cNvPr>
          <p:cNvSpPr/>
          <p:nvPr/>
        </p:nvSpPr>
        <p:spPr>
          <a:xfrm>
            <a:off x="5571342" y="1569250"/>
            <a:ext cx="238200" cy="238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258;p50">
            <a:extLst>
              <a:ext uri="{FF2B5EF4-FFF2-40B4-BE49-F238E27FC236}">
                <a16:creationId xmlns:a16="http://schemas.microsoft.com/office/drawing/2014/main" id="{B92AD6DA-0572-095E-3068-D98143B245A0}"/>
              </a:ext>
            </a:extLst>
          </p:cNvPr>
          <p:cNvSpPr/>
          <p:nvPr/>
        </p:nvSpPr>
        <p:spPr>
          <a:xfrm>
            <a:off x="5571342" y="2701894"/>
            <a:ext cx="238200" cy="238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259;p50">
            <a:extLst>
              <a:ext uri="{FF2B5EF4-FFF2-40B4-BE49-F238E27FC236}">
                <a16:creationId xmlns:a16="http://schemas.microsoft.com/office/drawing/2014/main" id="{459FE9BE-1631-4653-6DBE-22141D72E050}"/>
              </a:ext>
            </a:extLst>
          </p:cNvPr>
          <p:cNvSpPr/>
          <p:nvPr/>
        </p:nvSpPr>
        <p:spPr>
          <a:xfrm>
            <a:off x="5571342" y="3813170"/>
            <a:ext cx="238200" cy="238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485CEB-80D1-3305-4D55-D0D93E67AAD9}"/>
              </a:ext>
            </a:extLst>
          </p:cNvPr>
          <p:cNvSpPr txBox="1"/>
          <p:nvPr/>
        </p:nvSpPr>
        <p:spPr>
          <a:xfrm>
            <a:off x="8667907" y="4753369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AEA2D82-9AF7-4C2D-B4FE-C746E71DCC64}" type="slidenum">
              <a:rPr lang="en-US" smtClean="0">
                <a:solidFill>
                  <a:schemeClr val="bg1"/>
                </a:solidFill>
                <a:latin typeface="Oswald" panose="00000500000000000000" pitchFamily="2" charset="0"/>
              </a:rPr>
              <a:t>8</a:t>
            </a:fld>
            <a:endParaRPr lang="en-US" dirty="0">
              <a:solidFill>
                <a:schemeClr val="bg1"/>
              </a:solidFill>
              <a:latin typeface="Oswald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6C682F-05E8-71CC-20C9-CBAD06F9D600}"/>
              </a:ext>
            </a:extLst>
          </p:cNvPr>
          <p:cNvSpPr txBox="1"/>
          <p:nvPr/>
        </p:nvSpPr>
        <p:spPr>
          <a:xfrm>
            <a:off x="2357792" y="4100539"/>
            <a:ext cx="1481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highlight>
                  <a:srgbClr val="FF0000"/>
                </a:highlight>
              </a:rPr>
              <a:t>Présenter le standard ALTO</a:t>
            </a:r>
            <a:endParaRPr lang="en-US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8F7D36D-0F8D-F1FE-191B-92ED4B4BF8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25294" y="285673"/>
            <a:ext cx="7693411" cy="45721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048524-6A45-D7F8-99A9-604CEB3CA049}"/>
              </a:ext>
            </a:extLst>
          </p:cNvPr>
          <p:cNvSpPr txBox="1"/>
          <p:nvPr/>
        </p:nvSpPr>
        <p:spPr>
          <a:xfrm>
            <a:off x="8667907" y="4753369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AEA2D82-9AF7-4C2D-B4FE-C746E71DCC64}" type="slidenum">
              <a:rPr lang="en-US" smtClean="0">
                <a:solidFill>
                  <a:schemeClr val="bg1"/>
                </a:solidFill>
                <a:latin typeface="Oswald" panose="00000500000000000000" pitchFamily="2" charset="0"/>
              </a:rPr>
              <a:t>9</a:t>
            </a:fld>
            <a:endParaRPr lang="en-US" dirty="0">
              <a:solidFill>
                <a:schemeClr val="bg1"/>
              </a:solidFill>
              <a:latin typeface="Oswal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55569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500</Words>
  <Application>Microsoft Office PowerPoint</Application>
  <PresentationFormat>On-screen Show (16:9)</PresentationFormat>
  <Paragraphs>142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Oswald</vt:lpstr>
      <vt:lpstr>Roboto</vt:lpstr>
      <vt:lpstr>Raleway</vt:lpstr>
      <vt:lpstr>Arial</vt:lpstr>
      <vt:lpstr>Software Development Bussines Plan by Slidesgo</vt:lpstr>
      <vt:lpstr>DEEP-AGORA</vt:lpstr>
      <vt:lpstr>TABLE DES MATIÈRES</vt:lpstr>
      <vt:lpstr>01</vt:lpstr>
      <vt:lpstr>Le CESR</vt:lpstr>
      <vt:lpstr>EXPRESSION DE BESOINS</vt:lpstr>
      <vt:lpstr>QUELQUES EXAMPLES D’EXTRACTIONS</vt:lpstr>
      <vt:lpstr>02</vt:lpstr>
      <vt:lpstr>AGORA (actuellement)</vt:lpstr>
      <vt:lpstr>PowerPoint Presentation</vt:lpstr>
      <vt:lpstr>03</vt:lpstr>
      <vt:lpstr>MODULE DE DEEP-LEARNING</vt:lpstr>
      <vt:lpstr>04</vt:lpstr>
      <vt:lpstr>PROCESSUS</vt:lpstr>
      <vt:lpstr>PowerPoint Presentation</vt:lpstr>
      <vt:lpstr>05</vt:lpstr>
      <vt:lpstr>Trouver des librairie adaptées</vt:lpstr>
      <vt:lpstr>Les plus adaptées</vt:lpstr>
      <vt:lpstr>Choix d’une librairie</vt:lpstr>
      <vt:lpstr>06</vt:lpstr>
      <vt:lpstr>À RÉALISER TRÈS PROCHAINEMENT</vt:lpstr>
      <vt:lpstr>MERCI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(DEEP-)AGORA ETAT DE L'ART</dc:title>
  <cp:lastModifiedBy>Theo Boisseau</cp:lastModifiedBy>
  <cp:revision>130</cp:revision>
  <dcterms:modified xsi:type="dcterms:W3CDTF">2022-10-06T19:44:07Z</dcterms:modified>
</cp:coreProperties>
</file>