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9A75C-A1B9-B649-A09A-083FF142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F0337-DCD8-4944-A9B1-1459584AF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4CDD8-95C0-3747-8EE5-B4FD306E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916D8-70D8-BE41-8AFA-0F9DCB8B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735A8-1E2A-6C49-8CC1-7B101CD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4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1139F-CBE7-834B-BD59-8400CFEC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F08AD-98F3-B246-85C3-6E043F59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3975A-F602-AC45-866C-9818460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63197-27C8-DA41-B7E1-5FB9655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45C5C-E6CC-4943-9607-F87910BE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C7E16F-AD89-3640-BA10-33E7785A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E81FD-F7CD-B24D-9392-5C65D883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08C74-6754-6746-AD8D-ED969CCF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0147B-C0C8-3A42-89A3-5B31D9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230CD-1E43-8A4A-B68F-1FB68D40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0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69785-BA3B-DF41-8427-83EED32C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62377-6757-C84E-BBAA-3CFAE832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FD4A0-90ED-AC4F-9886-486FAB8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35C04-D44E-2040-91AB-15534889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030D0-975F-2943-9D09-6F5220E3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36919-77F9-3B44-9621-A5BF5640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3005C-C579-2643-9374-C54A9F10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3096E-D3C5-9942-9FFA-F2386CF8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E3A7A-005B-0945-B3E6-3CED060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BC50F-E377-B94E-8305-8E9E499F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42C32-57CC-004F-AC58-87863E87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B5C86-FAD2-F344-8451-EE3019AC1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6EAB0-248A-2144-A65B-1FAB5708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BE28DE-29BA-194A-BAB4-A4793650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AFA49-403F-0049-8F95-9DF4583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83A10-276D-A248-98B3-2B22F471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0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F82AB-235C-A449-A823-10DE189F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81B54A-73D5-644D-8360-B7778CA5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8BB1C-5650-E948-B06A-E5CFE808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0D24A8-640F-7F47-9924-6DF2266E2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468AC0-4A43-014E-97CD-E15837B5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E907B8-EB9A-5C47-8DE3-4D532889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E2A0B6-E432-E445-9E90-8541F7B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440B00-9C69-CA46-81A1-D36D19E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5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1925-266D-2844-8F20-780CAA45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18BF8D-76B3-8747-95C8-B924CF8A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0604EC-2647-6A4E-BF99-8625467E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68E66-44B6-5F4C-9E59-A68F358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E52518-F2ED-1941-92D3-15E01E33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853593-3EC1-3046-9CE5-C64ACAA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55105-49DB-E343-8897-FD07CD5B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8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2D2DA-5966-594E-BA5D-D2AEA70B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971BB-5C05-164B-9E5D-0F50E0E9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EBAC94-4BF1-4A41-A851-C8A7F374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5E83C5-6F42-FF49-BEC9-A53F49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7F3F7A-FB20-7E42-9635-EDF456B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D0754-EF80-124D-968F-E3FC733B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0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32A1C-31F9-5945-A7F7-CB1C95ED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606DAA-D269-404A-9FD7-FB936BA1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A7A30A-7A6B-AE40-86D5-EFD96FCD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8D40C-ECBF-6B41-9C3A-158EA86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A3973-753E-F644-AEAD-48F948A7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FE8035-C8BB-CC4E-9AEB-7903C3C7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5C79EB-2627-1849-9F3D-8EABF7C0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02D41-8BD0-FB4F-BFFA-13FA970A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77C7F-C707-2C4F-B822-60D7A7B0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4004-D6E9-4740-AD41-2A5B816EE80D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47E55-09DD-974C-B526-024465350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20C28-0E58-7D46-A2D9-7BBD3815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D0D0-FF1D-0946-BAC9-3737E70E9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3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A514B-12BE-894F-864C-2ACF3F9301B7}"/>
              </a:ext>
            </a:extLst>
          </p:cNvPr>
          <p:cNvSpPr/>
          <p:nvPr/>
        </p:nvSpPr>
        <p:spPr>
          <a:xfrm>
            <a:off x="5799159" y="2635464"/>
            <a:ext cx="1621143" cy="769887"/>
          </a:xfrm>
          <a:prstGeom prst="rect">
            <a:avLst/>
          </a:prstGeom>
          <a:solidFill>
            <a:srgbClr val="FF2600">
              <a:alpha val="21961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 dirty="0"/>
          </a:p>
          <a:p>
            <a:pPr algn="ctr"/>
            <a:r>
              <a:rPr lang="fr-FR" sz="1600" dirty="0"/>
              <a:t>PAGE D’ACCUEIL</a:t>
            </a:r>
          </a:p>
          <a:p>
            <a:pPr algn="ctr"/>
            <a:r>
              <a:rPr lang="fr-FR" sz="300" dirty="0">
                <a:solidFill>
                  <a:schemeClr val="bg1"/>
                </a:solidFill>
              </a:rPr>
              <a:t>.</a:t>
            </a:r>
            <a:br>
              <a:rPr lang="fr-FR" sz="1600" dirty="0"/>
            </a:br>
            <a:r>
              <a:rPr lang="fr-FR" sz="1600" dirty="0"/>
              <a:t>ECE AMAZON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C9779-D690-7C4B-8ADC-5A965AE1AA78}"/>
              </a:ext>
            </a:extLst>
          </p:cNvPr>
          <p:cNvSpPr/>
          <p:nvPr/>
        </p:nvSpPr>
        <p:spPr>
          <a:xfrm>
            <a:off x="4942284" y="305237"/>
            <a:ext cx="3334892" cy="645950"/>
          </a:xfrm>
          <a:prstGeom prst="rect">
            <a:avLst/>
          </a:prstGeom>
          <a:solidFill>
            <a:srgbClr val="9437FF">
              <a:alpha val="23137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CATEGORIES (x4)  LIVRE </a:t>
            </a:r>
            <a:r>
              <a:rPr lang="fr-FR" sz="1600" b="1" dirty="0"/>
              <a:t>ou</a:t>
            </a:r>
            <a:r>
              <a:rPr lang="fr-FR" sz="1600" dirty="0"/>
              <a:t> MUSIQUE </a:t>
            </a:r>
            <a:r>
              <a:rPr lang="fr-FR" sz="1600" b="1" dirty="0"/>
              <a:t>ou</a:t>
            </a:r>
            <a:r>
              <a:rPr lang="fr-FR" sz="1600" dirty="0"/>
              <a:t> VETEMENT </a:t>
            </a:r>
            <a:r>
              <a:rPr lang="fr-FR" sz="1600" b="1" dirty="0"/>
              <a:t>ou </a:t>
            </a:r>
            <a:r>
              <a:rPr lang="fr-FR" sz="1600" dirty="0"/>
              <a:t>SPORT &amp; LOISIR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50621-3906-6248-8203-2B489E8CA81B}"/>
              </a:ext>
            </a:extLst>
          </p:cNvPr>
          <p:cNvSpPr/>
          <p:nvPr/>
        </p:nvSpPr>
        <p:spPr>
          <a:xfrm>
            <a:off x="8101163" y="2427454"/>
            <a:ext cx="1492469" cy="714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981BB-9F31-A74B-8069-6A301EB51E1B}"/>
              </a:ext>
            </a:extLst>
          </p:cNvPr>
          <p:cNvSpPr/>
          <p:nvPr/>
        </p:nvSpPr>
        <p:spPr>
          <a:xfrm>
            <a:off x="10142483" y="2411693"/>
            <a:ext cx="1524000" cy="714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CREATION COMPTE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F9801-1605-774C-B28F-A6D6FC705864}"/>
              </a:ext>
            </a:extLst>
          </p:cNvPr>
          <p:cNvSpPr/>
          <p:nvPr/>
        </p:nvSpPr>
        <p:spPr>
          <a:xfrm>
            <a:off x="3097965" y="2788616"/>
            <a:ext cx="1311821" cy="437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31CBC-2DC7-F641-93EA-F80FC516C9AC}"/>
              </a:ext>
            </a:extLst>
          </p:cNvPr>
          <p:cNvSpPr/>
          <p:nvPr/>
        </p:nvSpPr>
        <p:spPr>
          <a:xfrm>
            <a:off x="2825070" y="1789328"/>
            <a:ext cx="1857610" cy="427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CREATION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4BBFE-F2C4-4344-92E6-65A9543ACE88}"/>
              </a:ext>
            </a:extLst>
          </p:cNvPr>
          <p:cNvSpPr/>
          <p:nvPr/>
        </p:nvSpPr>
        <p:spPr>
          <a:xfrm>
            <a:off x="9049407" y="3741681"/>
            <a:ext cx="1681655" cy="578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VOTRE PANIER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379F9-0AA4-B24D-B0E5-5DFD2DD6536C}"/>
              </a:ext>
            </a:extLst>
          </p:cNvPr>
          <p:cNvSpPr/>
          <p:nvPr/>
        </p:nvSpPr>
        <p:spPr>
          <a:xfrm>
            <a:off x="9049407" y="4727650"/>
            <a:ext cx="1681655" cy="593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PAIEMENT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19137-EAEF-8D4C-B45E-3F6574AC8977}"/>
              </a:ext>
            </a:extLst>
          </p:cNvPr>
          <p:cNvSpPr/>
          <p:nvPr/>
        </p:nvSpPr>
        <p:spPr>
          <a:xfrm>
            <a:off x="8975834" y="5670326"/>
            <a:ext cx="1828800" cy="515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REMERCIEMENT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EC773-7AFA-664E-A19A-1C0ACB345EDC}"/>
              </a:ext>
            </a:extLst>
          </p:cNvPr>
          <p:cNvSpPr/>
          <p:nvPr/>
        </p:nvSpPr>
        <p:spPr>
          <a:xfrm>
            <a:off x="505170" y="1748538"/>
            <a:ext cx="1302610" cy="472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PROFIL</a:t>
            </a:r>
            <a:r>
              <a:rPr lang="fr-FR" sz="1600" dirty="0"/>
              <a:t> ACHETEUR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DE60D-AF7D-5447-BEB2-BCA0F8E58D9F}"/>
              </a:ext>
            </a:extLst>
          </p:cNvPr>
          <p:cNvSpPr/>
          <p:nvPr/>
        </p:nvSpPr>
        <p:spPr>
          <a:xfrm>
            <a:off x="469958" y="2621985"/>
            <a:ext cx="1505896" cy="460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PROFIL</a:t>
            </a:r>
            <a:r>
              <a:rPr lang="fr-FR" sz="1600" dirty="0"/>
              <a:t> VENDEUR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726B4E-9754-484E-932C-94F0663576E7}"/>
              </a:ext>
            </a:extLst>
          </p:cNvPr>
          <p:cNvSpPr/>
          <p:nvPr/>
        </p:nvSpPr>
        <p:spPr>
          <a:xfrm>
            <a:off x="422300" y="5693067"/>
            <a:ext cx="1868955" cy="465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PROFIL</a:t>
            </a:r>
            <a:r>
              <a:rPr lang="fr-FR" sz="1600" dirty="0"/>
              <a:t> </a:t>
            </a:r>
          </a:p>
          <a:p>
            <a:pPr algn="ctr"/>
            <a:r>
              <a:rPr lang="fr-FR" sz="1600" dirty="0"/>
              <a:t>ADMINISTRATUEUR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5F7B2D-461E-D845-BEC6-5FD71B811C02}"/>
              </a:ext>
            </a:extLst>
          </p:cNvPr>
          <p:cNvSpPr/>
          <p:nvPr/>
        </p:nvSpPr>
        <p:spPr>
          <a:xfrm>
            <a:off x="671758" y="4662606"/>
            <a:ext cx="1313672" cy="432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PAGES VENTE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0DF95F-715C-C24D-BDE4-F8688505C94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409786" y="3007235"/>
            <a:ext cx="1389373" cy="13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96C21C8-F159-5544-BF13-19FD353EF3A8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3753875" y="2217157"/>
            <a:ext cx="1" cy="57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A9FDCAF-46A3-A746-AB89-2F04E14E0F0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20303" y="2784807"/>
            <a:ext cx="680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EC2060C-8D44-2B47-A351-1100EFF3DD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593632" y="2769045"/>
            <a:ext cx="548851" cy="1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190323A-E7E5-B044-94E1-B0D45F68993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9890235" y="4319750"/>
            <a:ext cx="0" cy="407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137B268-4A64-3C42-B0D8-59D1D13057E3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890234" y="5321485"/>
            <a:ext cx="1" cy="348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62DCE66-E682-334F-B21C-A3CD9AFDF76C}"/>
              </a:ext>
            </a:extLst>
          </p:cNvPr>
          <p:cNvCxnSpPr>
            <a:cxnSpLocks/>
          </p:cNvCxnSpPr>
          <p:nvPr/>
        </p:nvCxnSpPr>
        <p:spPr>
          <a:xfrm flipV="1">
            <a:off x="1693331" y="3082239"/>
            <a:ext cx="0" cy="1584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66B059C-3368-EB44-AE83-D9FAC90367B2}"/>
              </a:ext>
            </a:extLst>
          </p:cNvPr>
          <p:cNvCxnSpPr>
            <a:cxnSpLocks/>
          </p:cNvCxnSpPr>
          <p:nvPr/>
        </p:nvCxnSpPr>
        <p:spPr>
          <a:xfrm flipV="1">
            <a:off x="1693331" y="5084579"/>
            <a:ext cx="0" cy="623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2E9354D-DE58-B64B-A212-211E2BEA0CF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753876" y="3225854"/>
            <a:ext cx="409389" cy="5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0C8924B-75D6-BB48-BF1A-54210701CFF0}"/>
              </a:ext>
            </a:extLst>
          </p:cNvPr>
          <p:cNvCxnSpPr>
            <a:cxnSpLocks/>
          </p:cNvCxnSpPr>
          <p:nvPr/>
        </p:nvCxnSpPr>
        <p:spPr>
          <a:xfrm flipH="1">
            <a:off x="3100915" y="3289350"/>
            <a:ext cx="2695294" cy="7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C291285-4A56-3043-A0CE-8046DC927FE7}"/>
              </a:ext>
            </a:extLst>
          </p:cNvPr>
          <p:cNvCxnSpPr>
            <a:cxnSpLocks/>
          </p:cNvCxnSpPr>
          <p:nvPr/>
        </p:nvCxnSpPr>
        <p:spPr>
          <a:xfrm flipH="1">
            <a:off x="3100916" y="3225854"/>
            <a:ext cx="417837" cy="77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975DB1A-21CD-5B4C-A13B-726EF8BC0200}"/>
              </a:ext>
            </a:extLst>
          </p:cNvPr>
          <p:cNvCxnSpPr>
            <a:cxnSpLocks/>
          </p:cNvCxnSpPr>
          <p:nvPr/>
        </p:nvCxnSpPr>
        <p:spPr>
          <a:xfrm flipH="1" flipV="1">
            <a:off x="1977630" y="3082239"/>
            <a:ext cx="1123284" cy="94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6C265514-7825-2C4C-9AC3-FBF93AE8D434}"/>
              </a:ext>
            </a:extLst>
          </p:cNvPr>
          <p:cNvCxnSpPr>
            <a:cxnSpLocks/>
          </p:cNvCxnSpPr>
          <p:nvPr/>
        </p:nvCxnSpPr>
        <p:spPr>
          <a:xfrm flipH="1" flipV="1">
            <a:off x="1807780" y="2233369"/>
            <a:ext cx="1283498" cy="175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2C76A75-8D18-A645-AB9F-9B2EC2090528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682680" y="2003243"/>
            <a:ext cx="1927051" cy="63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CB65EB5-7CBC-0143-93DC-12A833A6873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09730" y="951187"/>
            <a:ext cx="1" cy="1684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en angle 115">
            <a:extLst>
              <a:ext uri="{FF2B5EF4-FFF2-40B4-BE49-F238E27FC236}">
                <a16:creationId xmlns:a16="http://schemas.microsoft.com/office/drawing/2014/main" id="{B4D0D1A7-224A-5943-987A-C86AFD6D162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9868058" y="2105736"/>
            <a:ext cx="15763" cy="2057085"/>
          </a:xfrm>
          <a:prstGeom prst="bentConnector3">
            <a:avLst>
              <a:gd name="adj1" fmla="val -14502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67E4F35F-A90F-7F47-B2A1-9BC1BA7EB7A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890235" y="3377071"/>
            <a:ext cx="0" cy="36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en angle 124">
            <a:extLst>
              <a:ext uri="{FF2B5EF4-FFF2-40B4-BE49-F238E27FC236}">
                <a16:creationId xmlns:a16="http://schemas.microsoft.com/office/drawing/2014/main" id="{0D495D67-4522-5F48-8A10-3DFE89DCEFCB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>
          <a:xfrm rot="10800000">
            <a:off x="6609732" y="3405351"/>
            <a:ext cx="2366103" cy="2522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C4C7B859-8CED-4142-A7B2-1390F83F3D9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853601" y="3405352"/>
            <a:ext cx="2195807" cy="625365"/>
          </a:xfrm>
          <a:prstGeom prst="bentConnector3">
            <a:avLst>
              <a:gd name="adj1" fmla="val 99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eur en angle 132">
            <a:extLst>
              <a:ext uri="{FF2B5EF4-FFF2-40B4-BE49-F238E27FC236}">
                <a16:creationId xmlns:a16="http://schemas.microsoft.com/office/drawing/2014/main" id="{7E52925F-EB78-D842-9DE8-A764FC1FF965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6609730" y="1933980"/>
            <a:ext cx="4121332" cy="2096736"/>
          </a:xfrm>
          <a:prstGeom prst="bentConnector3">
            <a:avLst>
              <a:gd name="adj1" fmla="val -28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BCFA969E-5C51-2244-B873-82AC37125EC3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1807780" y="1984792"/>
            <a:ext cx="1017290" cy="1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en angle 151">
            <a:extLst>
              <a:ext uri="{FF2B5EF4-FFF2-40B4-BE49-F238E27FC236}">
                <a16:creationId xmlns:a16="http://schemas.microsoft.com/office/drawing/2014/main" id="{0CE269BA-ECC6-DC44-B6EB-4E04A3D3AEFD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>
            <a:off x="422300" y="1376855"/>
            <a:ext cx="6187430" cy="4549206"/>
          </a:xfrm>
          <a:prstGeom prst="bentConnector3">
            <a:avLst>
              <a:gd name="adj1" fmla="val -3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3D72E417-83D1-BF41-B6AF-74BBDDDC23E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0207" y="2852112"/>
            <a:ext cx="259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A6907C8-9A23-5C4C-9F5D-D882A60E39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7176" y="1984792"/>
            <a:ext cx="317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ZoneTexte 227">
            <a:extLst>
              <a:ext uri="{FF2B5EF4-FFF2-40B4-BE49-F238E27FC236}">
                <a16:creationId xmlns:a16="http://schemas.microsoft.com/office/drawing/2014/main" id="{E9857648-8196-D64A-8BAF-16AAE45D9A48}"/>
              </a:ext>
            </a:extLst>
          </p:cNvPr>
          <p:cNvSpPr txBox="1"/>
          <p:nvPr/>
        </p:nvSpPr>
        <p:spPr>
          <a:xfrm>
            <a:off x="390678" y="3562564"/>
            <a:ext cx="1038101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VENTE</a:t>
            </a:r>
            <a:r>
              <a:rPr lang="fr-FR" dirty="0"/>
              <a:t> </a:t>
            </a:r>
          </a:p>
          <a:p>
            <a:pPr algn="ctr"/>
            <a:r>
              <a:rPr lang="fr-FR" sz="1100" dirty="0"/>
              <a:t>(spécifique à une catégorie</a:t>
            </a:r>
            <a:r>
              <a:rPr lang="fr-FR" sz="1050" dirty="0"/>
              <a:t>)</a:t>
            </a:r>
            <a:endParaRPr lang="fr-FR" dirty="0"/>
          </a:p>
        </p:txBody>
      </p:sp>
      <p:cxnSp>
        <p:nvCxnSpPr>
          <p:cNvPr id="240" name="Connecteur droit avec flèche 239">
            <a:extLst>
              <a:ext uri="{FF2B5EF4-FFF2-40B4-BE49-F238E27FC236}">
                <a16:creationId xmlns:a16="http://schemas.microsoft.com/office/drawing/2014/main" id="{DFC87034-A0AA-B742-BDE0-058F862DC4E6}"/>
              </a:ext>
            </a:extLst>
          </p:cNvPr>
          <p:cNvCxnSpPr>
            <a:cxnSpLocks/>
          </p:cNvCxnSpPr>
          <p:nvPr/>
        </p:nvCxnSpPr>
        <p:spPr>
          <a:xfrm flipV="1">
            <a:off x="1166873" y="4265990"/>
            <a:ext cx="0" cy="394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necteur droit avec flèche 302">
            <a:extLst>
              <a:ext uri="{FF2B5EF4-FFF2-40B4-BE49-F238E27FC236}">
                <a16:creationId xmlns:a16="http://schemas.microsoft.com/office/drawing/2014/main" id="{A90C1B5C-F1CE-4841-BEFE-CB728531C1FE}"/>
              </a:ext>
            </a:extLst>
          </p:cNvPr>
          <p:cNvCxnSpPr>
            <a:cxnSpLocks/>
          </p:cNvCxnSpPr>
          <p:nvPr/>
        </p:nvCxnSpPr>
        <p:spPr>
          <a:xfrm flipH="1">
            <a:off x="2291255" y="4040864"/>
            <a:ext cx="794474" cy="166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ZoneTexte 341">
            <a:extLst>
              <a:ext uri="{FF2B5EF4-FFF2-40B4-BE49-F238E27FC236}">
                <a16:creationId xmlns:a16="http://schemas.microsoft.com/office/drawing/2014/main" id="{DBC76CA4-EF48-524C-BE8C-A63E161FA797}"/>
              </a:ext>
            </a:extLst>
          </p:cNvPr>
          <p:cNvSpPr txBox="1"/>
          <p:nvPr/>
        </p:nvSpPr>
        <p:spPr>
          <a:xfrm>
            <a:off x="7473555" y="2537156"/>
            <a:ext cx="6543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panier</a:t>
            </a:r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2FA83FEB-BF60-5449-B1BA-1D90F19BE875}"/>
              </a:ext>
            </a:extLst>
          </p:cNvPr>
          <p:cNvSpPr txBox="1"/>
          <p:nvPr/>
        </p:nvSpPr>
        <p:spPr>
          <a:xfrm>
            <a:off x="4617701" y="2735904"/>
            <a:ext cx="9991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connection</a:t>
            </a:r>
          </a:p>
        </p:txBody>
      </p:sp>
      <p:sp>
        <p:nvSpPr>
          <p:cNvPr id="346" name="ZoneTexte 345">
            <a:extLst>
              <a:ext uri="{FF2B5EF4-FFF2-40B4-BE49-F238E27FC236}">
                <a16:creationId xmlns:a16="http://schemas.microsoft.com/office/drawing/2014/main" id="{E7D64513-C7E8-7746-AD23-0AC40CF5F671}"/>
              </a:ext>
            </a:extLst>
          </p:cNvPr>
          <p:cNvSpPr txBox="1"/>
          <p:nvPr/>
        </p:nvSpPr>
        <p:spPr>
          <a:xfrm rot="20684940">
            <a:off x="4374766" y="3251462"/>
            <a:ext cx="116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votre compte</a:t>
            </a:r>
          </a:p>
        </p:txBody>
      </p:sp>
      <p:sp>
        <p:nvSpPr>
          <p:cNvPr id="347" name="ZoneTexte 346">
            <a:extLst>
              <a:ext uri="{FF2B5EF4-FFF2-40B4-BE49-F238E27FC236}">
                <a16:creationId xmlns:a16="http://schemas.microsoft.com/office/drawing/2014/main" id="{A98D4078-B1CE-FA4B-BD74-FDE461FE6B7D}"/>
              </a:ext>
            </a:extLst>
          </p:cNvPr>
          <p:cNvSpPr txBox="1"/>
          <p:nvPr/>
        </p:nvSpPr>
        <p:spPr>
          <a:xfrm>
            <a:off x="3893837" y="3247612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788C4911-9E2A-2049-9E05-ABBFDB3CF23E}"/>
              </a:ext>
            </a:extLst>
          </p:cNvPr>
          <p:cNvSpPr txBox="1"/>
          <p:nvPr/>
        </p:nvSpPr>
        <p:spPr>
          <a:xfrm>
            <a:off x="3572743" y="3665622"/>
            <a:ext cx="2046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cxnSp>
        <p:nvCxnSpPr>
          <p:cNvPr id="350" name="Connecteur en angle 349">
            <a:extLst>
              <a:ext uri="{FF2B5EF4-FFF2-40B4-BE49-F238E27FC236}">
                <a16:creationId xmlns:a16="http://schemas.microsoft.com/office/drawing/2014/main" id="{875959C5-C948-6F44-BF3A-E66BCB572809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 flipV="1">
            <a:off x="8828730" y="582853"/>
            <a:ext cx="246914" cy="3904593"/>
          </a:xfrm>
          <a:prstGeom prst="bentConnector4">
            <a:avLst>
              <a:gd name="adj1" fmla="val -92583"/>
              <a:gd name="adj2" fmla="val 99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ZoneTexte 355">
            <a:extLst>
              <a:ext uri="{FF2B5EF4-FFF2-40B4-BE49-F238E27FC236}">
                <a16:creationId xmlns:a16="http://schemas.microsoft.com/office/drawing/2014/main" id="{F711DD8E-A8D7-2745-B994-F99836CC9B72}"/>
              </a:ext>
            </a:extLst>
          </p:cNvPr>
          <p:cNvSpPr txBox="1"/>
          <p:nvPr/>
        </p:nvSpPr>
        <p:spPr>
          <a:xfrm>
            <a:off x="3188788" y="6139978"/>
            <a:ext cx="233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200" dirty="0"/>
              <a:t>Si non connecté</a:t>
            </a:r>
          </a:p>
          <a:p>
            <a:pPr marL="342900" indent="-342900">
              <a:buAutoNum type="arabicPeriod"/>
            </a:pPr>
            <a:r>
              <a:rPr lang="fr-FR" sz="1200" dirty="0"/>
              <a:t>Si déjà connecté</a:t>
            </a:r>
          </a:p>
        </p:txBody>
      </p:sp>
    </p:spTree>
    <p:extLst>
      <p:ext uri="{BB962C8B-B14F-4D97-AF65-F5344CB8AC3E}">
        <p14:creationId xmlns:p14="http://schemas.microsoft.com/office/powerpoint/2010/main" val="33605099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55</Words>
  <Application>Microsoft Macintosh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Mermillod-Blardet</dc:creator>
  <cp:lastModifiedBy>Céline Mermillod-Blardet</cp:lastModifiedBy>
  <cp:revision>15</cp:revision>
  <dcterms:created xsi:type="dcterms:W3CDTF">2019-05-02T11:41:13Z</dcterms:created>
  <dcterms:modified xsi:type="dcterms:W3CDTF">2019-05-02T15:48:36Z</dcterms:modified>
</cp:coreProperties>
</file>