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5" r:id="rId8"/>
    <p:sldId id="263" r:id="rId9"/>
    <p:sldId id="268" r:id="rId10"/>
    <p:sldId id="264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64" d="100"/>
          <a:sy n="64" d="100"/>
        </p:scale>
        <p:origin x="121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CA43-5449-476F-A5E4-4D04108BD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C339C-0105-4E77-BD27-DF37A04A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405D-0588-4F43-8AD8-DB550EDF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FD68-CCE6-4D0F-9E30-3D8F5339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84FE-35AB-49D9-938D-B7CC520C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D5C-89E9-4756-9020-D4982FE4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FDAA-B724-43B1-A900-B9123393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3B2A-785F-4285-8B65-327A9B68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71F8-41EA-4769-A30E-840D72B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1D07-CA7D-4FC7-92A0-51672816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E2C-EDAD-4FF2-B105-52819E9DB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C3EA-9239-4A7A-AFC6-1FF8EB70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8689-BFF9-47E0-AD59-A624918E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504E-4DAE-4C17-9C3E-79627351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D85C-0186-4131-A62C-8646C887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9304-2B07-45D6-BC88-017D72F9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8154-BCB9-4051-A711-C0E7C55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E177-FCA8-4248-AC0A-13A8F3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044B-5743-45E7-97DA-E27BACA0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FA81-7ED9-42E3-B2BE-FBB2BC8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3E7F-1753-4414-9F15-06EB5777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6C8E-82E5-46B3-B806-2FDD2F8A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6C0D-4EE6-415C-AABA-121E1E38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C9B9-4661-4AA5-840E-A094AD3E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5802-8BEE-4786-A5B9-970AE399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B645-B756-4622-ADBB-16223509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E83C-BAA6-4E57-9F52-DC5793262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FEA29-B89A-491A-B0ED-91E0EA6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0BD4-1D10-4909-AD53-7C877E88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6666-7DB2-4506-B9AA-F18CFE5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569-3860-4214-91C3-103DAD7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981B-0023-49E2-84A9-614EB27F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A26D-4F56-452B-9C39-2E0CB188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7E40-CE81-4225-A750-E338FF32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F92F1-55FF-4DA3-8428-BC7B10C54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E371A-95FC-4DD3-B028-2F425E89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7241F-3439-405B-887D-F925E21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B6268-2F50-439E-9697-85D48316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DF8E-E5F9-425A-9783-33C67F8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B618-124E-4743-9FCC-13F8E833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03B3A-BE54-41FA-9066-31AB2D83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EB85E-CF68-454B-A9B4-61B8CDE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E7CC3-6671-4CBA-8D0B-CD1481C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61613-856E-4DAE-8B50-4DA15532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F6FAD-6C35-49CF-825F-F78643A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D09E-1D52-4A47-9ACF-1432832E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53A8-F430-45D9-A903-D298FAC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C172-F838-488F-B6B6-C610FF3F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0A60F-9E29-4FAC-9A0A-5E4999AC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D0948-B8FB-4869-A8FB-971EC798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698D-E212-474E-B1D3-2EF0986D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7247-2951-4FD7-8EBD-480AAB2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BC14-641C-4C1A-B09A-0DA0BBF4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C39FC-70FF-49BD-916F-144755BA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A0F3-4ADE-4C78-A73D-32ECF86E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65C2A-E345-43B2-9278-A52FA4D9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B0CC-AF96-453F-B922-9FF1EB20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FAC5A-957C-416E-B855-A44430B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3EB8-AABB-4A0F-8767-E7F7F3AF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E854-E00B-415A-B830-AF1B1F41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66D5-ACDF-4A25-B8B4-B5FB487B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35A3-3FC2-4D4B-B5B5-680FA137CED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8358-02C8-4833-8987-9FA88257C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9D62-A064-44E8-B188-59D2A36B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F225-5B9A-454B-B517-99BEE6AD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 covered mountain&#10;&#10;Description generated with very high confidence">
            <a:extLst>
              <a:ext uri="{FF2B5EF4-FFF2-40B4-BE49-F238E27FC236}">
                <a16:creationId xmlns:a16="http://schemas.microsoft.com/office/drawing/2014/main" id="{A0EC89A1-AA84-4D08-930B-8436FC0A2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BC2584-E2D1-4B9C-8B2E-57EAA44803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1DE8B-8F39-4187-89E8-AA80805D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12" y="4752178"/>
            <a:ext cx="10592174" cy="1121270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Ursula K. Le </a:t>
            </a:r>
            <a:r>
              <a:rPr lang="en-US" sz="2800" b="1" dirty="0" err="1">
                <a:solidFill>
                  <a:srgbClr val="000000"/>
                </a:solidFill>
              </a:rPr>
              <a:t>Guin’s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4400" i="1" dirty="0">
                <a:solidFill>
                  <a:srgbClr val="000000"/>
                </a:solidFill>
              </a:rPr>
              <a:t>The Left Hand of Darkness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37EC-94FB-44F2-891B-BC7C1D24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18" y="6285336"/>
            <a:ext cx="11959771" cy="484374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Theodore Kim										Informative speech</a:t>
            </a:r>
          </a:p>
        </p:txBody>
      </p:sp>
    </p:spTree>
    <p:extLst>
      <p:ext uri="{BB962C8B-B14F-4D97-AF65-F5344CB8AC3E}">
        <p14:creationId xmlns:p14="http://schemas.microsoft.com/office/powerpoint/2010/main" val="222231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9594C0D0-3AAB-4D24-AFBA-40AD6540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5BF6713D-1D96-48BA-83FB-4CAD9ADF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277E0A-FC53-4979-8811-952B6176F4BE}"/>
              </a:ext>
            </a:extLst>
          </p:cNvPr>
          <p:cNvSpPr txBox="1">
            <a:spLocks/>
          </p:cNvSpPr>
          <p:nvPr/>
        </p:nvSpPr>
        <p:spPr>
          <a:xfrm>
            <a:off x="322730" y="4857750"/>
            <a:ext cx="4182596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u="sng" dirty="0">
                <a:solidFill>
                  <a:schemeClr val="bg1"/>
                </a:solidFill>
              </a:rPr>
              <a:t>THEME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dirty="0">
                <a:solidFill>
                  <a:schemeClr val="bg1"/>
                </a:solidFill>
              </a:rPr>
              <a:t>LOYALTY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98873-4A1F-469B-913A-029BDE04C742}"/>
              </a:ext>
            </a:extLst>
          </p:cNvPr>
          <p:cNvSpPr/>
          <p:nvPr/>
        </p:nvSpPr>
        <p:spPr>
          <a:xfrm>
            <a:off x="6627905" y="1468203"/>
            <a:ext cx="4798688" cy="46087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D3A459F9-AE03-45A5-8F10-A0F62E57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10" y="1738037"/>
            <a:ext cx="407573" cy="320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2150F8-EA70-49E5-98F6-E34B1CE4F1E7}"/>
              </a:ext>
            </a:extLst>
          </p:cNvPr>
          <p:cNvSpPr/>
          <p:nvPr/>
        </p:nvSpPr>
        <p:spPr>
          <a:xfrm>
            <a:off x="7147849" y="1833605"/>
            <a:ext cx="42014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fact is that the real subject of the book is not feminism or sex or gender or anything of the sort; as far as I can see, it is a book about betrayal and fidelity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03575-03A1-46F4-848B-65AFF119FDE1}"/>
              </a:ext>
            </a:extLst>
          </p:cNvPr>
          <p:cNvSpPr/>
          <p:nvPr/>
        </p:nvSpPr>
        <p:spPr>
          <a:xfrm>
            <a:off x="7071316" y="4666474"/>
            <a:ext cx="4201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- “The interpretative journey in Ursula K. Le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Guin's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The Left Hand of Darkness,” Cornell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2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E6E-628D-4264-8C62-AAF623B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CAN REPUBLICANS AND DEMOCRATS EVER AGREE WITH ONE AND OTHER?</a:t>
            </a:r>
          </a:p>
        </p:txBody>
      </p:sp>
    </p:spTree>
    <p:extLst>
      <p:ext uri="{BB962C8B-B14F-4D97-AF65-F5344CB8AC3E}">
        <p14:creationId xmlns:p14="http://schemas.microsoft.com/office/powerpoint/2010/main" val="83945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39558C2-AFEC-49F6-9CC0-911800CE5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11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F6713D-1D96-48BA-83FB-4CAD9ADF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45D9ED-6BD3-48FB-A906-7DAFF97FA5E8}"/>
              </a:ext>
            </a:extLst>
          </p:cNvPr>
          <p:cNvSpPr txBox="1">
            <a:spLocks/>
          </p:cNvSpPr>
          <p:nvPr/>
        </p:nvSpPr>
        <p:spPr>
          <a:xfrm>
            <a:off x="322730" y="4857750"/>
            <a:ext cx="4182596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u="sng" dirty="0">
                <a:solidFill>
                  <a:schemeClr val="bg1"/>
                </a:solidFill>
              </a:rPr>
              <a:t>THEME</a:t>
            </a:r>
            <a:r>
              <a:rPr lang="en-US" sz="4800" b="1" dirty="0">
                <a:solidFill>
                  <a:schemeClr val="bg1"/>
                </a:solidFill>
              </a:rPr>
              <a:t>: DUALITY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0E522-267F-4451-B6D0-8D65CE39108F}"/>
              </a:ext>
            </a:extLst>
          </p:cNvPr>
          <p:cNvSpPr/>
          <p:nvPr/>
        </p:nvSpPr>
        <p:spPr>
          <a:xfrm>
            <a:off x="6627905" y="2002117"/>
            <a:ext cx="4798688" cy="40748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B47A24B-2344-428B-A8AD-3BE4577A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10" y="2341657"/>
            <a:ext cx="407573" cy="3201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80B20A-1D9C-4F40-B1BB-F500AE2C2D39}"/>
              </a:ext>
            </a:extLst>
          </p:cNvPr>
          <p:cNvSpPr/>
          <p:nvPr/>
        </p:nvSpPr>
        <p:spPr>
          <a:xfrm>
            <a:off x="7147849" y="2437225"/>
            <a:ext cx="42014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Light is the left hand of darkness,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and darkness the right hand of light. 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Two are one, life and death…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02A9E-EDFF-49CB-9B0C-B4C53CA15464}"/>
              </a:ext>
            </a:extLst>
          </p:cNvPr>
          <p:cNvSpPr/>
          <p:nvPr/>
        </p:nvSpPr>
        <p:spPr>
          <a:xfrm>
            <a:off x="7071316" y="5270094"/>
            <a:ext cx="4201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000" b="1" i="1" dirty="0">
                <a:solidFill>
                  <a:schemeClr val="bg1"/>
                </a:solidFill>
                <a:latin typeface="+mj-lt"/>
              </a:rPr>
              <a:t>Left Hand of Darkness,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Le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Guin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1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ottle, indoor, table, sitting&#10;&#10;Description generated with high confidence">
            <a:extLst>
              <a:ext uri="{FF2B5EF4-FFF2-40B4-BE49-F238E27FC236}">
                <a16:creationId xmlns:a16="http://schemas.microsoft.com/office/drawing/2014/main" id="{2CB99B01-6748-4A8C-B19B-26ACF9CD0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2" r="1" b="22188"/>
          <a:stretch/>
        </p:blipFill>
        <p:spPr>
          <a:xfrm>
            <a:off x="6350089" y="3511295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5" name="Picture 14" descr="A sign on the side of a building&#10;&#10;Description generated with high confidence">
            <a:extLst>
              <a:ext uri="{FF2B5EF4-FFF2-40B4-BE49-F238E27FC236}">
                <a16:creationId xmlns:a16="http://schemas.microsoft.com/office/drawing/2014/main" id="{BB508997-633E-4CCC-83DC-C1B991EE2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263" r="-1" b="54891"/>
          <a:stretch/>
        </p:blipFill>
        <p:spPr>
          <a:xfrm>
            <a:off x="0" y="3511052"/>
            <a:ext cx="7698544" cy="3346948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8C0A4C6D-281A-478B-BADD-316333DC6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0" b="25613"/>
          <a:stretch/>
        </p:blipFill>
        <p:spPr>
          <a:xfrm>
            <a:off x="4618942" y="0"/>
            <a:ext cx="7698564" cy="3346705"/>
          </a:xfrm>
          <a:custGeom>
            <a:avLst/>
            <a:gdLst>
              <a:gd name="connsiteX0" fmla="*/ 1549963 w 7698564"/>
              <a:gd name="connsiteY0" fmla="*/ 0 h 3346705"/>
              <a:gd name="connsiteX1" fmla="*/ 1555540 w 7698564"/>
              <a:gd name="connsiteY1" fmla="*/ 0 h 3346705"/>
              <a:gd name="connsiteX2" fmla="*/ 2621768 w 7698564"/>
              <a:gd name="connsiteY2" fmla="*/ 0 h 3346705"/>
              <a:gd name="connsiteX3" fmla="*/ 6451640 w 7698564"/>
              <a:gd name="connsiteY3" fmla="*/ 0 h 3346705"/>
              <a:gd name="connsiteX4" fmla="*/ 6451640 w 7698564"/>
              <a:gd name="connsiteY4" fmla="*/ 479 h 3346705"/>
              <a:gd name="connsiteX5" fmla="*/ 7698564 w 7698564"/>
              <a:gd name="connsiteY5" fmla="*/ 479 h 3346705"/>
              <a:gd name="connsiteX6" fmla="*/ 7698564 w 7698564"/>
              <a:gd name="connsiteY6" fmla="*/ 3346705 h 3346705"/>
              <a:gd name="connsiteX7" fmla="*/ 0 w 7698564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621E4-CB07-4D08-A741-3F3DCE7D0B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8" r="1" b="21907"/>
          <a:stretch/>
        </p:blipFill>
        <p:spPr>
          <a:xfrm>
            <a:off x="20" y="10"/>
            <a:ext cx="5859777" cy="334669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C34959-A78E-45AC-A539-E20FECE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4040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WHEN ARE YOU GOING TO READ IT?</a:t>
            </a:r>
          </a:p>
        </p:txBody>
      </p:sp>
    </p:spTree>
    <p:extLst>
      <p:ext uri="{BB962C8B-B14F-4D97-AF65-F5344CB8AC3E}">
        <p14:creationId xmlns:p14="http://schemas.microsoft.com/office/powerpoint/2010/main" val="20966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fruit&#10;&#10;Description generated with high confidence">
            <a:extLst>
              <a:ext uri="{FF2B5EF4-FFF2-40B4-BE49-F238E27FC236}">
                <a16:creationId xmlns:a16="http://schemas.microsoft.com/office/drawing/2014/main" id="{169BAA58-8C52-4131-8085-A243B9882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0" b="1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CBF51-11A5-46AF-91E7-CCF0D1F7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THE WORST SCIENCE FICTION NOVEL EVER</a:t>
            </a:r>
          </a:p>
        </p:txBody>
      </p:sp>
    </p:spTree>
    <p:extLst>
      <p:ext uri="{BB962C8B-B14F-4D97-AF65-F5344CB8AC3E}">
        <p14:creationId xmlns:p14="http://schemas.microsoft.com/office/powerpoint/2010/main" val="362733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B66945-4967-4040-926D-DCA44313CD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B7863-C6D9-40E5-9345-BEC13900B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1" y="1321443"/>
            <a:ext cx="2846946" cy="2846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CBF51-11A5-46AF-91E7-CCF0D1F7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BEST SCIENCE FICTION NOVEL EVER</a:t>
            </a:r>
          </a:p>
        </p:txBody>
      </p:sp>
    </p:spTree>
    <p:extLst>
      <p:ext uri="{BB962C8B-B14F-4D97-AF65-F5344CB8AC3E}">
        <p14:creationId xmlns:p14="http://schemas.microsoft.com/office/powerpoint/2010/main" val="42182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C55ACC-A2F6-403C-A3A4-D59B3734D4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erson, outdoor, tree, photo&#10;&#10;Description generated with very high confidence">
            <a:extLst>
              <a:ext uri="{FF2B5EF4-FFF2-40B4-BE49-F238E27FC236}">
                <a16:creationId xmlns:a16="http://schemas.microsoft.com/office/drawing/2014/main" id="{FA6114A9-82C5-495E-9DB1-E7961ADE6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BF0C3-D068-48EB-8813-59FAA5209B50}"/>
              </a:ext>
            </a:extLst>
          </p:cNvPr>
          <p:cNvSpPr txBox="1"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Author: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Ursula K. Le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Guin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latin typeface="+mj-lt"/>
                <a:ea typeface="+mj-ea"/>
                <a:cs typeface="+mj-cs"/>
              </a:rPr>
              <a:t>1962 - 2018</a:t>
            </a:r>
            <a:endParaRPr lang="en-US" sz="48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50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A4EB0-02C2-47E1-82F7-CEB4D6713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2" y="-39913"/>
            <a:ext cx="4028630" cy="6985462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0DB7CF-C8C8-44F8-91B4-CB3B67622BA9}"/>
              </a:ext>
            </a:extLst>
          </p:cNvPr>
          <p:cNvSpPr/>
          <p:nvPr/>
        </p:nvSpPr>
        <p:spPr>
          <a:xfrm>
            <a:off x="4785373" y="911673"/>
            <a:ext cx="6653592" cy="346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Light is the left hand of darkness,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and darkness the right hand of light. 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Two are one, life and death, lying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together like lovers in </a:t>
            </a:r>
            <a:r>
              <a:rPr lang="en-US" sz="3200" dirty="0" err="1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kemmer</a:t>
            </a: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like hands joined together, 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like the end and the way.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6884DBCA-A910-4D34-953E-9C378BA3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00" y="911673"/>
            <a:ext cx="407573" cy="320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A69289-7CE7-4321-8143-BE1BB7086032}"/>
              </a:ext>
            </a:extLst>
          </p:cNvPr>
          <p:cNvSpPr/>
          <p:nvPr/>
        </p:nvSpPr>
        <p:spPr>
          <a:xfrm>
            <a:off x="6007561" y="4733625"/>
            <a:ext cx="6096000" cy="534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- </a:t>
            </a:r>
            <a:r>
              <a:rPr lang="en-US" sz="2800" i="1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The Left Hand of Darkness 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cs typeface="Helvetica" panose="020B0604020202020204" pitchFamily="34" charset="0"/>
              </a:rPr>
              <a:t>(p. 164)</a:t>
            </a:r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E611A64-09A9-4553-8882-DFDBE0405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1395" r="307" b="7103"/>
          <a:stretch/>
        </p:blipFill>
        <p:spPr>
          <a:xfrm>
            <a:off x="20" y="376519"/>
            <a:ext cx="12191980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E6E-628D-4264-8C62-AAF623B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IF THERE WAS ONLY ONE GENDER?</a:t>
            </a:r>
          </a:p>
        </p:txBody>
      </p:sp>
    </p:spTree>
    <p:extLst>
      <p:ext uri="{BB962C8B-B14F-4D97-AF65-F5344CB8AC3E}">
        <p14:creationId xmlns:p14="http://schemas.microsoft.com/office/powerpoint/2010/main" val="39567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27B27-183F-4679-991B-71E9F74D6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6" b="22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F6713D-1D96-48BA-83FB-4CAD9ADF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80889-1A2B-433C-B8FA-FEBFA3E9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6" y="4857750"/>
            <a:ext cx="4278220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700" b="1" u="sng" dirty="0">
                <a:solidFill>
                  <a:schemeClr val="bg1"/>
                </a:solidFill>
              </a:rPr>
              <a:t>THEME</a:t>
            </a:r>
            <a:r>
              <a:rPr lang="en-US" sz="4700" b="1" dirty="0">
                <a:solidFill>
                  <a:schemeClr val="bg1"/>
                </a:solidFill>
              </a:rPr>
              <a:t>:</a:t>
            </a:r>
            <a:r>
              <a:rPr lang="en-US" sz="4700" dirty="0">
                <a:solidFill>
                  <a:schemeClr val="bg1"/>
                </a:solidFill>
              </a:rPr>
              <a:t> GENDER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92462-BAA0-45CA-AAD0-63076B932B4B}"/>
              </a:ext>
            </a:extLst>
          </p:cNvPr>
          <p:cNvSpPr/>
          <p:nvPr/>
        </p:nvSpPr>
        <p:spPr>
          <a:xfrm>
            <a:off x="6609976" y="310778"/>
            <a:ext cx="4798688" cy="576617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BCCA6-170D-420C-B334-FA1CD0703250}"/>
              </a:ext>
            </a:extLst>
          </p:cNvPr>
          <p:cNvSpPr/>
          <p:nvPr/>
        </p:nvSpPr>
        <p:spPr>
          <a:xfrm>
            <a:off x="7094060" y="594607"/>
            <a:ext cx="42014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I began to want to define and understand the meaning of sexuality and the meaning of gender, in my life and in our society… But I was not a theoretician, a political thinker or activist, or a sociologist. I was and am a fiction writer. The way I did my thinking was to write a novel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0E81FBF-504B-4CC6-9DF4-62380646A19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81" y="499037"/>
            <a:ext cx="407573" cy="3201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0A9F70-7DC2-4915-944E-14F5D035BC50}"/>
              </a:ext>
            </a:extLst>
          </p:cNvPr>
          <p:cNvSpPr/>
          <p:nvPr/>
        </p:nvSpPr>
        <p:spPr>
          <a:xfrm>
            <a:off x="7071316" y="5479272"/>
            <a:ext cx="4201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- “Is Gender Necessary,” Le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Guin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72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E6E-628D-4264-8C62-AAF623B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IF A MAN VISITED EARTH AND CLAIMED TO BE AN ALIEN?</a:t>
            </a:r>
          </a:p>
        </p:txBody>
      </p:sp>
    </p:spTree>
    <p:extLst>
      <p:ext uri="{BB962C8B-B14F-4D97-AF65-F5344CB8AC3E}">
        <p14:creationId xmlns:p14="http://schemas.microsoft.com/office/powerpoint/2010/main" val="42439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291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Helvetica</vt:lpstr>
      <vt:lpstr>Office Theme</vt:lpstr>
      <vt:lpstr>Ursula K. Le Guin’s The Left Hand of Darkness</vt:lpstr>
      <vt:lpstr>THE WORST SCIENCE FICTION NOVEL EVER</vt:lpstr>
      <vt:lpstr>THE BEST SCIENCE FICTION NOVEL EVER</vt:lpstr>
      <vt:lpstr>PowerPoint Presentation</vt:lpstr>
      <vt:lpstr>PowerPoint Presentation</vt:lpstr>
      <vt:lpstr>PowerPoint Presentation</vt:lpstr>
      <vt:lpstr>WHAT IF THERE WAS ONLY ONE GENDER?</vt:lpstr>
      <vt:lpstr>THEME: GENDER </vt:lpstr>
      <vt:lpstr>WHAT IF A MAN VISITED EARTH AND CLAIMED TO BE AN ALIEN?</vt:lpstr>
      <vt:lpstr>PowerPoint Presentation</vt:lpstr>
      <vt:lpstr>CAN REPUBLICANS AND DEMOCRATS EVER AGREE WITH ONE AND OTHER?</vt:lpstr>
      <vt:lpstr>PowerPoint Presentation</vt:lpstr>
      <vt:lpstr>WHEN ARE YOU GOING TO READ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Ursula K. Le Guin’s The Left Hand of Darkness</dc:title>
  <dc:creator>Theodo Kim</dc:creator>
  <cp:lastModifiedBy>Theodo Kim</cp:lastModifiedBy>
  <cp:revision>21</cp:revision>
  <dcterms:created xsi:type="dcterms:W3CDTF">2018-03-01T18:31:13Z</dcterms:created>
  <dcterms:modified xsi:type="dcterms:W3CDTF">2018-03-05T17:38:05Z</dcterms:modified>
</cp:coreProperties>
</file>