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033CA3-6F97-48F4-9617-5231A0B4E4C0}">
          <p14:sldIdLst>
            <p14:sldId id="256"/>
            <p14:sldId id="257"/>
            <p14:sldId id="258"/>
            <p14:sldId id="265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150A73-3B16-4E35-B3A0-E424F2C55A91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o-RO"/>
        </a:p>
      </dgm:t>
    </dgm:pt>
    <dgm:pt modelId="{7AD00392-36D0-410F-A838-097730AED20E}">
      <dgm:prSet phldrT="[Text]"/>
      <dgm:spPr/>
      <dgm:t>
        <a:bodyPr/>
        <a:lstStyle/>
        <a:p>
          <a:r>
            <a:rPr lang="en-US" dirty="0"/>
            <a:t>Backend</a:t>
          </a:r>
          <a:endParaRPr lang="ro-RO" dirty="0"/>
        </a:p>
      </dgm:t>
    </dgm:pt>
    <dgm:pt modelId="{28B17F42-EB27-4A14-BC08-91967A8FA343}" type="parTrans" cxnId="{0BA3F35F-2BED-4AA7-BAC1-B3680940A2E4}">
      <dgm:prSet/>
      <dgm:spPr/>
      <dgm:t>
        <a:bodyPr/>
        <a:lstStyle/>
        <a:p>
          <a:endParaRPr lang="ro-RO"/>
        </a:p>
      </dgm:t>
    </dgm:pt>
    <dgm:pt modelId="{5B7903A1-184E-4C12-AF5C-0F9551CBADF0}" type="sibTrans" cxnId="{0BA3F35F-2BED-4AA7-BAC1-B3680940A2E4}">
      <dgm:prSet/>
      <dgm:spPr/>
      <dgm:t>
        <a:bodyPr/>
        <a:lstStyle/>
        <a:p>
          <a:endParaRPr lang="ro-RO"/>
        </a:p>
      </dgm:t>
    </dgm:pt>
    <dgm:pt modelId="{900738BE-485F-4CB8-B1F5-5F187C432DCE}">
      <dgm:prSet phldrT="[Text]"/>
      <dgm:spPr/>
      <dgm:t>
        <a:bodyPr/>
        <a:lstStyle/>
        <a:p>
          <a:r>
            <a:rPr lang="en-US" dirty="0"/>
            <a:t>Created basic Flask mini-framework</a:t>
          </a:r>
          <a:endParaRPr lang="ro-RO" dirty="0"/>
        </a:p>
      </dgm:t>
    </dgm:pt>
    <dgm:pt modelId="{4EC6DB5E-E2C6-464C-B1F5-C4A7889B1C6F}" type="parTrans" cxnId="{F8F3CD76-EB6B-487B-A8E6-C63740EA93DF}">
      <dgm:prSet/>
      <dgm:spPr/>
      <dgm:t>
        <a:bodyPr/>
        <a:lstStyle/>
        <a:p>
          <a:endParaRPr lang="ro-RO"/>
        </a:p>
      </dgm:t>
    </dgm:pt>
    <dgm:pt modelId="{21C973CF-2833-45F8-9DD3-C488290BE9DC}" type="sibTrans" cxnId="{F8F3CD76-EB6B-487B-A8E6-C63740EA93DF}">
      <dgm:prSet/>
      <dgm:spPr/>
      <dgm:t>
        <a:bodyPr/>
        <a:lstStyle/>
        <a:p>
          <a:endParaRPr lang="ro-RO"/>
        </a:p>
      </dgm:t>
    </dgm:pt>
    <dgm:pt modelId="{E07A03FE-87B9-4DD4-B658-269976E3C699}">
      <dgm:prSet phldrT="[Text]"/>
      <dgm:spPr/>
      <dgm:t>
        <a:bodyPr/>
        <a:lstStyle/>
        <a:p>
          <a:r>
            <a:rPr lang="en-US" dirty="0"/>
            <a:t>Added basic routes for 4 CRUD operations</a:t>
          </a:r>
          <a:endParaRPr lang="ro-RO" dirty="0"/>
        </a:p>
      </dgm:t>
    </dgm:pt>
    <dgm:pt modelId="{42AAABC0-F6E2-4C13-BE47-BB521331C152}" type="parTrans" cxnId="{8AEDE9A9-E858-4AF6-B553-66516DC7F02D}">
      <dgm:prSet/>
      <dgm:spPr/>
      <dgm:t>
        <a:bodyPr/>
        <a:lstStyle/>
        <a:p>
          <a:endParaRPr lang="ro-RO"/>
        </a:p>
      </dgm:t>
    </dgm:pt>
    <dgm:pt modelId="{927EDAEB-9C4C-4B16-B6CD-CFD72700ED8D}" type="sibTrans" cxnId="{8AEDE9A9-E858-4AF6-B553-66516DC7F02D}">
      <dgm:prSet/>
      <dgm:spPr/>
      <dgm:t>
        <a:bodyPr/>
        <a:lstStyle/>
        <a:p>
          <a:endParaRPr lang="ro-RO"/>
        </a:p>
      </dgm:t>
    </dgm:pt>
    <dgm:pt modelId="{D8D74FF3-11B3-41A5-938F-3D775E2C24DD}">
      <dgm:prSet phldrT="[Text]"/>
      <dgm:spPr/>
      <dgm:t>
        <a:bodyPr/>
        <a:lstStyle/>
        <a:p>
          <a:r>
            <a:rPr lang="en-US" dirty="0"/>
            <a:t>Frontend</a:t>
          </a:r>
          <a:endParaRPr lang="ro-RO" dirty="0"/>
        </a:p>
      </dgm:t>
    </dgm:pt>
    <dgm:pt modelId="{0F8EC517-B5C1-463B-BEE7-6F0DEFDE032F}" type="parTrans" cxnId="{1F353870-5C10-47BB-881B-B48DD1F5ABFF}">
      <dgm:prSet/>
      <dgm:spPr/>
      <dgm:t>
        <a:bodyPr/>
        <a:lstStyle/>
        <a:p>
          <a:endParaRPr lang="ro-RO"/>
        </a:p>
      </dgm:t>
    </dgm:pt>
    <dgm:pt modelId="{54A3ABEE-B4DB-4A36-860E-3E31EBBCE687}" type="sibTrans" cxnId="{1F353870-5C10-47BB-881B-B48DD1F5ABFF}">
      <dgm:prSet/>
      <dgm:spPr/>
      <dgm:t>
        <a:bodyPr/>
        <a:lstStyle/>
        <a:p>
          <a:endParaRPr lang="ro-RO"/>
        </a:p>
      </dgm:t>
    </dgm:pt>
    <dgm:pt modelId="{538C4150-B0A8-4E6D-8DA3-70C72EBEBC4A}">
      <dgm:prSet phldrT="[Text]"/>
      <dgm:spPr/>
      <dgm:t>
        <a:bodyPr/>
        <a:lstStyle/>
        <a:p>
          <a:r>
            <a:rPr lang="en-US" dirty="0"/>
            <a:t>Created 3 skeleton web pages</a:t>
          </a:r>
          <a:endParaRPr lang="ro-RO" dirty="0"/>
        </a:p>
      </dgm:t>
    </dgm:pt>
    <dgm:pt modelId="{0AB49EE0-BC4F-4D71-9698-466A5F34F49B}" type="parTrans" cxnId="{C489D61C-A8C4-420B-9CD6-C7A596B14389}">
      <dgm:prSet/>
      <dgm:spPr/>
      <dgm:t>
        <a:bodyPr/>
        <a:lstStyle/>
        <a:p>
          <a:endParaRPr lang="ro-RO"/>
        </a:p>
      </dgm:t>
    </dgm:pt>
    <dgm:pt modelId="{0899586F-085D-45F8-9A44-57FD823A0B32}" type="sibTrans" cxnId="{C489D61C-A8C4-420B-9CD6-C7A596B14389}">
      <dgm:prSet/>
      <dgm:spPr/>
      <dgm:t>
        <a:bodyPr/>
        <a:lstStyle/>
        <a:p>
          <a:endParaRPr lang="ro-RO"/>
        </a:p>
      </dgm:t>
    </dgm:pt>
    <dgm:pt modelId="{F2888E9B-54BA-45B4-9826-7C6ACEA8CBAB}">
      <dgm:prSet phldrT="[Text]"/>
      <dgm:spPr/>
      <dgm:t>
        <a:bodyPr/>
        <a:lstStyle/>
        <a:p>
          <a:r>
            <a:rPr lang="en-US" dirty="0"/>
            <a:t>Added support for connectivity to the Flask server</a:t>
          </a:r>
          <a:endParaRPr lang="ro-RO" dirty="0"/>
        </a:p>
      </dgm:t>
    </dgm:pt>
    <dgm:pt modelId="{BB72C103-EEE1-4C4E-B87B-3854078933F6}" type="parTrans" cxnId="{26E13F08-3F06-4362-8B30-D712EA062475}">
      <dgm:prSet/>
      <dgm:spPr/>
      <dgm:t>
        <a:bodyPr/>
        <a:lstStyle/>
        <a:p>
          <a:endParaRPr lang="ro-RO"/>
        </a:p>
      </dgm:t>
    </dgm:pt>
    <dgm:pt modelId="{B5C0B1A6-9799-4B00-AD79-C17A8C684246}" type="sibTrans" cxnId="{26E13F08-3F06-4362-8B30-D712EA062475}">
      <dgm:prSet/>
      <dgm:spPr/>
      <dgm:t>
        <a:bodyPr/>
        <a:lstStyle/>
        <a:p>
          <a:endParaRPr lang="ro-RO"/>
        </a:p>
      </dgm:t>
    </dgm:pt>
    <dgm:pt modelId="{D82B41F7-3316-442B-B9AB-77D62775A388}">
      <dgm:prSet phldrT="[Text]"/>
      <dgm:spPr/>
      <dgm:t>
        <a:bodyPr/>
        <a:lstStyle/>
        <a:p>
          <a:r>
            <a:rPr lang="en-US" dirty="0"/>
            <a:t>Database</a:t>
          </a:r>
          <a:endParaRPr lang="ro-RO" dirty="0"/>
        </a:p>
      </dgm:t>
    </dgm:pt>
    <dgm:pt modelId="{0568B408-9B52-4A4E-90BD-2B943C5BDCED}" type="parTrans" cxnId="{0913F387-1D1D-4E9D-A517-2FEBDD11FC3F}">
      <dgm:prSet/>
      <dgm:spPr/>
      <dgm:t>
        <a:bodyPr/>
        <a:lstStyle/>
        <a:p>
          <a:endParaRPr lang="ro-RO"/>
        </a:p>
      </dgm:t>
    </dgm:pt>
    <dgm:pt modelId="{AA0EEAB1-93E9-48AB-B9CB-8E29833891C9}" type="sibTrans" cxnId="{0913F387-1D1D-4E9D-A517-2FEBDD11FC3F}">
      <dgm:prSet/>
      <dgm:spPr/>
      <dgm:t>
        <a:bodyPr/>
        <a:lstStyle/>
        <a:p>
          <a:endParaRPr lang="ro-RO"/>
        </a:p>
      </dgm:t>
    </dgm:pt>
    <dgm:pt modelId="{22D53E14-CCA6-4831-A16D-6DA15E8E3AFC}">
      <dgm:prSet phldrT="[Text]"/>
      <dgm:spPr/>
      <dgm:t>
        <a:bodyPr/>
        <a:lstStyle/>
        <a:p>
          <a:r>
            <a:rPr lang="en-US" dirty="0"/>
            <a:t>Created basic database</a:t>
          </a:r>
          <a:endParaRPr lang="ro-RO" dirty="0"/>
        </a:p>
      </dgm:t>
    </dgm:pt>
    <dgm:pt modelId="{959038AE-B121-4E25-83EC-7DBC8269B5BE}" type="parTrans" cxnId="{38E19614-7590-4C5D-88BA-D41150CE6D5B}">
      <dgm:prSet/>
      <dgm:spPr/>
      <dgm:t>
        <a:bodyPr/>
        <a:lstStyle/>
        <a:p>
          <a:endParaRPr lang="ro-RO"/>
        </a:p>
      </dgm:t>
    </dgm:pt>
    <dgm:pt modelId="{5A2646DB-744E-4222-BB1E-24615E03AADF}" type="sibTrans" cxnId="{38E19614-7590-4C5D-88BA-D41150CE6D5B}">
      <dgm:prSet/>
      <dgm:spPr/>
      <dgm:t>
        <a:bodyPr/>
        <a:lstStyle/>
        <a:p>
          <a:endParaRPr lang="ro-RO"/>
        </a:p>
      </dgm:t>
    </dgm:pt>
    <dgm:pt modelId="{045A0B8C-F2A7-47B8-BD79-F83CDB9F2024}">
      <dgm:prSet phldrT="[Text]"/>
      <dgm:spPr/>
      <dgm:t>
        <a:bodyPr/>
        <a:lstStyle/>
        <a:p>
          <a:r>
            <a:rPr lang="en-US" dirty="0"/>
            <a:t>Added connectivity between backend server and database</a:t>
          </a:r>
          <a:endParaRPr lang="ro-RO" dirty="0"/>
        </a:p>
      </dgm:t>
    </dgm:pt>
    <dgm:pt modelId="{485B4B87-CCC9-42E2-BB66-8C95954CC702}" type="parTrans" cxnId="{4D10663D-F42D-453B-8BBA-EDD946DE3CAA}">
      <dgm:prSet/>
      <dgm:spPr/>
      <dgm:t>
        <a:bodyPr/>
        <a:lstStyle/>
        <a:p>
          <a:endParaRPr lang="ro-RO"/>
        </a:p>
      </dgm:t>
    </dgm:pt>
    <dgm:pt modelId="{1572E3EC-FFA0-4C80-9D65-ED55E8694E33}" type="sibTrans" cxnId="{4D10663D-F42D-453B-8BBA-EDD946DE3CAA}">
      <dgm:prSet/>
      <dgm:spPr/>
      <dgm:t>
        <a:bodyPr/>
        <a:lstStyle/>
        <a:p>
          <a:endParaRPr lang="ro-RO"/>
        </a:p>
      </dgm:t>
    </dgm:pt>
    <dgm:pt modelId="{1F5A3B2B-33D5-4590-B182-A388B441A1A9}">
      <dgm:prSet phldrT="[Text]"/>
      <dgm:spPr/>
      <dgm:t>
        <a:bodyPr/>
        <a:lstStyle/>
        <a:p>
          <a:r>
            <a:rPr lang="en-US" dirty="0"/>
            <a:t>Implemented swagger file</a:t>
          </a:r>
          <a:endParaRPr lang="ro-RO" dirty="0"/>
        </a:p>
      </dgm:t>
    </dgm:pt>
    <dgm:pt modelId="{45422732-E22E-4923-B3E3-5D291BB64ABF}" type="parTrans" cxnId="{70F1BC22-3D39-4D05-88B9-F2BA15ADE046}">
      <dgm:prSet/>
      <dgm:spPr/>
      <dgm:t>
        <a:bodyPr/>
        <a:lstStyle/>
        <a:p>
          <a:endParaRPr lang="ro-RO"/>
        </a:p>
      </dgm:t>
    </dgm:pt>
    <dgm:pt modelId="{044BAF09-DFCE-4085-95CD-142373303BE2}" type="sibTrans" cxnId="{70F1BC22-3D39-4D05-88B9-F2BA15ADE046}">
      <dgm:prSet/>
      <dgm:spPr/>
      <dgm:t>
        <a:bodyPr/>
        <a:lstStyle/>
        <a:p>
          <a:endParaRPr lang="ro-RO"/>
        </a:p>
      </dgm:t>
    </dgm:pt>
    <dgm:pt modelId="{07F8AB62-4D35-464E-AD5A-8E7BE6C76710}">
      <dgm:prSet phldrT="[Text]"/>
      <dgm:spPr/>
      <dgm:t>
        <a:bodyPr/>
        <a:lstStyle/>
        <a:p>
          <a:r>
            <a:rPr lang="en-US" dirty="0"/>
            <a:t>Added JWT authorization + authentication support</a:t>
          </a:r>
          <a:endParaRPr lang="ro-RO" dirty="0"/>
        </a:p>
      </dgm:t>
    </dgm:pt>
    <dgm:pt modelId="{BB939478-A4AD-4AE8-92C4-FF71637DE039}" type="parTrans" cxnId="{5FA56029-685E-49F6-A7A4-D9F90092F379}">
      <dgm:prSet/>
      <dgm:spPr/>
      <dgm:t>
        <a:bodyPr/>
        <a:lstStyle/>
        <a:p>
          <a:endParaRPr lang="ro-RO"/>
        </a:p>
      </dgm:t>
    </dgm:pt>
    <dgm:pt modelId="{938595ED-BC74-4AF2-A076-6F327AAADE59}" type="sibTrans" cxnId="{5FA56029-685E-49F6-A7A4-D9F90092F379}">
      <dgm:prSet/>
      <dgm:spPr/>
      <dgm:t>
        <a:bodyPr/>
        <a:lstStyle/>
        <a:p>
          <a:endParaRPr lang="ro-RO"/>
        </a:p>
      </dgm:t>
    </dgm:pt>
    <dgm:pt modelId="{A3BA1199-D555-4351-88E3-B5F397A2306E}">
      <dgm:prSet phldrT="[Text]"/>
      <dgm:spPr/>
      <dgm:t>
        <a:bodyPr/>
        <a:lstStyle/>
        <a:p>
          <a:r>
            <a:rPr lang="en-US" dirty="0"/>
            <a:t>Created vue-cli framework support</a:t>
          </a:r>
          <a:endParaRPr lang="ro-RO" dirty="0"/>
        </a:p>
      </dgm:t>
    </dgm:pt>
    <dgm:pt modelId="{BA2429F8-67B4-4A3E-8CFB-807C41EFB56F}" type="parTrans" cxnId="{2AA26D04-0E07-4E29-ACF2-3A8979874583}">
      <dgm:prSet/>
      <dgm:spPr/>
      <dgm:t>
        <a:bodyPr/>
        <a:lstStyle/>
        <a:p>
          <a:endParaRPr lang="ro-RO"/>
        </a:p>
      </dgm:t>
    </dgm:pt>
    <dgm:pt modelId="{979AE880-1F1A-4B1B-BB1D-6F49C5E0592A}" type="sibTrans" cxnId="{2AA26D04-0E07-4E29-ACF2-3A8979874583}">
      <dgm:prSet/>
      <dgm:spPr/>
      <dgm:t>
        <a:bodyPr/>
        <a:lstStyle/>
        <a:p>
          <a:endParaRPr lang="ro-RO"/>
        </a:p>
      </dgm:t>
    </dgm:pt>
    <dgm:pt modelId="{7B214B96-8768-435B-8D5D-0006B0BF6A04}">
      <dgm:prSet phldrT="[Text]"/>
      <dgm:spPr/>
      <dgm:t>
        <a:bodyPr/>
        <a:lstStyle/>
        <a:p>
          <a:r>
            <a:rPr lang="en-US" dirty="0"/>
            <a:t>Added support in </a:t>
          </a:r>
          <a:r>
            <a:rPr lang="en-US" dirty="0" err="1"/>
            <a:t>pgAdmin</a:t>
          </a:r>
          <a:r>
            <a:rPr lang="en-US" dirty="0"/>
            <a:t> for easier visualization of the tables</a:t>
          </a:r>
          <a:endParaRPr lang="ro-RO" dirty="0"/>
        </a:p>
      </dgm:t>
    </dgm:pt>
    <dgm:pt modelId="{A7A71DC9-22DD-4ED1-B118-1FB7FB56999A}" type="parTrans" cxnId="{2D16E402-EF0E-4EE0-B0C4-67A2985E7B9E}">
      <dgm:prSet/>
      <dgm:spPr/>
    </dgm:pt>
    <dgm:pt modelId="{B1DE55BB-1A0C-4416-8DCB-1C62354859F3}" type="sibTrans" cxnId="{2D16E402-EF0E-4EE0-B0C4-67A2985E7B9E}">
      <dgm:prSet/>
      <dgm:spPr/>
    </dgm:pt>
    <dgm:pt modelId="{99598A4B-9BEA-4BE8-B95C-96976D5EB4FA}" type="pres">
      <dgm:prSet presAssocID="{01150A73-3B16-4E35-B3A0-E424F2C55A91}" presName="Name0" presStyleCnt="0">
        <dgm:presLayoutVars>
          <dgm:dir/>
          <dgm:animLvl val="lvl"/>
          <dgm:resizeHandles val="exact"/>
        </dgm:presLayoutVars>
      </dgm:prSet>
      <dgm:spPr/>
    </dgm:pt>
    <dgm:pt modelId="{9581D83B-78DD-4343-B2D6-1C39A8181B2E}" type="pres">
      <dgm:prSet presAssocID="{7AD00392-36D0-410F-A838-097730AED20E}" presName="linNode" presStyleCnt="0"/>
      <dgm:spPr/>
    </dgm:pt>
    <dgm:pt modelId="{C4DDCBA7-3CFA-45E3-B8C4-172D8503E601}" type="pres">
      <dgm:prSet presAssocID="{7AD00392-36D0-410F-A838-097730AED20E}" presName="parentText" presStyleLbl="node1" presStyleIdx="0" presStyleCnt="3" custScaleX="56787">
        <dgm:presLayoutVars>
          <dgm:chMax val="1"/>
          <dgm:bulletEnabled val="1"/>
        </dgm:presLayoutVars>
      </dgm:prSet>
      <dgm:spPr/>
    </dgm:pt>
    <dgm:pt modelId="{28D5A518-7548-481B-B241-1F7298AA1B93}" type="pres">
      <dgm:prSet presAssocID="{7AD00392-36D0-410F-A838-097730AED20E}" presName="descendantText" presStyleLbl="alignAccFollowNode1" presStyleIdx="0" presStyleCnt="3" custScaleX="110598">
        <dgm:presLayoutVars>
          <dgm:bulletEnabled val="1"/>
        </dgm:presLayoutVars>
      </dgm:prSet>
      <dgm:spPr/>
    </dgm:pt>
    <dgm:pt modelId="{FA63FB34-F31A-4963-9BBF-3970FE35F956}" type="pres">
      <dgm:prSet presAssocID="{5B7903A1-184E-4C12-AF5C-0F9551CBADF0}" presName="sp" presStyleCnt="0"/>
      <dgm:spPr/>
    </dgm:pt>
    <dgm:pt modelId="{C699CC71-C1C0-4993-B3C0-9960B517E64A}" type="pres">
      <dgm:prSet presAssocID="{D8D74FF3-11B3-41A5-938F-3D775E2C24DD}" presName="linNode" presStyleCnt="0"/>
      <dgm:spPr/>
    </dgm:pt>
    <dgm:pt modelId="{CE63D903-8A08-4C66-82E3-7090A4406A21}" type="pres">
      <dgm:prSet presAssocID="{D8D74FF3-11B3-41A5-938F-3D775E2C24DD}" presName="parentText" presStyleLbl="node1" presStyleIdx="1" presStyleCnt="3" custScaleX="56787">
        <dgm:presLayoutVars>
          <dgm:chMax val="1"/>
          <dgm:bulletEnabled val="1"/>
        </dgm:presLayoutVars>
      </dgm:prSet>
      <dgm:spPr/>
    </dgm:pt>
    <dgm:pt modelId="{2C91D353-934F-4333-96E9-A2A6B8D1428E}" type="pres">
      <dgm:prSet presAssocID="{D8D74FF3-11B3-41A5-938F-3D775E2C24DD}" presName="descendantText" presStyleLbl="alignAccFollowNode1" presStyleIdx="1" presStyleCnt="3" custScaleX="110598">
        <dgm:presLayoutVars>
          <dgm:bulletEnabled val="1"/>
        </dgm:presLayoutVars>
      </dgm:prSet>
      <dgm:spPr/>
    </dgm:pt>
    <dgm:pt modelId="{AA703F6A-57BB-4388-AABC-1CF14C70C9CC}" type="pres">
      <dgm:prSet presAssocID="{54A3ABEE-B4DB-4A36-860E-3E31EBBCE687}" presName="sp" presStyleCnt="0"/>
      <dgm:spPr/>
    </dgm:pt>
    <dgm:pt modelId="{204526BC-AD61-4B9C-ABBD-E02516A3B6FD}" type="pres">
      <dgm:prSet presAssocID="{D82B41F7-3316-442B-B9AB-77D62775A388}" presName="linNode" presStyleCnt="0"/>
      <dgm:spPr/>
    </dgm:pt>
    <dgm:pt modelId="{4ACB52CE-8912-4D82-815C-56D2FD2AD9BA}" type="pres">
      <dgm:prSet presAssocID="{D82B41F7-3316-442B-B9AB-77D62775A388}" presName="parentText" presStyleLbl="node1" presStyleIdx="2" presStyleCnt="3" custScaleX="56787">
        <dgm:presLayoutVars>
          <dgm:chMax val="1"/>
          <dgm:bulletEnabled val="1"/>
        </dgm:presLayoutVars>
      </dgm:prSet>
      <dgm:spPr/>
    </dgm:pt>
    <dgm:pt modelId="{C191EE12-8E13-4E3C-BC95-8F3C32E77116}" type="pres">
      <dgm:prSet presAssocID="{D82B41F7-3316-442B-B9AB-77D62775A388}" presName="descendantText" presStyleLbl="alignAccFollowNode1" presStyleIdx="2" presStyleCnt="3" custScaleX="110598">
        <dgm:presLayoutVars>
          <dgm:bulletEnabled val="1"/>
        </dgm:presLayoutVars>
      </dgm:prSet>
      <dgm:spPr/>
    </dgm:pt>
  </dgm:ptLst>
  <dgm:cxnLst>
    <dgm:cxn modelId="{2D16E402-EF0E-4EE0-B0C4-67A2985E7B9E}" srcId="{D82B41F7-3316-442B-B9AB-77D62775A388}" destId="{7B214B96-8768-435B-8D5D-0006B0BF6A04}" srcOrd="2" destOrd="0" parTransId="{A7A71DC9-22DD-4ED1-B118-1FB7FB56999A}" sibTransId="{B1DE55BB-1A0C-4416-8DCB-1C62354859F3}"/>
    <dgm:cxn modelId="{2AA26D04-0E07-4E29-ACF2-3A8979874583}" srcId="{D8D74FF3-11B3-41A5-938F-3D775E2C24DD}" destId="{A3BA1199-D555-4351-88E3-B5F397A2306E}" srcOrd="2" destOrd="0" parTransId="{BA2429F8-67B4-4A3E-8CFB-807C41EFB56F}" sibTransId="{979AE880-1F1A-4B1B-BB1D-6F49C5E0592A}"/>
    <dgm:cxn modelId="{26E13F08-3F06-4362-8B30-D712EA062475}" srcId="{D8D74FF3-11B3-41A5-938F-3D775E2C24DD}" destId="{F2888E9B-54BA-45B4-9826-7C6ACEA8CBAB}" srcOrd="1" destOrd="0" parTransId="{BB72C103-EEE1-4C4E-B87B-3854078933F6}" sibTransId="{B5C0B1A6-9799-4B00-AD79-C17A8C684246}"/>
    <dgm:cxn modelId="{38E19614-7590-4C5D-88BA-D41150CE6D5B}" srcId="{D82B41F7-3316-442B-B9AB-77D62775A388}" destId="{22D53E14-CCA6-4831-A16D-6DA15E8E3AFC}" srcOrd="0" destOrd="0" parTransId="{959038AE-B121-4E25-83EC-7DBC8269B5BE}" sibTransId="{5A2646DB-744E-4222-BB1E-24615E03AADF}"/>
    <dgm:cxn modelId="{C489D61C-A8C4-420B-9CD6-C7A596B14389}" srcId="{D8D74FF3-11B3-41A5-938F-3D775E2C24DD}" destId="{538C4150-B0A8-4E6D-8DA3-70C72EBEBC4A}" srcOrd="0" destOrd="0" parTransId="{0AB49EE0-BC4F-4D71-9698-466A5F34F49B}" sibTransId="{0899586F-085D-45F8-9A44-57FD823A0B32}"/>
    <dgm:cxn modelId="{5E056922-C5C9-4EE8-B855-1C0E07B4B71E}" type="presOf" srcId="{01150A73-3B16-4E35-B3A0-E424F2C55A91}" destId="{99598A4B-9BEA-4BE8-B95C-96976D5EB4FA}" srcOrd="0" destOrd="0" presId="urn:microsoft.com/office/officeart/2005/8/layout/vList5"/>
    <dgm:cxn modelId="{70F1BC22-3D39-4D05-88B9-F2BA15ADE046}" srcId="{7AD00392-36D0-410F-A838-097730AED20E}" destId="{1F5A3B2B-33D5-4590-B182-A388B441A1A9}" srcOrd="2" destOrd="0" parTransId="{45422732-E22E-4923-B3E3-5D291BB64ABF}" sibTransId="{044BAF09-DFCE-4085-95CD-142373303BE2}"/>
    <dgm:cxn modelId="{C5E02824-4A73-406D-9BE5-9BFA994AB445}" type="presOf" srcId="{07F8AB62-4D35-464E-AD5A-8E7BE6C76710}" destId="{28D5A518-7548-481B-B241-1F7298AA1B93}" srcOrd="0" destOrd="3" presId="urn:microsoft.com/office/officeart/2005/8/layout/vList5"/>
    <dgm:cxn modelId="{5FA56029-685E-49F6-A7A4-D9F90092F379}" srcId="{7AD00392-36D0-410F-A838-097730AED20E}" destId="{07F8AB62-4D35-464E-AD5A-8E7BE6C76710}" srcOrd="3" destOrd="0" parTransId="{BB939478-A4AD-4AE8-92C4-FF71637DE039}" sibTransId="{938595ED-BC74-4AF2-A076-6F327AAADE59}"/>
    <dgm:cxn modelId="{9CD3B42D-192F-4004-9B71-513DD08E2110}" type="presOf" srcId="{E07A03FE-87B9-4DD4-B658-269976E3C699}" destId="{28D5A518-7548-481B-B241-1F7298AA1B93}" srcOrd="0" destOrd="1" presId="urn:microsoft.com/office/officeart/2005/8/layout/vList5"/>
    <dgm:cxn modelId="{A2FDD631-DC97-42AA-95B8-9A2ECDD9ED59}" type="presOf" srcId="{F2888E9B-54BA-45B4-9826-7C6ACEA8CBAB}" destId="{2C91D353-934F-4333-96E9-A2A6B8D1428E}" srcOrd="0" destOrd="1" presId="urn:microsoft.com/office/officeart/2005/8/layout/vList5"/>
    <dgm:cxn modelId="{4D10663D-F42D-453B-8BBA-EDD946DE3CAA}" srcId="{D82B41F7-3316-442B-B9AB-77D62775A388}" destId="{045A0B8C-F2A7-47B8-BD79-F83CDB9F2024}" srcOrd="1" destOrd="0" parTransId="{485B4B87-CCC9-42E2-BB66-8C95954CC702}" sibTransId="{1572E3EC-FFA0-4C80-9D65-ED55E8694E33}"/>
    <dgm:cxn modelId="{58B24D40-5AB1-4A77-936B-0031550A2F0B}" type="presOf" srcId="{D8D74FF3-11B3-41A5-938F-3D775E2C24DD}" destId="{CE63D903-8A08-4C66-82E3-7090A4406A21}" srcOrd="0" destOrd="0" presId="urn:microsoft.com/office/officeart/2005/8/layout/vList5"/>
    <dgm:cxn modelId="{0BA3F35F-2BED-4AA7-BAC1-B3680940A2E4}" srcId="{01150A73-3B16-4E35-B3A0-E424F2C55A91}" destId="{7AD00392-36D0-410F-A838-097730AED20E}" srcOrd="0" destOrd="0" parTransId="{28B17F42-EB27-4A14-BC08-91967A8FA343}" sibTransId="{5B7903A1-184E-4C12-AF5C-0F9551CBADF0}"/>
    <dgm:cxn modelId="{1F353870-5C10-47BB-881B-B48DD1F5ABFF}" srcId="{01150A73-3B16-4E35-B3A0-E424F2C55A91}" destId="{D8D74FF3-11B3-41A5-938F-3D775E2C24DD}" srcOrd="1" destOrd="0" parTransId="{0F8EC517-B5C1-463B-BEE7-6F0DEFDE032F}" sibTransId="{54A3ABEE-B4DB-4A36-860E-3E31EBBCE687}"/>
    <dgm:cxn modelId="{F8F3CD76-EB6B-487B-A8E6-C63740EA93DF}" srcId="{7AD00392-36D0-410F-A838-097730AED20E}" destId="{900738BE-485F-4CB8-B1F5-5F187C432DCE}" srcOrd="0" destOrd="0" parTransId="{4EC6DB5E-E2C6-464C-B1F5-C4A7889B1C6F}" sibTransId="{21C973CF-2833-45F8-9DD3-C488290BE9DC}"/>
    <dgm:cxn modelId="{DAD8707E-21BB-4FC6-AAFE-B98AA7AE7B79}" type="presOf" srcId="{538C4150-B0A8-4E6D-8DA3-70C72EBEBC4A}" destId="{2C91D353-934F-4333-96E9-A2A6B8D1428E}" srcOrd="0" destOrd="0" presId="urn:microsoft.com/office/officeart/2005/8/layout/vList5"/>
    <dgm:cxn modelId="{0913F387-1D1D-4E9D-A517-2FEBDD11FC3F}" srcId="{01150A73-3B16-4E35-B3A0-E424F2C55A91}" destId="{D82B41F7-3316-442B-B9AB-77D62775A388}" srcOrd="2" destOrd="0" parTransId="{0568B408-9B52-4A4E-90BD-2B943C5BDCED}" sibTransId="{AA0EEAB1-93E9-48AB-B9CB-8E29833891C9}"/>
    <dgm:cxn modelId="{868A6F97-A75B-4DCE-BB2C-1005A7B08C79}" type="presOf" srcId="{A3BA1199-D555-4351-88E3-B5F397A2306E}" destId="{2C91D353-934F-4333-96E9-A2A6B8D1428E}" srcOrd="0" destOrd="2" presId="urn:microsoft.com/office/officeart/2005/8/layout/vList5"/>
    <dgm:cxn modelId="{8AEDE9A9-E858-4AF6-B553-66516DC7F02D}" srcId="{7AD00392-36D0-410F-A838-097730AED20E}" destId="{E07A03FE-87B9-4DD4-B658-269976E3C699}" srcOrd="1" destOrd="0" parTransId="{42AAABC0-F6E2-4C13-BE47-BB521331C152}" sibTransId="{927EDAEB-9C4C-4B16-B6CD-CFD72700ED8D}"/>
    <dgm:cxn modelId="{3A0AB8B7-79F1-45A3-AFB5-2934AAD80A75}" type="presOf" srcId="{900738BE-485F-4CB8-B1F5-5F187C432DCE}" destId="{28D5A518-7548-481B-B241-1F7298AA1B93}" srcOrd="0" destOrd="0" presId="urn:microsoft.com/office/officeart/2005/8/layout/vList5"/>
    <dgm:cxn modelId="{493F5FB8-8AF5-47DC-ACA0-D8FD4E5F6188}" type="presOf" srcId="{7B214B96-8768-435B-8D5D-0006B0BF6A04}" destId="{C191EE12-8E13-4E3C-BC95-8F3C32E77116}" srcOrd="0" destOrd="2" presId="urn:microsoft.com/office/officeart/2005/8/layout/vList5"/>
    <dgm:cxn modelId="{36B23CC3-B7DE-4E4B-9C41-D61D0A309FAC}" type="presOf" srcId="{045A0B8C-F2A7-47B8-BD79-F83CDB9F2024}" destId="{C191EE12-8E13-4E3C-BC95-8F3C32E77116}" srcOrd="0" destOrd="1" presId="urn:microsoft.com/office/officeart/2005/8/layout/vList5"/>
    <dgm:cxn modelId="{134353DD-9094-426D-A49B-D00716440365}" type="presOf" srcId="{22D53E14-CCA6-4831-A16D-6DA15E8E3AFC}" destId="{C191EE12-8E13-4E3C-BC95-8F3C32E77116}" srcOrd="0" destOrd="0" presId="urn:microsoft.com/office/officeart/2005/8/layout/vList5"/>
    <dgm:cxn modelId="{46C04CE4-E422-4D75-B243-305A2BCCDAF9}" type="presOf" srcId="{D82B41F7-3316-442B-B9AB-77D62775A388}" destId="{4ACB52CE-8912-4D82-815C-56D2FD2AD9BA}" srcOrd="0" destOrd="0" presId="urn:microsoft.com/office/officeart/2005/8/layout/vList5"/>
    <dgm:cxn modelId="{0D4CA6E6-3FF8-449A-A737-EAA9AECA8639}" type="presOf" srcId="{7AD00392-36D0-410F-A838-097730AED20E}" destId="{C4DDCBA7-3CFA-45E3-B8C4-172D8503E601}" srcOrd="0" destOrd="0" presId="urn:microsoft.com/office/officeart/2005/8/layout/vList5"/>
    <dgm:cxn modelId="{2B8E02FF-8E0D-48BC-A4DC-33DF9179718A}" type="presOf" srcId="{1F5A3B2B-33D5-4590-B182-A388B441A1A9}" destId="{28D5A518-7548-481B-B241-1F7298AA1B93}" srcOrd="0" destOrd="2" presId="urn:microsoft.com/office/officeart/2005/8/layout/vList5"/>
    <dgm:cxn modelId="{6EC26EC7-D6FA-4AC3-81CD-517DFEEF2D65}" type="presParOf" srcId="{99598A4B-9BEA-4BE8-B95C-96976D5EB4FA}" destId="{9581D83B-78DD-4343-B2D6-1C39A8181B2E}" srcOrd="0" destOrd="0" presId="urn:microsoft.com/office/officeart/2005/8/layout/vList5"/>
    <dgm:cxn modelId="{F9878B78-C1B7-4005-8AD8-AE4CE64AC0B4}" type="presParOf" srcId="{9581D83B-78DD-4343-B2D6-1C39A8181B2E}" destId="{C4DDCBA7-3CFA-45E3-B8C4-172D8503E601}" srcOrd="0" destOrd="0" presId="urn:microsoft.com/office/officeart/2005/8/layout/vList5"/>
    <dgm:cxn modelId="{FC0968B3-7276-450D-9042-CCEECE2DAB1B}" type="presParOf" srcId="{9581D83B-78DD-4343-B2D6-1C39A8181B2E}" destId="{28D5A518-7548-481B-B241-1F7298AA1B93}" srcOrd="1" destOrd="0" presId="urn:microsoft.com/office/officeart/2005/8/layout/vList5"/>
    <dgm:cxn modelId="{286E3B66-4EB2-47D8-BBAA-5271488633E3}" type="presParOf" srcId="{99598A4B-9BEA-4BE8-B95C-96976D5EB4FA}" destId="{FA63FB34-F31A-4963-9BBF-3970FE35F956}" srcOrd="1" destOrd="0" presId="urn:microsoft.com/office/officeart/2005/8/layout/vList5"/>
    <dgm:cxn modelId="{3E354819-57C8-4E56-AEAE-F4312A35E7BA}" type="presParOf" srcId="{99598A4B-9BEA-4BE8-B95C-96976D5EB4FA}" destId="{C699CC71-C1C0-4993-B3C0-9960B517E64A}" srcOrd="2" destOrd="0" presId="urn:microsoft.com/office/officeart/2005/8/layout/vList5"/>
    <dgm:cxn modelId="{3C75411F-30D0-4FA0-A3C8-C037D7ED8760}" type="presParOf" srcId="{C699CC71-C1C0-4993-B3C0-9960B517E64A}" destId="{CE63D903-8A08-4C66-82E3-7090A4406A21}" srcOrd="0" destOrd="0" presId="urn:microsoft.com/office/officeart/2005/8/layout/vList5"/>
    <dgm:cxn modelId="{BCA03770-23EB-4919-BCFA-805C0A889D29}" type="presParOf" srcId="{C699CC71-C1C0-4993-B3C0-9960B517E64A}" destId="{2C91D353-934F-4333-96E9-A2A6B8D1428E}" srcOrd="1" destOrd="0" presId="urn:microsoft.com/office/officeart/2005/8/layout/vList5"/>
    <dgm:cxn modelId="{3DFBAB5B-65DD-4AD2-AB53-BAA0665C1CCE}" type="presParOf" srcId="{99598A4B-9BEA-4BE8-B95C-96976D5EB4FA}" destId="{AA703F6A-57BB-4388-AABC-1CF14C70C9CC}" srcOrd="3" destOrd="0" presId="urn:microsoft.com/office/officeart/2005/8/layout/vList5"/>
    <dgm:cxn modelId="{BF028E4B-A693-4825-9331-CD59B1367266}" type="presParOf" srcId="{99598A4B-9BEA-4BE8-B95C-96976D5EB4FA}" destId="{204526BC-AD61-4B9C-ABBD-E02516A3B6FD}" srcOrd="4" destOrd="0" presId="urn:microsoft.com/office/officeart/2005/8/layout/vList5"/>
    <dgm:cxn modelId="{290ACCB4-5065-4434-86DC-5BA552423C05}" type="presParOf" srcId="{204526BC-AD61-4B9C-ABBD-E02516A3B6FD}" destId="{4ACB52CE-8912-4D82-815C-56D2FD2AD9BA}" srcOrd="0" destOrd="0" presId="urn:microsoft.com/office/officeart/2005/8/layout/vList5"/>
    <dgm:cxn modelId="{A3CA5D45-B058-4ACF-B25E-9FD7915348A4}" type="presParOf" srcId="{204526BC-AD61-4B9C-ABBD-E02516A3B6FD}" destId="{C191EE12-8E13-4E3C-BC95-8F3C32E7711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591E73-90B0-4618-AD05-1C2F0E19E653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o-RO"/>
        </a:p>
      </dgm:t>
    </dgm:pt>
    <dgm:pt modelId="{1D2AB09E-F55C-4074-A88D-838A15E1B7F9}">
      <dgm:prSet phldrT="[Text]"/>
      <dgm:spPr/>
      <dgm:t>
        <a:bodyPr/>
        <a:lstStyle/>
        <a:p>
          <a:r>
            <a:rPr lang="en-US" dirty="0"/>
            <a:t>1</a:t>
          </a:r>
          <a:endParaRPr lang="ro-RO" dirty="0"/>
        </a:p>
      </dgm:t>
    </dgm:pt>
    <dgm:pt modelId="{FB2B4D7C-D72C-4D68-9214-41E37ABABFD8}" type="parTrans" cxnId="{476ADD0F-2499-43A7-8DA2-1F30D9FD1928}">
      <dgm:prSet/>
      <dgm:spPr/>
      <dgm:t>
        <a:bodyPr/>
        <a:lstStyle/>
        <a:p>
          <a:endParaRPr lang="ro-RO"/>
        </a:p>
      </dgm:t>
    </dgm:pt>
    <dgm:pt modelId="{C8C806C7-2BFD-4413-BB99-795A68B0C005}" type="sibTrans" cxnId="{476ADD0F-2499-43A7-8DA2-1F30D9FD1928}">
      <dgm:prSet/>
      <dgm:spPr/>
      <dgm:t>
        <a:bodyPr/>
        <a:lstStyle/>
        <a:p>
          <a:endParaRPr lang="ro-RO"/>
        </a:p>
      </dgm:t>
    </dgm:pt>
    <dgm:pt modelId="{A4292CB9-E800-46CE-9A35-600FA8D7798F}">
      <dgm:prSet phldrT="[Text]"/>
      <dgm:spPr/>
      <dgm:t>
        <a:bodyPr/>
        <a:lstStyle/>
        <a:p>
          <a:r>
            <a:rPr lang="en-US" dirty="0"/>
            <a:t>Add support in the backend server for the rest of the CRUD operations in the database</a:t>
          </a:r>
          <a:endParaRPr lang="ro-RO" dirty="0"/>
        </a:p>
      </dgm:t>
    </dgm:pt>
    <dgm:pt modelId="{D5F15690-51D4-4409-8DBF-72C3422A1581}" type="parTrans" cxnId="{3650A904-9080-43DC-AEF9-0EC28CFF95D4}">
      <dgm:prSet/>
      <dgm:spPr/>
      <dgm:t>
        <a:bodyPr/>
        <a:lstStyle/>
        <a:p>
          <a:endParaRPr lang="ro-RO"/>
        </a:p>
      </dgm:t>
    </dgm:pt>
    <dgm:pt modelId="{BBB85C59-F7F5-40EB-9B2A-38883D5ADCB0}" type="sibTrans" cxnId="{3650A904-9080-43DC-AEF9-0EC28CFF95D4}">
      <dgm:prSet/>
      <dgm:spPr/>
      <dgm:t>
        <a:bodyPr/>
        <a:lstStyle/>
        <a:p>
          <a:endParaRPr lang="ro-RO"/>
        </a:p>
      </dgm:t>
    </dgm:pt>
    <dgm:pt modelId="{F66E5E71-2A1A-41CC-AAA3-0D3F53F5C3D6}">
      <dgm:prSet phldrT="[Text]"/>
      <dgm:spPr/>
      <dgm:t>
        <a:bodyPr/>
        <a:lstStyle/>
        <a:p>
          <a:r>
            <a:rPr lang="en-US" dirty="0"/>
            <a:t>2</a:t>
          </a:r>
          <a:endParaRPr lang="ro-RO" dirty="0"/>
        </a:p>
      </dgm:t>
    </dgm:pt>
    <dgm:pt modelId="{9B8A5D5D-5A31-443A-BD34-4F4F09CDFD93}" type="parTrans" cxnId="{B736CD16-ADD3-45F1-B042-1C5D05649CEB}">
      <dgm:prSet/>
      <dgm:spPr/>
      <dgm:t>
        <a:bodyPr/>
        <a:lstStyle/>
        <a:p>
          <a:endParaRPr lang="ro-RO"/>
        </a:p>
      </dgm:t>
    </dgm:pt>
    <dgm:pt modelId="{3FFE5291-EA2B-4FD8-8818-346D88B5D2A3}" type="sibTrans" cxnId="{B736CD16-ADD3-45F1-B042-1C5D05649CEB}">
      <dgm:prSet/>
      <dgm:spPr/>
      <dgm:t>
        <a:bodyPr/>
        <a:lstStyle/>
        <a:p>
          <a:endParaRPr lang="ro-RO"/>
        </a:p>
      </dgm:t>
    </dgm:pt>
    <dgm:pt modelId="{03E8A1D7-D6F4-48DC-9EAF-E71D43509A2A}">
      <dgm:prSet phldrT="[Text]"/>
      <dgm:spPr/>
      <dgm:t>
        <a:bodyPr/>
        <a:lstStyle/>
        <a:p>
          <a:r>
            <a:rPr lang="en-US" dirty="0"/>
            <a:t>Add the swagger documentation for the operations mentioned before</a:t>
          </a:r>
          <a:endParaRPr lang="ro-RO" dirty="0"/>
        </a:p>
      </dgm:t>
    </dgm:pt>
    <dgm:pt modelId="{E21AE4F2-4514-494A-97AB-BAF85D7BAC91}" type="parTrans" cxnId="{EDBCF655-6BAC-4709-918A-6BDD1CA26266}">
      <dgm:prSet/>
      <dgm:spPr/>
      <dgm:t>
        <a:bodyPr/>
        <a:lstStyle/>
        <a:p>
          <a:endParaRPr lang="ro-RO"/>
        </a:p>
      </dgm:t>
    </dgm:pt>
    <dgm:pt modelId="{EE607E4F-0584-46DC-A784-A03CDB8FBF4B}" type="sibTrans" cxnId="{EDBCF655-6BAC-4709-918A-6BDD1CA26266}">
      <dgm:prSet/>
      <dgm:spPr/>
      <dgm:t>
        <a:bodyPr/>
        <a:lstStyle/>
        <a:p>
          <a:endParaRPr lang="ro-RO"/>
        </a:p>
      </dgm:t>
    </dgm:pt>
    <dgm:pt modelId="{92FB37EE-B527-4F19-91D1-194439108F26}">
      <dgm:prSet phldrT="[Text]"/>
      <dgm:spPr/>
      <dgm:t>
        <a:bodyPr/>
        <a:lstStyle/>
        <a:p>
          <a:r>
            <a:rPr lang="en-US" dirty="0"/>
            <a:t>3</a:t>
          </a:r>
          <a:endParaRPr lang="ro-RO" dirty="0"/>
        </a:p>
      </dgm:t>
    </dgm:pt>
    <dgm:pt modelId="{2B29CAD7-74A3-4BCA-9A5A-A971BA3BB9BC}" type="parTrans" cxnId="{BDE9A9F6-4D8F-4022-AB94-4E9C74D1C4B4}">
      <dgm:prSet/>
      <dgm:spPr/>
      <dgm:t>
        <a:bodyPr/>
        <a:lstStyle/>
        <a:p>
          <a:endParaRPr lang="ro-RO"/>
        </a:p>
      </dgm:t>
    </dgm:pt>
    <dgm:pt modelId="{654F7451-5B31-4C73-8B8E-DB1A34C04952}" type="sibTrans" cxnId="{BDE9A9F6-4D8F-4022-AB94-4E9C74D1C4B4}">
      <dgm:prSet/>
      <dgm:spPr/>
      <dgm:t>
        <a:bodyPr/>
        <a:lstStyle/>
        <a:p>
          <a:endParaRPr lang="ro-RO"/>
        </a:p>
      </dgm:t>
    </dgm:pt>
    <dgm:pt modelId="{EACE4024-8038-452D-8CBF-9ABF6BE12BC8}">
      <dgm:prSet phldrT="[Text]"/>
      <dgm:spPr/>
      <dgm:t>
        <a:bodyPr/>
        <a:lstStyle/>
        <a:p>
          <a:r>
            <a:rPr lang="en-US" dirty="0"/>
            <a:t>Create the rest of the web pages in the vue-cli framework</a:t>
          </a:r>
          <a:endParaRPr lang="ro-RO" dirty="0"/>
        </a:p>
      </dgm:t>
    </dgm:pt>
    <dgm:pt modelId="{F8206422-DC39-45F1-B76D-C2B5C71F8D89}" type="parTrans" cxnId="{BB7401AF-48D0-4E7E-8B43-255C051B83A2}">
      <dgm:prSet/>
      <dgm:spPr/>
      <dgm:t>
        <a:bodyPr/>
        <a:lstStyle/>
        <a:p>
          <a:endParaRPr lang="ro-RO"/>
        </a:p>
      </dgm:t>
    </dgm:pt>
    <dgm:pt modelId="{2A36489E-0220-475C-ADB6-4CD2687D9A49}" type="sibTrans" cxnId="{BB7401AF-48D0-4E7E-8B43-255C051B83A2}">
      <dgm:prSet/>
      <dgm:spPr/>
      <dgm:t>
        <a:bodyPr/>
        <a:lstStyle/>
        <a:p>
          <a:endParaRPr lang="ro-RO"/>
        </a:p>
      </dgm:t>
    </dgm:pt>
    <dgm:pt modelId="{D207953F-2953-4480-BC1E-7DB159E07BB0}">
      <dgm:prSet phldrT="[Text]"/>
      <dgm:spPr/>
      <dgm:t>
        <a:bodyPr/>
        <a:lstStyle/>
        <a:p>
          <a:r>
            <a:rPr lang="en-US" dirty="0"/>
            <a:t>4</a:t>
          </a:r>
          <a:endParaRPr lang="ro-RO" dirty="0"/>
        </a:p>
      </dgm:t>
    </dgm:pt>
    <dgm:pt modelId="{E28DA072-FCD1-498B-8CAF-EE9EE1DF8AA9}" type="parTrans" cxnId="{94424B10-BCA7-47EC-91CB-2655467824E5}">
      <dgm:prSet/>
      <dgm:spPr/>
      <dgm:t>
        <a:bodyPr/>
        <a:lstStyle/>
        <a:p>
          <a:endParaRPr lang="ro-RO"/>
        </a:p>
      </dgm:t>
    </dgm:pt>
    <dgm:pt modelId="{E1737F84-6268-4A19-B4BE-7DB7B56C5434}" type="sibTrans" cxnId="{94424B10-BCA7-47EC-91CB-2655467824E5}">
      <dgm:prSet/>
      <dgm:spPr/>
      <dgm:t>
        <a:bodyPr/>
        <a:lstStyle/>
        <a:p>
          <a:endParaRPr lang="ro-RO"/>
        </a:p>
      </dgm:t>
    </dgm:pt>
    <dgm:pt modelId="{9332A9D1-346E-4742-8DF6-EDE06E104D7E}">
      <dgm:prSet phldrT="[Text]"/>
      <dgm:spPr/>
      <dgm:t>
        <a:bodyPr/>
        <a:lstStyle/>
        <a:p>
          <a:r>
            <a:rPr lang="en-US" dirty="0"/>
            <a:t>Generate the rest of the necessary endpoints in both the backend and frontend server</a:t>
          </a:r>
          <a:endParaRPr lang="ro-RO" dirty="0"/>
        </a:p>
      </dgm:t>
    </dgm:pt>
    <dgm:pt modelId="{4C61E9BE-04F7-40AB-B52C-3AACCC8EF8E0}" type="parTrans" cxnId="{D488877F-1A2B-46EE-9C81-C402FA5B8283}">
      <dgm:prSet/>
      <dgm:spPr/>
      <dgm:t>
        <a:bodyPr/>
        <a:lstStyle/>
        <a:p>
          <a:endParaRPr lang="ro-RO"/>
        </a:p>
      </dgm:t>
    </dgm:pt>
    <dgm:pt modelId="{289DEAEF-EE14-431D-87A4-317A9B101301}" type="sibTrans" cxnId="{D488877F-1A2B-46EE-9C81-C402FA5B8283}">
      <dgm:prSet/>
      <dgm:spPr/>
      <dgm:t>
        <a:bodyPr/>
        <a:lstStyle/>
        <a:p>
          <a:endParaRPr lang="ro-RO"/>
        </a:p>
      </dgm:t>
    </dgm:pt>
    <dgm:pt modelId="{197206A5-FECB-4A07-B241-28591B1B1435}" type="pres">
      <dgm:prSet presAssocID="{C1591E73-90B0-4618-AD05-1C2F0E19E653}" presName="linearFlow" presStyleCnt="0">
        <dgm:presLayoutVars>
          <dgm:dir/>
          <dgm:animLvl val="lvl"/>
          <dgm:resizeHandles val="exact"/>
        </dgm:presLayoutVars>
      </dgm:prSet>
      <dgm:spPr/>
    </dgm:pt>
    <dgm:pt modelId="{2695C365-BECD-43F3-9939-9CD7AEF78F1E}" type="pres">
      <dgm:prSet presAssocID="{1D2AB09E-F55C-4074-A88D-838A15E1B7F9}" presName="composite" presStyleCnt="0"/>
      <dgm:spPr/>
    </dgm:pt>
    <dgm:pt modelId="{397307A3-237D-4B5D-B1C0-93CA242F78CC}" type="pres">
      <dgm:prSet presAssocID="{1D2AB09E-F55C-4074-A88D-838A15E1B7F9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A80637C5-B238-47C2-91EB-60BC8B55AD1C}" type="pres">
      <dgm:prSet presAssocID="{1D2AB09E-F55C-4074-A88D-838A15E1B7F9}" presName="descendantText" presStyleLbl="alignAcc1" presStyleIdx="0" presStyleCnt="4">
        <dgm:presLayoutVars>
          <dgm:bulletEnabled val="1"/>
        </dgm:presLayoutVars>
      </dgm:prSet>
      <dgm:spPr/>
    </dgm:pt>
    <dgm:pt modelId="{727017D5-92D1-4497-9AA8-F8FB1D6A330E}" type="pres">
      <dgm:prSet presAssocID="{C8C806C7-2BFD-4413-BB99-795A68B0C005}" presName="sp" presStyleCnt="0"/>
      <dgm:spPr/>
    </dgm:pt>
    <dgm:pt modelId="{19D85E67-A383-402C-A556-FEE57DDA0883}" type="pres">
      <dgm:prSet presAssocID="{F66E5E71-2A1A-41CC-AAA3-0D3F53F5C3D6}" presName="composite" presStyleCnt="0"/>
      <dgm:spPr/>
    </dgm:pt>
    <dgm:pt modelId="{30284DE9-C384-4A46-840E-160654CB10DA}" type="pres">
      <dgm:prSet presAssocID="{F66E5E71-2A1A-41CC-AAA3-0D3F53F5C3D6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D46F62BD-6819-456D-8C6B-E8871C46E50B}" type="pres">
      <dgm:prSet presAssocID="{F66E5E71-2A1A-41CC-AAA3-0D3F53F5C3D6}" presName="descendantText" presStyleLbl="alignAcc1" presStyleIdx="1" presStyleCnt="4">
        <dgm:presLayoutVars>
          <dgm:bulletEnabled val="1"/>
        </dgm:presLayoutVars>
      </dgm:prSet>
      <dgm:spPr/>
    </dgm:pt>
    <dgm:pt modelId="{6390C8EA-E826-4FBD-9108-A9E495D96CE7}" type="pres">
      <dgm:prSet presAssocID="{3FFE5291-EA2B-4FD8-8818-346D88B5D2A3}" presName="sp" presStyleCnt="0"/>
      <dgm:spPr/>
    </dgm:pt>
    <dgm:pt modelId="{B77B2488-5110-469F-B8AA-B62FC05CA5DB}" type="pres">
      <dgm:prSet presAssocID="{92FB37EE-B527-4F19-91D1-194439108F26}" presName="composite" presStyleCnt="0"/>
      <dgm:spPr/>
    </dgm:pt>
    <dgm:pt modelId="{F9B83DE5-DD27-4A9C-A481-8E523C435BFF}" type="pres">
      <dgm:prSet presAssocID="{92FB37EE-B527-4F19-91D1-194439108F26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363B38A7-FA21-4A0A-A47C-913B4AB23BC5}" type="pres">
      <dgm:prSet presAssocID="{92FB37EE-B527-4F19-91D1-194439108F26}" presName="descendantText" presStyleLbl="alignAcc1" presStyleIdx="2" presStyleCnt="4">
        <dgm:presLayoutVars>
          <dgm:bulletEnabled val="1"/>
        </dgm:presLayoutVars>
      </dgm:prSet>
      <dgm:spPr/>
    </dgm:pt>
    <dgm:pt modelId="{835B5590-3746-4041-98D1-820D008FB0C1}" type="pres">
      <dgm:prSet presAssocID="{654F7451-5B31-4C73-8B8E-DB1A34C04952}" presName="sp" presStyleCnt="0"/>
      <dgm:spPr/>
    </dgm:pt>
    <dgm:pt modelId="{F8C89D2D-EAC4-4E35-B754-7E409BCF7C57}" type="pres">
      <dgm:prSet presAssocID="{D207953F-2953-4480-BC1E-7DB159E07BB0}" presName="composite" presStyleCnt="0"/>
      <dgm:spPr/>
    </dgm:pt>
    <dgm:pt modelId="{21E2325C-4AA5-4E47-AC84-9B35A1E4A673}" type="pres">
      <dgm:prSet presAssocID="{D207953F-2953-4480-BC1E-7DB159E07BB0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48A98F6D-C75A-4914-97B5-22526DE731A1}" type="pres">
      <dgm:prSet presAssocID="{D207953F-2953-4480-BC1E-7DB159E07BB0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3650A904-9080-43DC-AEF9-0EC28CFF95D4}" srcId="{1D2AB09E-F55C-4074-A88D-838A15E1B7F9}" destId="{A4292CB9-E800-46CE-9A35-600FA8D7798F}" srcOrd="0" destOrd="0" parTransId="{D5F15690-51D4-4409-8DBF-72C3422A1581}" sibTransId="{BBB85C59-F7F5-40EB-9B2A-38883D5ADCB0}"/>
    <dgm:cxn modelId="{476ADD0F-2499-43A7-8DA2-1F30D9FD1928}" srcId="{C1591E73-90B0-4618-AD05-1C2F0E19E653}" destId="{1D2AB09E-F55C-4074-A88D-838A15E1B7F9}" srcOrd="0" destOrd="0" parTransId="{FB2B4D7C-D72C-4D68-9214-41E37ABABFD8}" sibTransId="{C8C806C7-2BFD-4413-BB99-795A68B0C005}"/>
    <dgm:cxn modelId="{94424B10-BCA7-47EC-91CB-2655467824E5}" srcId="{C1591E73-90B0-4618-AD05-1C2F0E19E653}" destId="{D207953F-2953-4480-BC1E-7DB159E07BB0}" srcOrd="3" destOrd="0" parTransId="{E28DA072-FCD1-498B-8CAF-EE9EE1DF8AA9}" sibTransId="{E1737F84-6268-4A19-B4BE-7DB7B56C5434}"/>
    <dgm:cxn modelId="{7D176616-9638-4275-987A-4C1CDD7104F4}" type="presOf" srcId="{9332A9D1-346E-4742-8DF6-EDE06E104D7E}" destId="{48A98F6D-C75A-4914-97B5-22526DE731A1}" srcOrd="0" destOrd="0" presId="urn:microsoft.com/office/officeart/2005/8/layout/chevron2"/>
    <dgm:cxn modelId="{B736CD16-ADD3-45F1-B042-1C5D05649CEB}" srcId="{C1591E73-90B0-4618-AD05-1C2F0E19E653}" destId="{F66E5E71-2A1A-41CC-AAA3-0D3F53F5C3D6}" srcOrd="1" destOrd="0" parTransId="{9B8A5D5D-5A31-443A-BD34-4F4F09CDFD93}" sibTransId="{3FFE5291-EA2B-4FD8-8818-346D88B5D2A3}"/>
    <dgm:cxn modelId="{44D0401C-B66F-42C5-8634-4E7303961942}" type="presOf" srcId="{1D2AB09E-F55C-4074-A88D-838A15E1B7F9}" destId="{397307A3-237D-4B5D-B1C0-93CA242F78CC}" srcOrd="0" destOrd="0" presId="urn:microsoft.com/office/officeart/2005/8/layout/chevron2"/>
    <dgm:cxn modelId="{4B294329-B610-455C-8D1C-087813E32779}" type="presOf" srcId="{D207953F-2953-4480-BC1E-7DB159E07BB0}" destId="{21E2325C-4AA5-4E47-AC84-9B35A1E4A673}" srcOrd="0" destOrd="0" presId="urn:microsoft.com/office/officeart/2005/8/layout/chevron2"/>
    <dgm:cxn modelId="{3785C547-9F77-401C-9006-789BE5BE062D}" type="presOf" srcId="{C1591E73-90B0-4618-AD05-1C2F0E19E653}" destId="{197206A5-FECB-4A07-B241-28591B1B1435}" srcOrd="0" destOrd="0" presId="urn:microsoft.com/office/officeart/2005/8/layout/chevron2"/>
    <dgm:cxn modelId="{BC182372-6BE2-4B21-A7C7-9A3F931AAAB5}" type="presOf" srcId="{A4292CB9-E800-46CE-9A35-600FA8D7798F}" destId="{A80637C5-B238-47C2-91EB-60BC8B55AD1C}" srcOrd="0" destOrd="0" presId="urn:microsoft.com/office/officeart/2005/8/layout/chevron2"/>
    <dgm:cxn modelId="{A2F73F53-D2B3-48D1-A352-B037CB424EBD}" type="presOf" srcId="{F66E5E71-2A1A-41CC-AAA3-0D3F53F5C3D6}" destId="{30284DE9-C384-4A46-840E-160654CB10DA}" srcOrd="0" destOrd="0" presId="urn:microsoft.com/office/officeart/2005/8/layout/chevron2"/>
    <dgm:cxn modelId="{EDBCF655-6BAC-4709-918A-6BDD1CA26266}" srcId="{F66E5E71-2A1A-41CC-AAA3-0D3F53F5C3D6}" destId="{03E8A1D7-D6F4-48DC-9EAF-E71D43509A2A}" srcOrd="0" destOrd="0" parTransId="{E21AE4F2-4514-494A-97AB-BAF85D7BAC91}" sibTransId="{EE607E4F-0584-46DC-A784-A03CDB8FBF4B}"/>
    <dgm:cxn modelId="{D488877F-1A2B-46EE-9C81-C402FA5B8283}" srcId="{D207953F-2953-4480-BC1E-7DB159E07BB0}" destId="{9332A9D1-346E-4742-8DF6-EDE06E104D7E}" srcOrd="0" destOrd="0" parTransId="{4C61E9BE-04F7-40AB-B52C-3AACCC8EF8E0}" sibTransId="{289DEAEF-EE14-431D-87A4-317A9B101301}"/>
    <dgm:cxn modelId="{2D7D129A-E3AB-4FA5-AD52-BB92EC07A63A}" type="presOf" srcId="{92FB37EE-B527-4F19-91D1-194439108F26}" destId="{F9B83DE5-DD27-4A9C-A481-8E523C435BFF}" srcOrd="0" destOrd="0" presId="urn:microsoft.com/office/officeart/2005/8/layout/chevron2"/>
    <dgm:cxn modelId="{BB7401AF-48D0-4E7E-8B43-255C051B83A2}" srcId="{92FB37EE-B527-4F19-91D1-194439108F26}" destId="{EACE4024-8038-452D-8CBF-9ABF6BE12BC8}" srcOrd="0" destOrd="0" parTransId="{F8206422-DC39-45F1-B76D-C2B5C71F8D89}" sibTransId="{2A36489E-0220-475C-ADB6-4CD2687D9A49}"/>
    <dgm:cxn modelId="{6FC843B9-8452-4A2B-92F7-8AEB024F0D91}" type="presOf" srcId="{EACE4024-8038-452D-8CBF-9ABF6BE12BC8}" destId="{363B38A7-FA21-4A0A-A47C-913B4AB23BC5}" srcOrd="0" destOrd="0" presId="urn:microsoft.com/office/officeart/2005/8/layout/chevron2"/>
    <dgm:cxn modelId="{7EC93FD1-39A3-48DB-9FBE-8D37430711F7}" type="presOf" srcId="{03E8A1D7-D6F4-48DC-9EAF-E71D43509A2A}" destId="{D46F62BD-6819-456D-8C6B-E8871C46E50B}" srcOrd="0" destOrd="0" presId="urn:microsoft.com/office/officeart/2005/8/layout/chevron2"/>
    <dgm:cxn modelId="{BDE9A9F6-4D8F-4022-AB94-4E9C74D1C4B4}" srcId="{C1591E73-90B0-4618-AD05-1C2F0E19E653}" destId="{92FB37EE-B527-4F19-91D1-194439108F26}" srcOrd="2" destOrd="0" parTransId="{2B29CAD7-74A3-4BCA-9A5A-A971BA3BB9BC}" sibTransId="{654F7451-5B31-4C73-8B8E-DB1A34C04952}"/>
    <dgm:cxn modelId="{D1FB4BD0-D890-4311-885B-951E47B74A1A}" type="presParOf" srcId="{197206A5-FECB-4A07-B241-28591B1B1435}" destId="{2695C365-BECD-43F3-9939-9CD7AEF78F1E}" srcOrd="0" destOrd="0" presId="urn:microsoft.com/office/officeart/2005/8/layout/chevron2"/>
    <dgm:cxn modelId="{A658BA0A-5029-4346-86E1-38093F073F42}" type="presParOf" srcId="{2695C365-BECD-43F3-9939-9CD7AEF78F1E}" destId="{397307A3-237D-4B5D-B1C0-93CA242F78CC}" srcOrd="0" destOrd="0" presId="urn:microsoft.com/office/officeart/2005/8/layout/chevron2"/>
    <dgm:cxn modelId="{3DAB7225-42A2-445C-AE78-C6B474E9F8D3}" type="presParOf" srcId="{2695C365-BECD-43F3-9939-9CD7AEF78F1E}" destId="{A80637C5-B238-47C2-91EB-60BC8B55AD1C}" srcOrd="1" destOrd="0" presId="urn:microsoft.com/office/officeart/2005/8/layout/chevron2"/>
    <dgm:cxn modelId="{A7BBFC6F-9AA6-4560-8599-82D6188D38A4}" type="presParOf" srcId="{197206A5-FECB-4A07-B241-28591B1B1435}" destId="{727017D5-92D1-4497-9AA8-F8FB1D6A330E}" srcOrd="1" destOrd="0" presId="urn:microsoft.com/office/officeart/2005/8/layout/chevron2"/>
    <dgm:cxn modelId="{E2EA0513-208E-4544-96E7-609255276F42}" type="presParOf" srcId="{197206A5-FECB-4A07-B241-28591B1B1435}" destId="{19D85E67-A383-402C-A556-FEE57DDA0883}" srcOrd="2" destOrd="0" presId="urn:microsoft.com/office/officeart/2005/8/layout/chevron2"/>
    <dgm:cxn modelId="{3D56BDC1-763C-4012-B597-FF88B331CF89}" type="presParOf" srcId="{19D85E67-A383-402C-A556-FEE57DDA0883}" destId="{30284DE9-C384-4A46-840E-160654CB10DA}" srcOrd="0" destOrd="0" presId="urn:microsoft.com/office/officeart/2005/8/layout/chevron2"/>
    <dgm:cxn modelId="{DB7C80FD-68E0-4372-A277-94358393752C}" type="presParOf" srcId="{19D85E67-A383-402C-A556-FEE57DDA0883}" destId="{D46F62BD-6819-456D-8C6B-E8871C46E50B}" srcOrd="1" destOrd="0" presId="urn:microsoft.com/office/officeart/2005/8/layout/chevron2"/>
    <dgm:cxn modelId="{F6DD125D-6D9E-40D7-A011-DDEA90DEE318}" type="presParOf" srcId="{197206A5-FECB-4A07-B241-28591B1B1435}" destId="{6390C8EA-E826-4FBD-9108-A9E495D96CE7}" srcOrd="3" destOrd="0" presId="urn:microsoft.com/office/officeart/2005/8/layout/chevron2"/>
    <dgm:cxn modelId="{3A67D3FC-C297-4F8D-A244-A68186D606A1}" type="presParOf" srcId="{197206A5-FECB-4A07-B241-28591B1B1435}" destId="{B77B2488-5110-469F-B8AA-B62FC05CA5DB}" srcOrd="4" destOrd="0" presId="urn:microsoft.com/office/officeart/2005/8/layout/chevron2"/>
    <dgm:cxn modelId="{910DFE76-66E6-40B8-AB50-68705233BC2D}" type="presParOf" srcId="{B77B2488-5110-469F-B8AA-B62FC05CA5DB}" destId="{F9B83DE5-DD27-4A9C-A481-8E523C435BFF}" srcOrd="0" destOrd="0" presId="urn:microsoft.com/office/officeart/2005/8/layout/chevron2"/>
    <dgm:cxn modelId="{BBA1DA07-154C-4D20-BB5B-13FDAE34EB2B}" type="presParOf" srcId="{B77B2488-5110-469F-B8AA-B62FC05CA5DB}" destId="{363B38A7-FA21-4A0A-A47C-913B4AB23BC5}" srcOrd="1" destOrd="0" presId="urn:microsoft.com/office/officeart/2005/8/layout/chevron2"/>
    <dgm:cxn modelId="{B19D4E65-24BC-47B1-8DB9-1870B9087619}" type="presParOf" srcId="{197206A5-FECB-4A07-B241-28591B1B1435}" destId="{835B5590-3746-4041-98D1-820D008FB0C1}" srcOrd="5" destOrd="0" presId="urn:microsoft.com/office/officeart/2005/8/layout/chevron2"/>
    <dgm:cxn modelId="{11FC6216-B59D-4047-9C43-7A3058150772}" type="presParOf" srcId="{197206A5-FECB-4A07-B241-28591B1B1435}" destId="{F8C89D2D-EAC4-4E35-B754-7E409BCF7C57}" srcOrd="6" destOrd="0" presId="urn:microsoft.com/office/officeart/2005/8/layout/chevron2"/>
    <dgm:cxn modelId="{1CE77F1E-2E28-47FB-9489-0F89DDB5AEBB}" type="presParOf" srcId="{F8C89D2D-EAC4-4E35-B754-7E409BCF7C57}" destId="{21E2325C-4AA5-4E47-AC84-9B35A1E4A673}" srcOrd="0" destOrd="0" presId="urn:microsoft.com/office/officeart/2005/8/layout/chevron2"/>
    <dgm:cxn modelId="{B494E49C-CC67-499E-8C53-C02FFC8F3AC7}" type="presParOf" srcId="{F8C89D2D-EAC4-4E35-B754-7E409BCF7C57}" destId="{48A98F6D-C75A-4914-97B5-22526DE731A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5A518-7548-481B-B241-1F7298AA1B93}">
      <dsp:nvSpPr>
        <dsp:cNvPr id="0" name=""/>
        <dsp:cNvSpPr/>
      </dsp:nvSpPr>
      <dsp:spPr>
        <a:xfrm rot="5400000">
          <a:off x="5771754" y="-3018345"/>
          <a:ext cx="1121829" cy="744322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Created basic Flask mini-framework</a:t>
          </a:r>
          <a:endParaRPr lang="ro-RO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Added basic routes for 4 CRUD operations</a:t>
          </a:r>
          <a:endParaRPr lang="ro-RO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Implemented swagger file</a:t>
          </a:r>
          <a:endParaRPr lang="ro-RO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Added JWT authorization + authentication support</a:t>
          </a:r>
          <a:endParaRPr lang="ro-RO" sz="1400" kern="1200" dirty="0"/>
        </a:p>
      </dsp:txBody>
      <dsp:txXfrm rot="-5400000">
        <a:off x="2611056" y="197116"/>
        <a:ext cx="7388464" cy="1012303"/>
      </dsp:txXfrm>
    </dsp:sp>
    <dsp:sp modelId="{C4DDCBA7-3CFA-45E3-B8C4-172D8503E601}">
      <dsp:nvSpPr>
        <dsp:cNvPr id="0" name=""/>
        <dsp:cNvSpPr/>
      </dsp:nvSpPr>
      <dsp:spPr>
        <a:xfrm>
          <a:off x="461317" y="2124"/>
          <a:ext cx="2149737" cy="14022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Backend</a:t>
          </a:r>
          <a:endParaRPr lang="ro-RO" sz="3200" kern="1200" dirty="0"/>
        </a:p>
      </dsp:txBody>
      <dsp:txXfrm>
        <a:off x="529771" y="70578"/>
        <a:ext cx="2012829" cy="1265378"/>
      </dsp:txXfrm>
    </dsp:sp>
    <dsp:sp modelId="{2C91D353-934F-4333-96E9-A2A6B8D1428E}">
      <dsp:nvSpPr>
        <dsp:cNvPr id="0" name=""/>
        <dsp:cNvSpPr/>
      </dsp:nvSpPr>
      <dsp:spPr>
        <a:xfrm rot="5400000">
          <a:off x="5771754" y="-1545944"/>
          <a:ext cx="1121829" cy="7443227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Created 3 skeleton web pages</a:t>
          </a:r>
          <a:endParaRPr lang="ro-RO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Added support for connectivity to the Flask server</a:t>
          </a:r>
          <a:endParaRPr lang="ro-RO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Created vue-cli framework support</a:t>
          </a:r>
          <a:endParaRPr lang="ro-RO" sz="1400" kern="1200" dirty="0"/>
        </a:p>
      </dsp:txBody>
      <dsp:txXfrm rot="-5400000">
        <a:off x="2611056" y="1669517"/>
        <a:ext cx="7388464" cy="1012303"/>
      </dsp:txXfrm>
    </dsp:sp>
    <dsp:sp modelId="{CE63D903-8A08-4C66-82E3-7090A4406A21}">
      <dsp:nvSpPr>
        <dsp:cNvPr id="0" name=""/>
        <dsp:cNvSpPr/>
      </dsp:nvSpPr>
      <dsp:spPr>
        <a:xfrm>
          <a:off x="461317" y="1474525"/>
          <a:ext cx="2149737" cy="140228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Frontend</a:t>
          </a:r>
          <a:endParaRPr lang="ro-RO" sz="3200" kern="1200" dirty="0"/>
        </a:p>
      </dsp:txBody>
      <dsp:txXfrm>
        <a:off x="529771" y="1542979"/>
        <a:ext cx="2012829" cy="1265378"/>
      </dsp:txXfrm>
    </dsp:sp>
    <dsp:sp modelId="{C191EE12-8E13-4E3C-BC95-8F3C32E77116}">
      <dsp:nvSpPr>
        <dsp:cNvPr id="0" name=""/>
        <dsp:cNvSpPr/>
      </dsp:nvSpPr>
      <dsp:spPr>
        <a:xfrm rot="5400000">
          <a:off x="5771754" y="-73543"/>
          <a:ext cx="1121829" cy="7443227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Created basic database</a:t>
          </a:r>
          <a:endParaRPr lang="ro-RO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Added connectivity between backend server and database</a:t>
          </a:r>
          <a:endParaRPr lang="ro-RO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Added support in </a:t>
          </a:r>
          <a:r>
            <a:rPr lang="en-US" sz="1400" kern="1200" dirty="0" err="1"/>
            <a:t>pgAdmin</a:t>
          </a:r>
          <a:r>
            <a:rPr lang="en-US" sz="1400" kern="1200" dirty="0"/>
            <a:t> for easier visualization of the tables</a:t>
          </a:r>
          <a:endParaRPr lang="ro-RO" sz="1400" kern="1200" dirty="0"/>
        </a:p>
      </dsp:txBody>
      <dsp:txXfrm rot="-5400000">
        <a:off x="2611056" y="3141918"/>
        <a:ext cx="7388464" cy="1012303"/>
      </dsp:txXfrm>
    </dsp:sp>
    <dsp:sp modelId="{4ACB52CE-8912-4D82-815C-56D2FD2AD9BA}">
      <dsp:nvSpPr>
        <dsp:cNvPr id="0" name=""/>
        <dsp:cNvSpPr/>
      </dsp:nvSpPr>
      <dsp:spPr>
        <a:xfrm>
          <a:off x="461317" y="2946926"/>
          <a:ext cx="2149737" cy="140228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Database</a:t>
          </a:r>
          <a:endParaRPr lang="ro-RO" sz="3200" kern="1200" dirty="0"/>
        </a:p>
      </dsp:txBody>
      <dsp:txXfrm>
        <a:off x="529771" y="3015380"/>
        <a:ext cx="2012829" cy="1265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307A3-237D-4B5D-B1C0-93CA242F78CC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</a:t>
          </a:r>
          <a:endParaRPr lang="ro-RO" sz="2100" kern="1200" dirty="0"/>
        </a:p>
      </dsp:txBody>
      <dsp:txXfrm rot="-5400000">
        <a:off x="1" y="419726"/>
        <a:ext cx="838822" cy="359495"/>
      </dsp:txXfrm>
    </dsp:sp>
    <dsp:sp modelId="{A80637C5-B238-47C2-91EB-60BC8B55AD1C}">
      <dsp:nvSpPr>
        <dsp:cNvPr id="0" name=""/>
        <dsp:cNvSpPr/>
      </dsp:nvSpPr>
      <dsp:spPr>
        <a:xfrm rot="5400000">
          <a:off x="5287757" y="-444862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Add support in the backend server for the rest of the CRUD operations in the database</a:t>
          </a:r>
          <a:endParaRPr lang="ro-RO" sz="2200" kern="1200" dirty="0"/>
        </a:p>
      </dsp:txBody>
      <dsp:txXfrm rot="-5400000">
        <a:off x="838822" y="38338"/>
        <a:ext cx="9638754" cy="702860"/>
      </dsp:txXfrm>
    </dsp:sp>
    <dsp:sp modelId="{30284DE9-C384-4A46-840E-160654CB10DA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5">
            <a:hueOff val="-498243"/>
            <a:satOff val="139"/>
            <a:lumOff val="-2353"/>
            <a:alphaOff val="0"/>
          </a:schemeClr>
        </a:solidFill>
        <a:ln w="12700" cap="flat" cmpd="sng" algn="ctr">
          <a:solidFill>
            <a:schemeClr val="accent5">
              <a:hueOff val="-498243"/>
              <a:satOff val="139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</a:t>
          </a:r>
          <a:endParaRPr lang="ro-RO" sz="2100" kern="1200" dirty="0"/>
        </a:p>
      </dsp:txBody>
      <dsp:txXfrm rot="-5400000">
        <a:off x="1" y="1470522"/>
        <a:ext cx="838822" cy="359495"/>
      </dsp:txXfrm>
    </dsp:sp>
    <dsp:sp modelId="{D46F62BD-6819-456D-8C6B-E8871C46E50B}">
      <dsp:nvSpPr>
        <dsp:cNvPr id="0" name=""/>
        <dsp:cNvSpPr/>
      </dsp:nvSpPr>
      <dsp:spPr>
        <a:xfrm rot="5400000">
          <a:off x="5287757" y="-3397823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8243"/>
              <a:satOff val="139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Add the swagger documentation for the operations mentioned before</a:t>
          </a:r>
          <a:endParaRPr lang="ro-RO" sz="2200" kern="1200" dirty="0"/>
        </a:p>
      </dsp:txBody>
      <dsp:txXfrm rot="-5400000">
        <a:off x="838822" y="1089135"/>
        <a:ext cx="9638754" cy="702860"/>
      </dsp:txXfrm>
    </dsp:sp>
    <dsp:sp modelId="{F9B83DE5-DD27-4A9C-A481-8E523C435BFF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5">
            <a:hueOff val="-996486"/>
            <a:satOff val="279"/>
            <a:lumOff val="-4705"/>
            <a:alphaOff val="0"/>
          </a:schemeClr>
        </a:solidFill>
        <a:ln w="12700" cap="flat" cmpd="sng" algn="ctr">
          <a:solidFill>
            <a:schemeClr val="accent5">
              <a:hueOff val="-996486"/>
              <a:satOff val="279"/>
              <a:lumOff val="-47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</a:t>
          </a:r>
          <a:endParaRPr lang="ro-RO" sz="2100" kern="1200" dirty="0"/>
        </a:p>
      </dsp:txBody>
      <dsp:txXfrm rot="-5400000">
        <a:off x="1" y="2521319"/>
        <a:ext cx="838822" cy="359495"/>
      </dsp:txXfrm>
    </dsp:sp>
    <dsp:sp modelId="{363B38A7-FA21-4A0A-A47C-913B4AB23BC5}">
      <dsp:nvSpPr>
        <dsp:cNvPr id="0" name=""/>
        <dsp:cNvSpPr/>
      </dsp:nvSpPr>
      <dsp:spPr>
        <a:xfrm rot="5400000">
          <a:off x="5287757" y="-2347027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996486"/>
              <a:satOff val="279"/>
              <a:lumOff val="-47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Create the rest of the web pages in the vue-cli framework</a:t>
          </a:r>
          <a:endParaRPr lang="ro-RO" sz="2200" kern="1200" dirty="0"/>
        </a:p>
      </dsp:txBody>
      <dsp:txXfrm rot="-5400000">
        <a:off x="838822" y="2139931"/>
        <a:ext cx="9638754" cy="702860"/>
      </dsp:txXfrm>
    </dsp:sp>
    <dsp:sp modelId="{21E2325C-4AA5-4E47-AC84-9B35A1E4A673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5">
            <a:hueOff val="-1494728"/>
            <a:satOff val="418"/>
            <a:lumOff val="-7058"/>
            <a:alphaOff val="0"/>
          </a:schemeClr>
        </a:solidFill>
        <a:ln w="12700" cap="flat" cmpd="sng" algn="ctr">
          <a:solidFill>
            <a:schemeClr val="accent5">
              <a:hueOff val="-1494728"/>
              <a:satOff val="418"/>
              <a:lumOff val="-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4</a:t>
          </a:r>
          <a:endParaRPr lang="ro-RO" sz="2100" kern="1200" dirty="0"/>
        </a:p>
      </dsp:txBody>
      <dsp:txXfrm rot="-5400000">
        <a:off x="1" y="3572115"/>
        <a:ext cx="838822" cy="359495"/>
      </dsp:txXfrm>
    </dsp:sp>
    <dsp:sp modelId="{48A98F6D-C75A-4914-97B5-22526DE731A1}">
      <dsp:nvSpPr>
        <dsp:cNvPr id="0" name=""/>
        <dsp:cNvSpPr/>
      </dsp:nvSpPr>
      <dsp:spPr>
        <a:xfrm rot="5400000">
          <a:off x="5287757" y="-129623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494728"/>
              <a:satOff val="418"/>
              <a:lumOff val="-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Generate the rest of the necessary endpoints in both the backend and frontend server</a:t>
          </a:r>
          <a:endParaRPr lang="ro-RO" sz="2200" kern="1200" dirty="0"/>
        </a:p>
      </dsp:txBody>
      <dsp:txXfrm rot="-5400000">
        <a:off x="838822" y="3190728"/>
        <a:ext cx="9638754" cy="702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0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2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6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5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6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5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6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0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6E12301-1C96-4D15-9838-D5B894B2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ircular structure with dots and lines&#10;&#10;Description automatically generated with medium confidence">
            <a:extLst>
              <a:ext uri="{FF2B5EF4-FFF2-40B4-BE49-F238E27FC236}">
                <a16:creationId xmlns:a16="http://schemas.microsoft.com/office/drawing/2014/main" id="{A81D9F86-ADBB-B664-7A8C-9879D8B49C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1" b="624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74" name="Top Left">
            <a:extLst>
              <a:ext uri="{FF2B5EF4-FFF2-40B4-BE49-F238E27FC236}">
                <a16:creationId xmlns:a16="http://schemas.microsoft.com/office/drawing/2014/main" id="{D7A5FD75-4B35-4162-9304-569491255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5107DF9-40C8-458E-82E1-523137E7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BD83295-4F37-4B80-AF77-1798FB80C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5888C74-4F56-4347-8944-E676A3C89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9429CD-28C1-4DC7-84AD-4421A0AC8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62D63CF-41E9-4561-A945-E199ABE7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C95C339-F16B-492F-903D-A6855F56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5BC65A-0C9A-45A6-B18B-5E020CE98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20D37D-46A1-56FE-EDF9-D4B100A3E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438667"/>
            <a:ext cx="4795282" cy="50182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Medical Appointments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Management System</a:t>
            </a:r>
          </a:p>
        </p:txBody>
      </p:sp>
      <p:grpSp>
        <p:nvGrpSpPr>
          <p:cNvPr id="83" name="Bottom Right">
            <a:extLst>
              <a:ext uri="{FF2B5EF4-FFF2-40B4-BE49-F238E27FC236}">
                <a16:creationId xmlns:a16="http://schemas.microsoft.com/office/drawing/2014/main" id="{34676384-D846-461C-B8F3-BDB849B4A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84" name="Graphic 157">
              <a:extLst>
                <a:ext uri="{FF2B5EF4-FFF2-40B4-BE49-F238E27FC236}">
                  <a16:creationId xmlns:a16="http://schemas.microsoft.com/office/drawing/2014/main" id="{50480E57-05E0-42B6-8693-191B4E9C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1C989BD5-54F6-4747-83F1-81FCAEDA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D7EE029-E135-4899-AC49-78D6946CD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4C9494D7-A3EA-4A41-8910-6B6FE95E5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89E7F2B7-DEB2-4B2A-99F9-10622D09E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DACD4DB-BAF5-43DD-8CC8-4200A16D66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532D7D7-91B4-4F7C-B38E-5BBD5F3B42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2B7428A0-A810-46D6-9CC7-2475B2DF6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C4A0E07-B9C5-49FB-B94A-B28D740C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4BFD966-25E5-C3BC-AE69-63A3AAF2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8706" y="3090137"/>
            <a:ext cx="4977905" cy="50170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venir Next LT Pro" panose="020B0504020202020204" pitchFamily="34" charset="0"/>
              <a:buChar char="+"/>
            </a:pPr>
            <a:endParaRPr lang="en-US" sz="1800" dirty="0">
              <a:solidFill>
                <a:srgbClr val="FFFFFF"/>
              </a:solidFill>
            </a:endParaRPr>
          </a:p>
          <a:p>
            <a:pPr indent="-228600" algn="l">
              <a:buFont typeface="Avenir Next LT Pro" panose="020B0504020202020204" pitchFamily="34" charset="0"/>
              <a:buChar char="+"/>
            </a:pPr>
            <a:endParaRPr lang="en-US" sz="1800" dirty="0">
              <a:solidFill>
                <a:srgbClr val="FFFFFF"/>
              </a:solidFill>
            </a:endParaRPr>
          </a:p>
          <a:p>
            <a:pPr indent="-228600" algn="l">
              <a:buFont typeface="Avenir Next LT Pro" panose="020B0504020202020204" pitchFamily="34" charset="0"/>
              <a:buChar char="+"/>
            </a:pPr>
            <a:r>
              <a:rPr lang="en-US" sz="1800" dirty="0">
                <a:solidFill>
                  <a:srgbClr val="FFFFFF"/>
                </a:solidFill>
              </a:rPr>
              <a:t>Teodora Ion</a:t>
            </a:r>
          </a:p>
          <a:p>
            <a:pPr indent="-228600" algn="l">
              <a:buFont typeface="Avenir Next LT Pro" panose="020B0504020202020204" pitchFamily="34" charset="0"/>
              <a:buChar char="+"/>
            </a:pPr>
            <a:r>
              <a:rPr lang="en-US" sz="1800" dirty="0">
                <a:solidFill>
                  <a:srgbClr val="FFFFFF"/>
                </a:solidFill>
              </a:rPr>
              <a:t>Mihai </a:t>
            </a:r>
            <a:r>
              <a:rPr lang="en-US" sz="1800" dirty="0" err="1">
                <a:solidFill>
                  <a:srgbClr val="FFFFFF"/>
                </a:solidFill>
              </a:rPr>
              <a:t>Calitescu</a:t>
            </a:r>
            <a:endParaRPr lang="en-US" sz="1800" dirty="0">
              <a:solidFill>
                <a:srgbClr val="FFFFFF"/>
              </a:solidFill>
            </a:endParaRPr>
          </a:p>
          <a:p>
            <a:pPr indent="-228600" algn="l">
              <a:buFont typeface="Avenir Next LT Pro" panose="020B0504020202020204" pitchFamily="34" charset="0"/>
              <a:buChar char="+"/>
            </a:pPr>
            <a:r>
              <a:rPr lang="en-US" sz="1800" dirty="0" err="1">
                <a:solidFill>
                  <a:srgbClr val="FFFFFF"/>
                </a:solidFill>
              </a:rPr>
              <a:t>Petre-Antica</a:t>
            </a:r>
            <a:r>
              <a:rPr lang="en-US" sz="1800" dirty="0">
                <a:solidFill>
                  <a:srgbClr val="FFFFFF"/>
                </a:solidFill>
              </a:rPr>
              <a:t> Eduard-Dominic</a:t>
            </a:r>
          </a:p>
        </p:txBody>
      </p:sp>
    </p:spTree>
    <p:extLst>
      <p:ext uri="{BB962C8B-B14F-4D97-AF65-F5344CB8AC3E}">
        <p14:creationId xmlns:p14="http://schemas.microsoft.com/office/powerpoint/2010/main" val="3801546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2DE2-1CF1-B7D9-8064-B87E6E0A5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900" y="1703810"/>
            <a:ext cx="10515600" cy="3545767"/>
          </a:xfrm>
        </p:spPr>
        <p:txBody>
          <a:bodyPr>
            <a:normAutofit/>
          </a:bodyPr>
          <a:lstStyle/>
          <a:p>
            <a:r>
              <a:rPr lang="en-US" sz="8800" dirty="0"/>
              <a:t>DEMO</a:t>
            </a:r>
            <a:endParaRPr lang="ro-RO" sz="8800" dirty="0"/>
          </a:p>
        </p:txBody>
      </p:sp>
    </p:spTree>
    <p:extLst>
      <p:ext uri="{BB962C8B-B14F-4D97-AF65-F5344CB8AC3E}">
        <p14:creationId xmlns:p14="http://schemas.microsoft.com/office/powerpoint/2010/main" val="260057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9388C-FE8D-081F-3064-049CB33B1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59D66-7EA6-3C73-3E45-71AFB5753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Project Overview</a:t>
            </a:r>
          </a:p>
          <a:p>
            <a:pPr lvl="1"/>
            <a:r>
              <a:rPr lang="en-US" dirty="0"/>
              <a:t>Technologies (backend + frontend + database)</a:t>
            </a:r>
          </a:p>
          <a:p>
            <a:pPr lvl="1"/>
            <a:r>
              <a:rPr lang="en-US" dirty="0"/>
              <a:t>Structure</a:t>
            </a:r>
          </a:p>
          <a:p>
            <a:r>
              <a:rPr lang="en-US" dirty="0"/>
              <a:t>Achieved Goals</a:t>
            </a:r>
          </a:p>
          <a:p>
            <a:r>
              <a:rPr lang="en-US" dirty="0"/>
              <a:t>Further Work</a:t>
            </a:r>
          </a:p>
          <a:p>
            <a:r>
              <a:rPr lang="en-US" dirty="0"/>
              <a:t>Blockers</a:t>
            </a:r>
          </a:p>
          <a:p>
            <a:r>
              <a:rPr lang="en-US" dirty="0"/>
              <a:t>Demo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4356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9DFF-4100-18EA-4917-BE626DBD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02A8D-46A7-3A1F-595A-FA11056C0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system presents itself as a basic system for managing medical appointments, for both patients and doctors</a:t>
            </a:r>
          </a:p>
          <a:p>
            <a:endParaRPr lang="en-US" dirty="0"/>
          </a:p>
          <a:p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96869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AE3E-1250-F0FB-7446-93228E3A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ro-RO" dirty="0"/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36BAED78-390B-44DF-C0F1-7BC2C9E2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4448" y="3200400"/>
            <a:ext cx="914400" cy="914400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7F0DA1E7-CFCE-F8AC-BEF5-E9B2F0E3F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4758" y="3200400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D0DAA7-3195-5B18-D5A1-DB6D230B50A1}"/>
              </a:ext>
            </a:extLst>
          </p:cNvPr>
          <p:cNvSpPr txBox="1"/>
          <p:nvPr/>
        </p:nvSpPr>
        <p:spPr>
          <a:xfrm>
            <a:off x="1775624" y="418203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  <a:endParaRPr lang="ro-R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808F1-5395-1942-FB64-CB19323A974E}"/>
              </a:ext>
            </a:extLst>
          </p:cNvPr>
          <p:cNvSpPr txBox="1"/>
          <p:nvPr/>
        </p:nvSpPr>
        <p:spPr>
          <a:xfrm>
            <a:off x="8613644" y="4233582"/>
            <a:ext cx="22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PostgreSql</a:t>
            </a:r>
            <a:r>
              <a:rPr lang="en-US" dirty="0"/>
              <a:t> Database</a:t>
            </a:r>
            <a:endParaRPr lang="ro-RO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9E76FC3-E76E-B40D-441D-23AE1D22F086}"/>
              </a:ext>
            </a:extLst>
          </p:cNvPr>
          <p:cNvSpPr/>
          <p:nvPr/>
        </p:nvSpPr>
        <p:spPr>
          <a:xfrm>
            <a:off x="6272346" y="3143018"/>
            <a:ext cx="1472453" cy="122368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Server</a:t>
            </a:r>
          </a:p>
          <a:p>
            <a:pPr algn="ctr"/>
            <a:r>
              <a:rPr lang="en-US" dirty="0"/>
              <a:t>(FLASK)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E8653B-CF6C-FA08-9A88-8E32F5AB9970}"/>
              </a:ext>
            </a:extLst>
          </p:cNvPr>
          <p:cNvSpPr/>
          <p:nvPr/>
        </p:nvSpPr>
        <p:spPr>
          <a:xfrm>
            <a:off x="3629244" y="3143017"/>
            <a:ext cx="1472453" cy="122368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Server</a:t>
            </a:r>
          </a:p>
          <a:p>
            <a:pPr algn="ctr"/>
            <a:r>
              <a:rPr lang="en-US" dirty="0"/>
              <a:t>(Vue-CLI)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20B6B80-D4C1-6201-B6DC-EC98C760DA49}"/>
              </a:ext>
            </a:extLst>
          </p:cNvPr>
          <p:cNvSpPr/>
          <p:nvPr/>
        </p:nvSpPr>
        <p:spPr>
          <a:xfrm>
            <a:off x="2586720" y="3600039"/>
            <a:ext cx="914400" cy="23682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B3B5066-4218-5FB2-38C9-096C95EA5FFD}"/>
              </a:ext>
            </a:extLst>
          </p:cNvPr>
          <p:cNvSpPr/>
          <p:nvPr/>
        </p:nvSpPr>
        <p:spPr>
          <a:xfrm>
            <a:off x="5277383" y="3600039"/>
            <a:ext cx="914400" cy="23682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8A01FF-5416-5F4E-7F92-CB6837862080}"/>
              </a:ext>
            </a:extLst>
          </p:cNvPr>
          <p:cNvSpPr txBox="1"/>
          <p:nvPr/>
        </p:nvSpPr>
        <p:spPr>
          <a:xfrm>
            <a:off x="5175571" y="2966865"/>
            <a:ext cx="1096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</a:p>
          <a:p>
            <a:r>
              <a:rPr lang="en-US" dirty="0"/>
              <a:t>Requests</a:t>
            </a:r>
            <a:endParaRPr lang="ro-RO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828E369-07B4-B375-D2BD-F8AFAC33EA6A}"/>
              </a:ext>
            </a:extLst>
          </p:cNvPr>
          <p:cNvSpPr/>
          <p:nvPr/>
        </p:nvSpPr>
        <p:spPr>
          <a:xfrm>
            <a:off x="7850126" y="3600038"/>
            <a:ext cx="914400" cy="23682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24323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75F1-FCCE-D806-A74C-59C6E3F8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Technologies</a:t>
            </a:r>
            <a:br>
              <a:rPr lang="en-US" dirty="0"/>
            </a:br>
            <a:r>
              <a:rPr lang="en-US" dirty="0"/>
              <a:t>- Backend - 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111D4-2B17-9CEA-F16A-2D75F0970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9141" y="176641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w/ Flask</a:t>
            </a:r>
          </a:p>
          <a:p>
            <a:pPr lvl="1"/>
            <a:r>
              <a:rPr lang="en-US" dirty="0"/>
              <a:t>RESTful API w/ HTTP requests</a:t>
            </a:r>
          </a:p>
          <a:p>
            <a:endParaRPr lang="en-US" dirty="0"/>
          </a:p>
          <a:p>
            <a:r>
              <a:rPr lang="en-US" dirty="0"/>
              <a:t>Authorization + Authentication</a:t>
            </a:r>
          </a:p>
          <a:p>
            <a:pPr lvl="1"/>
            <a:r>
              <a:rPr lang="en-US" dirty="0"/>
              <a:t>JWT tokens</a:t>
            </a:r>
          </a:p>
          <a:p>
            <a:pPr lvl="1"/>
            <a:endParaRPr lang="en-US" dirty="0"/>
          </a:p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Swagger files</a:t>
            </a:r>
          </a:p>
          <a:p>
            <a:pPr lvl="1"/>
            <a:r>
              <a:rPr lang="en-US" dirty="0" err="1"/>
              <a:t>flask_swagger_ui</a:t>
            </a:r>
            <a:r>
              <a:rPr lang="en-US" dirty="0"/>
              <a:t> – library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39CD4B-E191-44F3-8D20-8A6D8D6CF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31" y="2624789"/>
            <a:ext cx="3961901" cy="371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6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5A969-DE4C-D91C-E850-6C8FEEBD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Technologies</a:t>
            </a:r>
            <a:br>
              <a:rPr lang="en-US" dirty="0"/>
            </a:br>
            <a:r>
              <a:rPr lang="en-US" dirty="0"/>
              <a:t>- Frontend - 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12988-2D10-4EE5-09A2-6777932E4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Vue w/ Vue-cli (see image)</a:t>
            </a:r>
          </a:p>
          <a:p>
            <a:pPr lvl="1"/>
            <a:r>
              <a:rPr lang="en-US" dirty="0"/>
              <a:t>Intuitive framework</a:t>
            </a:r>
          </a:p>
          <a:p>
            <a:pPr lvl="1"/>
            <a:r>
              <a:rPr lang="en-US" dirty="0"/>
              <a:t>Easy-to-use</a:t>
            </a:r>
          </a:p>
          <a:p>
            <a:pPr lvl="1"/>
            <a:r>
              <a:rPr lang="en-US" dirty="0"/>
              <a:t>Scalable</a:t>
            </a:r>
          </a:p>
          <a:p>
            <a:endParaRPr lang="en-US" dirty="0"/>
          </a:p>
          <a:p>
            <a:r>
              <a:rPr lang="en-US" dirty="0"/>
              <a:t>Styling</a:t>
            </a:r>
          </a:p>
          <a:p>
            <a:pPr lvl="1"/>
            <a:r>
              <a:rPr lang="en-US" dirty="0"/>
              <a:t>Local CSS configuration</a:t>
            </a:r>
          </a:p>
          <a:p>
            <a:pPr lvl="1"/>
            <a:r>
              <a:rPr lang="en-US" dirty="0"/>
              <a:t>bootstrap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1B3DF-8E1B-65CE-C3C2-DBFE0F0FA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733" y="847345"/>
            <a:ext cx="3110153" cy="516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8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F248-154B-50E6-19C3-48E4845EA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Technologies</a:t>
            </a:r>
            <a:br>
              <a:rPr lang="en-US" dirty="0"/>
            </a:br>
            <a:r>
              <a:rPr lang="en-US" dirty="0"/>
              <a:t>- Database - 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E3DBB-F36F-E8FE-D89F-4E24710F4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9729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6EC79-EAE0-F2B8-1B2C-4BB586C2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Achieved Goals</a:t>
            </a:r>
            <a:endParaRPr lang="ro-RO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3C138B-E2B3-CC56-203F-E3B9EAE64A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7089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404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595C-D74E-1109-DF11-C0C1A09B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Work</a:t>
            </a:r>
            <a:endParaRPr lang="ro-RO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507C27-12D9-3097-F3F2-F5AE386FAE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5671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916172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1B302A"/>
      </a:dk2>
      <a:lt2>
        <a:srgbClr val="F0F3F2"/>
      </a:lt2>
      <a:accent1>
        <a:srgbClr val="C34D7E"/>
      </a:accent1>
      <a:accent2>
        <a:srgbClr val="B13B9E"/>
      </a:accent2>
      <a:accent3>
        <a:srgbClr val="A54DC3"/>
      </a:accent3>
      <a:accent4>
        <a:srgbClr val="6943B5"/>
      </a:accent4>
      <a:accent5>
        <a:srgbClr val="4D57C3"/>
      </a:accent5>
      <a:accent6>
        <a:srgbClr val="3B76B1"/>
      </a:accent6>
      <a:hlink>
        <a:srgbClr val="4A3FBF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243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AvenirNext LT Pro Medium</vt:lpstr>
      <vt:lpstr>Rockwell</vt:lpstr>
      <vt:lpstr>Segoe UI</vt:lpstr>
      <vt:lpstr>ExploreVTI</vt:lpstr>
      <vt:lpstr>Medical Appointments Management System</vt:lpstr>
      <vt:lpstr>Index</vt:lpstr>
      <vt:lpstr>Introduction</vt:lpstr>
      <vt:lpstr>Structure</vt:lpstr>
      <vt:lpstr>Technologies - Backend - </vt:lpstr>
      <vt:lpstr>Technologies - Frontend - </vt:lpstr>
      <vt:lpstr>Technologies - Database - </vt:lpstr>
      <vt:lpstr>Achieved Goals</vt:lpstr>
      <vt:lpstr>Further Work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Appointments Management System</dc:title>
  <dc:creator>Eduard-Dominic PETRE-ANTICA (110122)</dc:creator>
  <cp:lastModifiedBy>Eduard-Dominic PETRE-ANTICA (110122)</cp:lastModifiedBy>
  <cp:revision>3</cp:revision>
  <dcterms:created xsi:type="dcterms:W3CDTF">2023-12-06T22:09:58Z</dcterms:created>
  <dcterms:modified xsi:type="dcterms:W3CDTF">2023-12-07T00:36:50Z</dcterms:modified>
</cp:coreProperties>
</file>