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3A9E56-2AA6-48B1-9487-0484C6A5D56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E2B43D-8670-4FF6-94CE-BF409B25491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2A2C5C-0937-40D2-BAED-0F957122B07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1B7CCA-484A-4FE0-A8EC-21B7BE4D4E9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97082C-C5CE-4605-A811-ACD75C63441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757A8-7738-4C27-BBF8-624E233AC33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E67751-005F-4633-8171-96B2C495A62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DFD80-0036-4D6A-94C6-10E7BC6A4C2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A41FC-EF5D-4CDD-B3CB-6A68F4AC789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6E5C5-B839-42A5-BDF5-D7336EB5160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065632-5632-495E-A6C1-8F2CAC61740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AEA504-EDFA-487D-8CAE-E022E3E6244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1BCD1-BF21-4937-89A0-3935A719EE2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92374-9151-46E6-9C4F-E53CAFCBCFF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BA915-1EC7-4AF6-95D8-AD5E186DA28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188A59-1264-4522-AD77-A25DBFB181B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061E5C-139C-4CC3-97C4-684D7C12B56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90B630-FE19-4782-AD18-67541CF656C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FA4DBD-8220-41E5-AE8B-3117B654355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66CE10-5CEA-4853-951C-DA20DC56AF1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F961F0-A003-4D44-890F-D2B998FDA0D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7698B8-CAD9-4C4A-B193-7DACFDF9DC5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AAED98-8C5A-4B5F-A694-60A3D707B5A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280BDC-ECAC-4114-A7F3-40DFF1ED876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fr-FR" sz="4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02B033-E1FA-4195-8739-F560CD228B81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EE1DBD-C15F-4364-B8D7-523915F12BEC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34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1a1a1a"/>
                </a:solidFill>
                <a:latin typeface="Raleway"/>
                <a:ea typeface="Raleway"/>
              </a:rPr>
              <a:t>Théo Lassale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360" y="2520000"/>
            <a:ext cx="768780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  <a:p>
            <a:pPr marL="457200" indent="-299880">
              <a:lnSpc>
                <a:spcPct val="100000"/>
              </a:lnSpc>
              <a:buClr>
                <a:srgbClr val="222222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222222"/>
                </a:solidFill>
                <a:latin typeface="Lato"/>
                <a:ea typeface="Lato"/>
              </a:rPr>
              <a:t>Bioinformatician.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  <a:p>
            <a:pPr marL="457200" indent="-299880">
              <a:lnSpc>
                <a:spcPct val="100000"/>
              </a:lnSpc>
              <a:buClr>
                <a:srgbClr val="222222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222222"/>
                </a:solidFill>
                <a:latin typeface="Lato"/>
                <a:ea typeface="Lato"/>
              </a:rPr>
              <a:t>Cancer and Genome Bioinformatics, Biostatistics and Epidemiology of Complex Systems Unit (U900, Paris).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457200" indent="-299880">
              <a:lnSpc>
                <a:spcPct val="100000"/>
              </a:lnSpc>
              <a:buClr>
                <a:srgbClr val="222222"/>
              </a:buClr>
              <a:buFont typeface="Lato"/>
              <a:buChar char="-"/>
              <a:tabLst>
                <a:tab algn="l" pos="0"/>
              </a:tabLst>
            </a:pPr>
            <a:r>
              <a:rPr b="1" lang="en-GB" sz="1600" spc="-1" strike="noStrike">
                <a:solidFill>
                  <a:srgbClr val="222222"/>
                </a:solidFill>
                <a:latin typeface="Lato"/>
                <a:ea typeface="Lato"/>
              </a:rPr>
              <a:t>Supervision</a:t>
            </a:r>
            <a:r>
              <a:rPr b="0" lang="en-GB" sz="1600" spc="-1" strike="noStrike">
                <a:solidFill>
                  <a:srgbClr val="222222"/>
                </a:solidFill>
                <a:latin typeface="Lato"/>
                <a:ea typeface="Lato"/>
              </a:rPr>
              <a:t>: Laurence Calzone and Nicolas Servant.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Career path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0000" y="2520000"/>
            <a:ext cx="7688520" cy="214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29916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1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2019 to 2021:</a:t>
            </a:r>
            <a:r>
              <a:rPr b="0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 BSc in Mathematics/Statistics at the University of York (England, UK) 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91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1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2021 to 2022:</a:t>
            </a:r>
            <a:r>
              <a:rPr b="0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 MSc in Health Data Science at the University of Exeter (England, UK), with a research project focused on the application of machine learning to DNA methylation data.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91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1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1st December until now</a:t>
            </a:r>
            <a:r>
              <a:rPr b="0" lang="en-GB" sz="1200" spc="-1" strike="noStrike">
                <a:solidFill>
                  <a:srgbClr val="595959"/>
                </a:solidFill>
                <a:latin typeface="Lato"/>
                <a:ea typeface="Lato"/>
              </a:rPr>
              <a:t>: First experience in cancer research at Institut Curie !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1a1a1a"/>
                </a:solidFill>
                <a:latin typeface="Raleway"/>
                <a:ea typeface="Raleway"/>
              </a:rPr>
              <a:t>My role as a bioinformatician: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Analysing omics data to feed a mathematical model of the immunogenic cell death process.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Pre-clinical studies —&gt;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mouse.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Tumor type: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fibrosarcoma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3 drugs: Mitoxantrone, Oxaliplatin, Cisplatin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Two experimental conditions :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In vivo 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and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In vitro 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(MCA205 mouse fibrosarcoma cell line).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2024-12-04T19:14:02Z</dcterms:modified>
  <cp:revision>1</cp:revision>
  <dc:subject/>
  <dc:title/>
</cp:coreProperties>
</file>