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root@83.229.115.238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cademy.breakdev.org/view/courses/evilginx-mastery/1542370-default-section/6032721-thank-you" TargetMode="External" /><Relationship Id="rId3" Type="http://schemas.openxmlformats.org/officeDocument/2006/relationships/hyperlink" Target="https://aws.amazon.com/security/penetration-testing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 Red Team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 Red Teaming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Task - Steal ConnectWise credentials through phishing attack and log in using those credentials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Accomplishments and What is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OSINT gathering</a:t>
            </a:r>
          </a:p>
          <a:p>
            <a:pPr lvl="0"/>
            <a:r>
              <a:rPr/>
              <a:t>Buying and setting up Domain @ namecheap.com and created subdomain</a:t>
            </a:r>
          </a:p>
          <a:p>
            <a:pPr lvl="1"/>
            <a:r>
              <a:rPr/>
              <a:t>typsquatting - myconnectvvise.net, na.myconnectvvise.net</a:t>
            </a:r>
          </a:p>
          <a:p>
            <a:pPr lvl="0"/>
            <a:r>
              <a:rPr/>
              <a:t>Buy/setup Virtual Private Server at kamatera.com @ 83.229.115.238</a:t>
            </a:r>
          </a:p>
          <a:p>
            <a:pPr lvl="1"/>
            <a:r>
              <a:rPr/>
              <a:t>Tunnel in from any command line with ssh -L 3333:127.0.0.1:3333 </a:t>
            </a:r>
            <a:r>
              <a:rPr>
                <a:hlinkClick r:id="rId2"/>
              </a:rPr>
              <a:t>root@83.229.115.238</a:t>
            </a:r>
            <a:r>
              <a:rPr/>
              <a:t> to access GoPhish GUI</a:t>
            </a:r>
          </a:p>
          <a:p>
            <a:pPr lvl="0"/>
            <a:r>
              <a:rPr/>
              <a:t>Creating legit mailserver - spf, dmarc w/ coreDNS, dkim w/ opendkim</a:t>
            </a:r>
          </a:p>
          <a:p>
            <a:pPr lvl="0"/>
            <a:r>
              <a:rPr/>
              <a:t>Docker containers with CoreDNS, Apache2, and GoPhish</a:t>
            </a:r>
          </a:p>
          <a:p>
            <a:pPr lvl="0"/>
            <a:r>
              <a:rPr/>
              <a:t>GoPhish</a:t>
            </a:r>
          </a:p>
          <a:p>
            <a:pPr lvl="1"/>
            <a:r>
              <a:rPr/>
              <a:t>ConnectWise phishing emails and spoofed landing pages</a:t>
            </a:r>
          </a:p>
          <a:p>
            <a:pPr lvl="1"/>
            <a:r>
              <a:rPr/>
              <a:t>Pasted image 20231115180035.png</a:t>
            </a:r>
          </a:p>
          <a:p>
            <a:pPr lvl="1"/>
            <a:r>
              <a:rPr/>
              <a:t>Pasted image 20231115173605.png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Accomplishments and What is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EvilGinx installed on VPS</a:t>
            </a:r>
          </a:p>
          <a:p>
            <a:pPr lvl="1"/>
            <a:r>
              <a:rPr/>
              <a:t>Robust proxy and reverse proxy framework</a:t>
            </a:r>
          </a:p>
          <a:p>
            <a:pPr lvl="1"/>
            <a:r>
              <a:rPr/>
              <a:t>Has the ability to sit between the user and service - User is none the wiser</a:t>
            </a:r>
          </a:p>
          <a:p>
            <a:pPr lvl="1"/>
            <a:r>
              <a:rPr/>
              <a:t>Passes and steals username/password/MFA token as the information is sent to user and service</a:t>
            </a:r>
          </a:p>
          <a:p>
            <a:pPr lvl="1"/>
            <a:r>
              <a:rPr/>
              <a:t>GitHub POC - I've stole creds and session cookie but haven't been able to use to login - phishlet development</a:t>
            </a:r>
          </a:p>
          <a:p>
            <a:pPr lvl="1"/>
            <a:r>
              <a:rPr/>
              <a:t>Pasted image 20231112173343.png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Road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GoPhish running on Kali or local machine - Needs to run on a public ip to serve webpages</a:t>
            </a:r>
          </a:p>
          <a:p>
            <a:pPr lvl="0"/>
            <a:r>
              <a:rPr/>
              <a:t>Emails being sent to Microsoft Quarantine</a:t>
            </a:r>
          </a:p>
          <a:p>
            <a:pPr lvl="1"/>
            <a:r>
              <a:rPr/>
              <a:t>Tried to warm ip by sending emails to people to mark as safe and dig out of spam</a:t>
            </a:r>
          </a:p>
          <a:p>
            <a:pPr lvl="0"/>
            <a:r>
              <a:rPr/>
              <a:t>SpamHaus has blacklisted my IP</a:t>
            </a:r>
          </a:p>
          <a:p>
            <a:pPr lvl="1"/>
            <a:r>
              <a:rPr/>
              <a:t>Now </a:t>
            </a:r>
            <a:r>
              <a:rPr i="1"/>
              <a:t>removed from blacklist</a:t>
            </a:r>
            <a:r>
              <a:rPr/>
              <a:t> but may happen again</a:t>
            </a:r>
          </a:p>
          <a:p>
            <a:pPr lvl="1"/>
            <a:r>
              <a:rPr/>
              <a:t>Outlook uses SpamHaus to identify malicious domains and ips</a:t>
            </a:r>
          </a:p>
          <a:p>
            <a:pPr lvl="1"/>
            <a:r>
              <a:rPr/>
              <a:t>My emails were getting blocked and not even getting quarantine</a:t>
            </a:r>
          </a:p>
          <a:p>
            <a:pPr lvl="1"/>
            <a:r>
              <a:rPr/>
              <a:t>They are now getting through to gmail</a:t>
            </a:r>
          </a:p>
          <a:p>
            <a:pPr lvl="0"/>
            <a:r>
              <a:rPr/>
              <a:t>VPS provider has notified me of the SpamHaus blacklisting</a:t>
            </a:r>
          </a:p>
          <a:p>
            <a:pPr lvl="1"/>
            <a:r>
              <a:rPr/>
              <a:t>Requested that I stop the malicious activity</a:t>
            </a:r>
          </a:p>
          <a:p>
            <a:pPr lvl="1"/>
            <a:r>
              <a:rPr/>
              <a:t>I notified them that the server is for ethical phishing with explicit permission from the client</a:t>
            </a:r>
          </a:p>
          <a:p>
            <a:pPr lvl="1"/>
            <a:r>
              <a:rPr/>
              <a:t>No response yet and I can still access my VPS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Continue to Warm IP</a:t>
            </a:r>
          </a:p>
          <a:p>
            <a:pPr lvl="0"/>
            <a:r>
              <a:rPr/>
              <a:t>Launch attack with what I have?</a:t>
            </a:r>
          </a:p>
          <a:p>
            <a:pPr lvl="1"/>
            <a:r>
              <a:rPr/>
              <a:t>GoPhish to Phish users to steal username/password but not MFA</a:t>
            </a:r>
          </a:p>
          <a:p>
            <a:pPr lvl="1"/>
            <a:r>
              <a:rPr/>
              <a:t>Sometimes the first emails that I send to a domain slip through but then get quarantined</a:t>
            </a:r>
          </a:p>
          <a:p>
            <a:pPr lvl="1"/>
            <a:r>
              <a:rPr/>
              <a:t>Not sure how blacklisting will affect this. They may or may not get through.</a:t>
            </a:r>
          </a:p>
          <a:p>
            <a:pPr lvl="0"/>
            <a:r>
              <a:rPr/>
              <a:t>Continue to develop with EvilGinx</a:t>
            </a:r>
            <a:br/>
            <a:r>
              <a:rPr/>
              <a:t>- Phishlet for Connectwise</a:t>
            </a:r>
            <a:br/>
            <a:r>
              <a:rPr/>
              <a:t>- Developing phishlets takes time.</a:t>
            </a:r>
            <a:br/>
            <a:r>
              <a:rPr/>
              <a:t>- Each one is unique to the login page and is equally complex</a:t>
            </a:r>
            <a:br/>
            <a:r>
              <a:rPr/>
              <a:t>- I've been approved and given access to BreakDev professional private discord server of Kuba Gretzkey, creator of EvilGinx</a:t>
            </a:r>
            <a:br/>
            <a:r>
              <a:rPr/>
              <a:t>- I've purchased this and started this week </a:t>
            </a:r>
            <a:r>
              <a:rPr>
                <a:hlinkClick r:id="rId2"/>
              </a:rPr>
              <a:t>EvilGinx mastery course</a:t>
            </a:r>
            <a:br/>
            <a:r>
              <a:rPr/>
              <a:t>Recreate the infrastructure on AWS</a:t>
            </a:r>
            <a:br/>
            <a:r>
              <a:rPr/>
              <a:t>- Use Ansible or some other automation to spin up quickly and launch campaigns</a:t>
            </a:r>
            <a:br/>
            <a:r>
              <a:rPr/>
              <a:t>- AWS </a:t>
            </a:r>
            <a:r>
              <a:rPr>
                <a:hlinkClick r:id="rId3"/>
              </a:rPr>
              <a:t>Penetration Testing - Test the AWS environment against defined security standards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 Red Team</dc:title>
  <dc:creator/>
  <cp:keywords/>
  <dcterms:created xsi:type="dcterms:W3CDTF">2023-11-15T23:29:16Z</dcterms:created>
  <dcterms:modified xsi:type="dcterms:W3CDTF">2023-11-15T23:29:16Z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