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392"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03" d="100"/>
          <a:sy n="103" d="100"/>
        </p:scale>
        <p:origin x="126" y="34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16/05/2022</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16/05/2022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16/05/2022</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16/05/2022</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16/05/2022</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6</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16/05/2022</a:t>
            </a:fld>
            <a:endParaRPr lang="fr-FR"/>
          </a:p>
        </p:txBody>
      </p:sp>
    </p:spTree>
    <p:extLst>
      <p:ext uri="{BB962C8B-B14F-4D97-AF65-F5344CB8AC3E}">
        <p14:creationId xmlns:p14="http://schemas.microsoft.com/office/powerpoint/2010/main" val="372762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16/05/2022</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16/05/2022</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16/05/2022</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16/05/2022</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dirty="0"/>
              <a:t>Projet WEB Avancé</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dirty="0"/>
              <a:t>PHILIPPE   Toufik</a:t>
            </a:r>
          </a:p>
          <a:p>
            <a:pPr rtl="0"/>
            <a:r>
              <a:rPr lang="fr-FR" dirty="0"/>
              <a:t>CREPIN   Théo</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a:t>Ordre du jour</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3155479"/>
            <a:ext cx="3565525" cy="2213475"/>
          </a:xfrm>
        </p:spPr>
        <p:txBody>
          <a:bodyPr rtlCol="0"/>
          <a:lstStyle/>
          <a:p>
            <a:pPr rtl="0"/>
            <a:r>
              <a:rPr lang="fr-FR" dirty="0"/>
              <a:t>Idéation</a:t>
            </a:r>
          </a:p>
          <a:p>
            <a:pPr rtl="0"/>
            <a:r>
              <a:rPr lang="fr-FR" dirty="0"/>
              <a:t>Conception</a:t>
            </a:r>
          </a:p>
          <a:p>
            <a:pPr rtl="0"/>
            <a:r>
              <a:rPr lang="fr-FR" dirty="0"/>
              <a:t>Développement</a:t>
            </a:r>
          </a:p>
          <a:p>
            <a:pPr rtl="0"/>
            <a:r>
              <a:rPr lang="fr-FR" dirty="0"/>
              <a:t>Test</a:t>
            </a:r>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dirty="0"/>
              <a:t>Mardi 17 mai 2022</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dirty="0"/>
              <a:t>Présentation projet WEB PHILIPPE CREPIN</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dirty="0"/>
              <a:t>Introduction</a:t>
            </a:r>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lnSpcReduction="10000"/>
          </a:bodyPr>
          <a:lstStyle/>
          <a:p>
            <a:pPr rtl="0"/>
            <a:r>
              <a:rPr lang="fr-FR" dirty="0"/>
              <a:t>Dans la cadre du module de Advanced Web </a:t>
            </a:r>
            <a:r>
              <a:rPr lang="fr-FR" dirty="0" err="1"/>
              <a:t>Programming</a:t>
            </a:r>
            <a:r>
              <a:rPr lang="fr-FR" dirty="0"/>
              <a:t>, nous avons réalisé une application WEB qui permet aux élèves de l’</a:t>
            </a:r>
            <a:r>
              <a:rPr lang="fr-FR" dirty="0" err="1"/>
              <a:t>Efrei</a:t>
            </a:r>
            <a:r>
              <a:rPr lang="fr-FR" dirty="0"/>
              <a:t> Paris d’emprunter directement depuis chez eux, des ouvrages à la bibliothèque de l’école.</a:t>
            </a:r>
            <a:br>
              <a:rPr lang="fr-FR" dirty="0"/>
            </a:br>
            <a:r>
              <a:rPr lang="fr-FR" dirty="0"/>
              <a:t>Voici son développement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dirty="0">
                <a:solidFill>
                  <a:schemeClr val="tx1"/>
                </a:solidFill>
                <a:latin typeface="+mj-lt"/>
                <a:ea typeface="+mj-ea"/>
                <a:cs typeface="+mj-cs"/>
              </a:rPr>
              <a:t>Idéation</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dirty="0">
                <a:latin typeface="+mn-lt"/>
                <a:ea typeface="+mn-ea"/>
                <a:cs typeface="+mn-cs"/>
              </a:rPr>
              <a:t>Réflexion sur l’application</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CE21A0B-0001-2064-AD2E-BA11507A791A}"/>
              </a:ext>
            </a:extLst>
          </p:cNvPr>
          <p:cNvSpPr>
            <a:spLocks noGrp="1"/>
          </p:cNvSpPr>
          <p:nvPr>
            <p:ph type="ctrTitle"/>
          </p:nvPr>
        </p:nvSpPr>
        <p:spPr/>
        <p:txBody>
          <a:bodyPr/>
          <a:lstStyle/>
          <a:p>
            <a:r>
              <a:rPr lang="fr-FR" dirty="0"/>
              <a:t>L’idéation du projet</a:t>
            </a:r>
          </a:p>
        </p:txBody>
      </p:sp>
      <p:pic>
        <p:nvPicPr>
          <p:cNvPr id="25" name="Espace réservé pour une image  24" descr="Une image contenant matériel, roue, transport&#10;&#10;Description générée automatiquement">
            <a:extLst>
              <a:ext uri="{FF2B5EF4-FFF2-40B4-BE49-F238E27FC236}">
                <a16:creationId xmlns:a16="http://schemas.microsoft.com/office/drawing/2014/main" id="{690FED92-730F-367C-A16B-F342038062A8}"/>
              </a:ext>
            </a:extLst>
          </p:cNvPr>
          <p:cNvPicPr>
            <a:picLocks noGrp="1" noChangeAspect="1"/>
          </p:cNvPicPr>
          <p:nvPr>
            <p:ph type="pic" sz="quarter" idx="13"/>
          </p:nvPr>
        </p:nvPicPr>
        <p:blipFill>
          <a:blip r:embed="rId2"/>
          <a:srcRect t="7559" b="7559"/>
          <a:stretch>
            <a:fillRect/>
          </a:stretch>
        </p:blipFill>
        <p:spPr/>
      </p:pic>
      <p:sp>
        <p:nvSpPr>
          <p:cNvPr id="17" name="Espace réservé du texte 16">
            <a:extLst>
              <a:ext uri="{FF2B5EF4-FFF2-40B4-BE49-F238E27FC236}">
                <a16:creationId xmlns:a16="http://schemas.microsoft.com/office/drawing/2014/main" id="{000CFDF3-91DA-EE0F-E051-4AC4B8098C49}"/>
              </a:ext>
            </a:extLst>
          </p:cNvPr>
          <p:cNvSpPr>
            <a:spLocks noGrp="1"/>
          </p:cNvSpPr>
          <p:nvPr>
            <p:ph type="body" sz="quarter" idx="18"/>
          </p:nvPr>
        </p:nvSpPr>
        <p:spPr>
          <a:xfrm>
            <a:off x="1079500" y="3781425"/>
            <a:ext cx="1878304" cy="365760"/>
          </a:xfrm>
        </p:spPr>
        <p:txBody>
          <a:bodyPr/>
          <a:lstStyle/>
          <a:p>
            <a:r>
              <a:rPr lang="fr-FR" dirty="0"/>
              <a:t>Fonctionnalités</a:t>
            </a:r>
          </a:p>
        </p:txBody>
      </p:sp>
      <p:sp>
        <p:nvSpPr>
          <p:cNvPr id="19" name="Espace réservé du texte 18">
            <a:extLst>
              <a:ext uri="{FF2B5EF4-FFF2-40B4-BE49-F238E27FC236}">
                <a16:creationId xmlns:a16="http://schemas.microsoft.com/office/drawing/2014/main" id="{38F1B8E9-0B93-FBA8-24E1-4B7A0D5CF1EE}"/>
              </a:ext>
            </a:extLst>
          </p:cNvPr>
          <p:cNvSpPr>
            <a:spLocks noGrp="1"/>
          </p:cNvSpPr>
          <p:nvPr>
            <p:ph type="body" sz="quarter" idx="20"/>
          </p:nvPr>
        </p:nvSpPr>
        <p:spPr/>
        <p:txBody>
          <a:bodyPr/>
          <a:lstStyle/>
          <a:p>
            <a:r>
              <a:rPr lang="fr-FR" dirty="0"/>
              <a:t>Réflexion</a:t>
            </a:r>
          </a:p>
        </p:txBody>
      </p:sp>
      <p:sp>
        <p:nvSpPr>
          <p:cNvPr id="21" name="Espace réservé du texte 20">
            <a:extLst>
              <a:ext uri="{FF2B5EF4-FFF2-40B4-BE49-F238E27FC236}">
                <a16:creationId xmlns:a16="http://schemas.microsoft.com/office/drawing/2014/main" id="{3007AA74-D094-DD6F-5408-A0AE71596A14}"/>
              </a:ext>
            </a:extLst>
          </p:cNvPr>
          <p:cNvSpPr>
            <a:spLocks noGrp="1"/>
          </p:cNvSpPr>
          <p:nvPr>
            <p:ph type="body" sz="quarter" idx="22"/>
          </p:nvPr>
        </p:nvSpPr>
        <p:spPr/>
        <p:txBody>
          <a:bodyPr/>
          <a:lstStyle/>
          <a:p>
            <a:r>
              <a:rPr lang="fr-FR" dirty="0"/>
              <a:t>Inscription</a:t>
            </a:r>
          </a:p>
          <a:p>
            <a:endParaRPr lang="fr-FR" dirty="0"/>
          </a:p>
        </p:txBody>
      </p:sp>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rtlCol="0"/>
          <a:lstStyle/>
          <a:p>
            <a:pPr rtl="0"/>
            <a:fld id="{DBA1B0FB-D917-4C8C-928F-313BD683BF39}" type="slidenum">
              <a:rPr lang="fr-FR" smtClean="0"/>
              <a:pPr/>
              <a:t>5</a:t>
            </a:fld>
            <a:endParaRPr lang="fr-FR"/>
          </a:p>
        </p:txBody>
      </p:sp>
      <p:pic>
        <p:nvPicPr>
          <p:cNvPr id="33" name="Espace réservé pour une image  32" descr="Une image contenant graphiques vectoriels&#10;&#10;Description générée automatiquement">
            <a:extLst>
              <a:ext uri="{FF2B5EF4-FFF2-40B4-BE49-F238E27FC236}">
                <a16:creationId xmlns:a16="http://schemas.microsoft.com/office/drawing/2014/main" id="{504EF33D-CD0C-61D2-4F8A-3DDF55B0ACA5}"/>
              </a:ext>
            </a:extLst>
          </p:cNvPr>
          <p:cNvPicPr>
            <a:picLocks noGrp="1" noChangeAspect="1"/>
          </p:cNvPicPr>
          <p:nvPr>
            <p:ph type="pic" sz="quarter" idx="14"/>
          </p:nvPr>
        </p:nvPicPr>
        <p:blipFill>
          <a:blip r:embed="rId3"/>
          <a:srcRect t="7559" b="7559"/>
          <a:stretch>
            <a:fillRect/>
          </a:stretch>
        </p:blipFill>
        <p:spPr/>
      </p:pic>
      <p:pic>
        <p:nvPicPr>
          <p:cNvPr id="37" name="Espace réservé pour une image  36" descr="Une image contenant texte, clipart&#10;&#10;Description générée automatiquement">
            <a:extLst>
              <a:ext uri="{FF2B5EF4-FFF2-40B4-BE49-F238E27FC236}">
                <a16:creationId xmlns:a16="http://schemas.microsoft.com/office/drawing/2014/main" id="{78FFF7CB-7C60-E3B3-90F7-D6CF13BA2A36}"/>
              </a:ext>
            </a:extLst>
          </p:cNvPr>
          <p:cNvPicPr>
            <a:picLocks noGrp="1" noChangeAspect="1"/>
          </p:cNvPicPr>
          <p:nvPr>
            <p:ph type="pic" sz="quarter" idx="15"/>
          </p:nvPr>
        </p:nvPicPr>
        <p:blipFill>
          <a:blip r:embed="rId4"/>
          <a:srcRect l="19075" r="19075"/>
          <a:stretch>
            <a:fillRect/>
          </a:stretch>
        </p:blipFill>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dirty="0">
                <a:solidFill>
                  <a:schemeClr val="tx1"/>
                </a:solidFill>
                <a:latin typeface="+mj-lt"/>
                <a:ea typeface="+mj-ea"/>
                <a:cs typeface="+mj-cs"/>
              </a:rPr>
              <a:t>Conception</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dirty="0">
                <a:latin typeface="+mn-lt"/>
                <a:ea typeface="+mn-ea"/>
                <a:cs typeface="+mn-cs"/>
              </a:rPr>
              <a:t>Comment nous allons mettre en place le service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6</a:t>
            </a:fld>
            <a:endParaRPr lang="fr-FR"/>
          </a:p>
        </p:txBody>
      </p:sp>
    </p:spTree>
    <p:extLst>
      <p:ext uri="{BB962C8B-B14F-4D97-AF65-F5344CB8AC3E}">
        <p14:creationId xmlns:p14="http://schemas.microsoft.com/office/powerpoint/2010/main" val="71643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ctrTitle"/>
          </p:nvPr>
        </p:nvSpPr>
        <p:spPr/>
        <p:txBody>
          <a:bodyPr rtlCol="0">
            <a:normAutofit/>
          </a:bodyPr>
          <a:lstStyle/>
          <a:p>
            <a:pPr rtl="0"/>
            <a:r>
              <a:rPr lang="fr-FR" dirty="0"/>
              <a:t>Choix des technologies</a:t>
            </a:r>
          </a:p>
        </p:txBody>
      </p:sp>
      <p:sp>
        <p:nvSpPr>
          <p:cNvPr id="2" name="Espace réservé pour une image  1">
            <a:extLst>
              <a:ext uri="{FF2B5EF4-FFF2-40B4-BE49-F238E27FC236}">
                <a16:creationId xmlns:a16="http://schemas.microsoft.com/office/drawing/2014/main" id="{DCA81022-3306-2FC7-0BF0-1DFE8541147A}"/>
              </a:ext>
            </a:extLst>
          </p:cNvPr>
          <p:cNvSpPr>
            <a:spLocks noGrp="1"/>
          </p:cNvSpPr>
          <p:nvPr>
            <p:ph type="pic" sz="quarter" idx="14"/>
          </p:nvPr>
        </p:nvSpPr>
        <p:spPr/>
      </p:sp>
      <p:sp>
        <p:nvSpPr>
          <p:cNvPr id="3" name="Espace réservé pour une image  2">
            <a:extLst>
              <a:ext uri="{FF2B5EF4-FFF2-40B4-BE49-F238E27FC236}">
                <a16:creationId xmlns:a16="http://schemas.microsoft.com/office/drawing/2014/main" id="{1271D6F4-0066-7656-E84B-6FB49D8FF626}"/>
              </a:ext>
            </a:extLst>
          </p:cNvPr>
          <p:cNvSpPr>
            <a:spLocks noGrp="1"/>
          </p:cNvSpPr>
          <p:nvPr>
            <p:ph type="pic" sz="quarter" idx="15"/>
          </p:nvPr>
        </p:nvSpPr>
        <p:spPr/>
      </p:sp>
      <p:sp>
        <p:nvSpPr>
          <p:cNvPr id="4" name="Espace réservé pour une image  3">
            <a:extLst>
              <a:ext uri="{FF2B5EF4-FFF2-40B4-BE49-F238E27FC236}">
                <a16:creationId xmlns:a16="http://schemas.microsoft.com/office/drawing/2014/main" id="{2AAF8CD4-AD83-50AB-EFD8-99325E8BD9D0}"/>
              </a:ext>
            </a:extLst>
          </p:cNvPr>
          <p:cNvSpPr>
            <a:spLocks noGrp="1"/>
          </p:cNvSpPr>
          <p:nvPr>
            <p:ph type="pic" sz="quarter" idx="16"/>
          </p:nvPr>
        </p:nvSpPr>
        <p:spPr/>
      </p:sp>
      <p:sp>
        <p:nvSpPr>
          <p:cNvPr id="5" name="Espace réservé du texte 4">
            <a:extLst>
              <a:ext uri="{FF2B5EF4-FFF2-40B4-BE49-F238E27FC236}">
                <a16:creationId xmlns:a16="http://schemas.microsoft.com/office/drawing/2014/main" id="{EEC24A5A-4DDE-B5F3-C0C2-D119B5747B52}"/>
              </a:ext>
            </a:extLst>
          </p:cNvPr>
          <p:cNvSpPr>
            <a:spLocks noGrp="1"/>
          </p:cNvSpPr>
          <p:nvPr>
            <p:ph type="body" sz="quarter" idx="18"/>
          </p:nvPr>
        </p:nvSpPr>
        <p:spPr/>
        <p:txBody>
          <a:bodyPr/>
          <a:lstStyle/>
          <a:p>
            <a:r>
              <a:rPr lang="fr-FR" dirty="0"/>
              <a:t>Vue JS	</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type="body" sz="quarter" idx="17"/>
          </p:nvPr>
        </p:nvSpPr>
        <p:spPr/>
        <p:txBody>
          <a:bodyPr rtlCol="0"/>
          <a:lstStyle/>
          <a:p>
            <a:pPr rtl="0"/>
            <a:r>
              <a:rPr lang="fr-FR" dirty="0"/>
              <a:t>Pour le front End</a:t>
            </a:r>
          </a:p>
          <a:p>
            <a:pPr rtl="0"/>
            <a:endParaRPr lang="fr-FR" dirty="0"/>
          </a:p>
        </p:txBody>
      </p:sp>
      <p:sp>
        <p:nvSpPr>
          <p:cNvPr id="7" name="Espace réservé du texte 6">
            <a:extLst>
              <a:ext uri="{FF2B5EF4-FFF2-40B4-BE49-F238E27FC236}">
                <a16:creationId xmlns:a16="http://schemas.microsoft.com/office/drawing/2014/main" id="{014F8F9E-0200-B2FA-FD49-0E76943E674C}"/>
              </a:ext>
            </a:extLst>
          </p:cNvPr>
          <p:cNvSpPr>
            <a:spLocks noGrp="1"/>
          </p:cNvSpPr>
          <p:nvPr>
            <p:ph type="body" sz="quarter" idx="20"/>
          </p:nvPr>
        </p:nvSpPr>
        <p:spPr/>
        <p:txBody>
          <a:bodyPr/>
          <a:lstStyle/>
          <a:p>
            <a:endParaRPr lang="fr-FR"/>
          </a:p>
        </p:txBody>
      </p:sp>
      <p:sp>
        <p:nvSpPr>
          <p:cNvPr id="6" name="Espace réservé du texte 5">
            <a:extLst>
              <a:ext uri="{FF2B5EF4-FFF2-40B4-BE49-F238E27FC236}">
                <a16:creationId xmlns:a16="http://schemas.microsoft.com/office/drawing/2014/main" id="{C2388BE7-4FBD-06BE-E306-DDD5B4458308}"/>
              </a:ext>
            </a:extLst>
          </p:cNvPr>
          <p:cNvSpPr>
            <a:spLocks noGrp="1"/>
          </p:cNvSpPr>
          <p:nvPr>
            <p:ph type="body" sz="quarter" idx="19"/>
          </p:nvPr>
        </p:nvSpPr>
        <p:spPr/>
        <p:txBody>
          <a:bodyPr/>
          <a:lstStyle/>
          <a:p>
            <a:endParaRPr lang="fr-FR"/>
          </a:p>
        </p:txBody>
      </p:sp>
      <p:sp>
        <p:nvSpPr>
          <p:cNvPr id="9" name="Espace réservé du texte 8">
            <a:extLst>
              <a:ext uri="{FF2B5EF4-FFF2-40B4-BE49-F238E27FC236}">
                <a16:creationId xmlns:a16="http://schemas.microsoft.com/office/drawing/2014/main" id="{DE93E480-B3D9-F0E4-DD73-5E8A683F3DE2}"/>
              </a:ext>
            </a:extLst>
          </p:cNvPr>
          <p:cNvSpPr>
            <a:spLocks noGrp="1"/>
          </p:cNvSpPr>
          <p:nvPr>
            <p:ph type="body" sz="quarter" idx="22"/>
          </p:nvPr>
        </p:nvSpPr>
        <p:spPr/>
        <p:txBody>
          <a:bodyPr/>
          <a:lstStyle/>
          <a:p>
            <a:endParaRPr lang="fr-FR"/>
          </a:p>
        </p:txBody>
      </p:sp>
      <p:sp>
        <p:nvSpPr>
          <p:cNvPr id="8" name="Espace réservé du texte 7">
            <a:extLst>
              <a:ext uri="{FF2B5EF4-FFF2-40B4-BE49-F238E27FC236}">
                <a16:creationId xmlns:a16="http://schemas.microsoft.com/office/drawing/2014/main" id="{7C50EB98-12BE-22B1-3F62-7EB56480C921}"/>
              </a:ext>
            </a:extLst>
          </p:cNvPr>
          <p:cNvSpPr>
            <a:spLocks noGrp="1"/>
          </p:cNvSpPr>
          <p:nvPr>
            <p:ph type="body" sz="quarter" idx="21"/>
          </p:nvPr>
        </p:nvSpPr>
        <p:spPr/>
        <p:txBody>
          <a:bodyPr/>
          <a:lstStyle/>
          <a:p>
            <a:endParaRPr lang="fr-FR"/>
          </a:p>
        </p:txBody>
      </p:sp>
      <p:sp>
        <p:nvSpPr>
          <p:cNvPr id="11" name="Espace réservé du texte 10">
            <a:extLst>
              <a:ext uri="{FF2B5EF4-FFF2-40B4-BE49-F238E27FC236}">
                <a16:creationId xmlns:a16="http://schemas.microsoft.com/office/drawing/2014/main" id="{8532F870-2273-0AFC-BDFC-DA466C2801A3}"/>
              </a:ext>
            </a:extLst>
          </p:cNvPr>
          <p:cNvSpPr>
            <a:spLocks noGrp="1"/>
          </p:cNvSpPr>
          <p:nvPr>
            <p:ph type="body" sz="quarter" idx="24"/>
          </p:nvPr>
        </p:nvSpPr>
        <p:spPr/>
        <p:txBody>
          <a:bodyPr/>
          <a:lstStyle/>
          <a:p>
            <a:endParaRPr lang="fr-FR"/>
          </a:p>
        </p:txBody>
      </p:sp>
      <p:sp>
        <p:nvSpPr>
          <p:cNvPr id="10" name="Espace réservé du texte 9">
            <a:extLst>
              <a:ext uri="{FF2B5EF4-FFF2-40B4-BE49-F238E27FC236}">
                <a16:creationId xmlns:a16="http://schemas.microsoft.com/office/drawing/2014/main" id="{AFC1FA1C-503E-CB29-0012-86DFDF7CA5E3}"/>
              </a:ext>
            </a:extLst>
          </p:cNvPr>
          <p:cNvSpPr>
            <a:spLocks noGrp="1"/>
          </p:cNvSpPr>
          <p:nvPr>
            <p:ph type="body" sz="quarter" idx="23"/>
          </p:nvPr>
        </p:nvSpPr>
        <p:spPr/>
        <p:txBody>
          <a:bodyPr/>
          <a:lstStyle/>
          <a:p>
            <a:endParaRPr lang="fr-FR"/>
          </a:p>
        </p:txBody>
      </p:sp>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p:txBody>
          <a:bodyPr rtlCol="0"/>
          <a:lstStyle/>
          <a:p>
            <a:pPr rtl="0"/>
            <a:fld id="{DBA1B0FB-D917-4C8C-928F-313BD683BF39}" type="slidenum">
              <a:rPr lang="fr-FR" smtClean="0"/>
              <a:pPr rtl="0"/>
              <a:t>7</a:t>
            </a:fld>
            <a:endParaRPr lang="fr-FR"/>
          </a:p>
        </p:txBody>
      </p:sp>
      <p:pic>
        <p:nvPicPr>
          <p:cNvPr id="17" name="Espace réservé pour une image  16">
            <a:extLst>
              <a:ext uri="{FF2B5EF4-FFF2-40B4-BE49-F238E27FC236}">
                <a16:creationId xmlns:a16="http://schemas.microsoft.com/office/drawing/2014/main" id="{6B0B3F0D-B9B2-C419-1A55-137D8FB31B96}"/>
              </a:ext>
            </a:extLst>
          </p:cNvPr>
          <p:cNvPicPr>
            <a:picLocks noGrp="1" noChangeAspect="1"/>
          </p:cNvPicPr>
          <p:nvPr>
            <p:ph type="pic" sz="quarter" idx="13"/>
          </p:nvPr>
        </p:nvPicPr>
        <p:blipFill>
          <a:blip r:embed="rId2"/>
          <a:srcRect l="5821" r="5821"/>
          <a:stretch>
            <a:fillRect/>
          </a:stretch>
        </p:blipFill>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{5852FC06-45BB-47D7-AA58-51371A9C3D9E}tf33713516_win32</Template>
  <TotalTime>43</TotalTime>
  <Words>734</Words>
  <Application>Microsoft Office PowerPoint</Application>
  <PresentationFormat>Grand écran</PresentationFormat>
  <Paragraphs>126</Paragraphs>
  <Slides>13</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Symbol</vt:lpstr>
      <vt:lpstr>Walbaum Display</vt:lpstr>
      <vt:lpstr>3DFloatVTI</vt:lpstr>
      <vt:lpstr>Projet WEB Avancé</vt:lpstr>
      <vt:lpstr>Ordre du jour</vt:lpstr>
      <vt:lpstr>Introduction</vt:lpstr>
      <vt:lpstr>Idéation</vt:lpstr>
      <vt:lpstr>L’idéation du projet</vt:lpstr>
      <vt:lpstr>Conception</vt:lpstr>
      <vt:lpstr>Choix des technologies</vt:lpstr>
      <vt:lpstr>Équipe</vt:lpstr>
      <vt:lpstr>Chronologie</vt:lpstr>
      <vt:lpstr>Contenu </vt:lpstr>
      <vt:lpstr>Contenu 2 </vt:lpstr>
      <vt:lpstr>Récapitulatif</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 Avancé</dc:title>
  <dc:creator>Théo CREPIN</dc:creator>
  <cp:lastModifiedBy>Théo CREPIN</cp:lastModifiedBy>
  <cp:revision>1</cp:revision>
  <dcterms:created xsi:type="dcterms:W3CDTF">2022-05-16T21:09:06Z</dcterms:created>
  <dcterms:modified xsi:type="dcterms:W3CDTF">2022-05-16T21:52:22Z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