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74" r:id="rId4"/>
    <p:sldId id="266" r:id="rId5"/>
    <p:sldId id="268" r:id="rId6"/>
    <p:sldId id="267" r:id="rId7"/>
    <p:sldId id="273" r:id="rId8"/>
    <p:sldId id="284" r:id="rId9"/>
  </p:sldIdLst>
  <p:sldSz cx="9144000" cy="5143500" type="screen16x9"/>
  <p:notesSz cx="6858000" cy="9144000"/>
  <p:embeddedFontLst>
    <p:embeddedFont>
      <p:font typeface="Saira ExtraCondensed SemiBold" panose="020B0604020202020204" charset="0"/>
      <p:regular r:id="rId11"/>
      <p:bold r:id="rId12"/>
    </p:embeddedFont>
    <p:embeddedFont>
      <p:font typeface="Barlow Semi Condensed Light" panose="020B0604020202020204" charset="0"/>
      <p:regular r:id="rId13"/>
      <p:bold r:id="rId14"/>
      <p:italic r:id="rId15"/>
      <p:boldItalic r:id="rId16"/>
    </p:embeddedFont>
    <p:embeddedFont>
      <p:font typeface="Barlow Semi Condensed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Slab Regular" panose="020B0604020202020204" charset="0"/>
      <p:regular r:id="rId25"/>
      <p:bold r:id="rId26"/>
    </p:embeddedFont>
    <p:embeddedFont>
      <p:font typeface="Squada One" panose="020B0604020202020204" charset="0"/>
      <p:regular r:id="rId27"/>
    </p:embeddedFont>
    <p:embeddedFont>
      <p:font typeface="Saira Extra Condense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7" y="11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540b6adc3_2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540b6adc3_2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5320d76d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5320d76d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40b6adc3_2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40b6adc3_2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 hasCustomPrompt="1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 hasCustomPrompt="1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8" hasCustomPrompt="1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3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 hasCustomPrompt="1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7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18" hasCustomPrompt="1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0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21" hasCustomPrompt="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 hasCustomPrompt="1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2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3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4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w="28575" cap="flat" cmpd="sng">
            <a:solidFill>
              <a:srgbClr val="7337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w="28575" cap="flat" cmpd="sng">
            <a:solidFill>
              <a:srgbClr val="11E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TP ExpressJS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API - GSM</a:t>
            </a:r>
            <a:endParaRPr dirty="0"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5" name="Google Shape;5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0547" y="698137"/>
            <a:ext cx="3806551" cy="36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5;p18"/>
          <p:cNvSpPr txBox="1">
            <a:spLocks/>
          </p:cNvSpPr>
          <p:nvPr/>
        </p:nvSpPr>
        <p:spPr>
          <a:xfrm flipH="1">
            <a:off x="6907337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CEBERIO Pierre &amp; DELAS Théo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  <p:sp>
        <p:nvSpPr>
          <p:cNvPr id="8" name="Google Shape;125;p18"/>
          <p:cNvSpPr txBox="1">
            <a:spLocks/>
          </p:cNvSpPr>
          <p:nvPr/>
        </p:nvSpPr>
        <p:spPr>
          <a:xfrm flipH="1">
            <a:off x="0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B2A - 2020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SOMMAIRE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14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Slide de fin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 projet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8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Problèmes rencontrés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Technologies utilisées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Pour aller plus loin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01 - Présentation du projet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1"/>
          </p:nvPr>
        </p:nvSpPr>
        <p:spPr>
          <a:xfrm>
            <a:off x="2025000" y="2806650"/>
            <a:ext cx="31944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Ce site a pour but de lister les téléphones avec leurs caractéristiques afin d’aider l’utilisateur à faire le meilleur choix lors de son achat.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8"/>
          <p:cNvGrpSpPr/>
          <p:nvPr/>
        </p:nvGrpSpPr>
        <p:grpSpPr>
          <a:xfrm>
            <a:off x="3233650" y="1537138"/>
            <a:ext cx="2676600" cy="2676600"/>
            <a:chOff x="3233650" y="1537138"/>
            <a:chExt cx="2676600" cy="2676600"/>
          </a:xfrm>
        </p:grpSpPr>
        <p:sp>
          <p:nvSpPr>
            <p:cNvPr id="380" name="Google Shape;380;p28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28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382" name="Google Shape;382;p28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11E4C1"/>
              </a:solidFill>
              <a:ln w="9525" cap="flat" cmpd="sng">
                <a:solidFill>
                  <a:srgbClr val="11E4C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337D4"/>
              </a:solidFill>
              <a:ln w="9525" cap="flat" cmpd="sng">
                <a:solidFill>
                  <a:srgbClr val="7337D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E613D5"/>
              </a:solidFill>
              <a:ln w="9525" cap="flat" cmpd="sng">
                <a:solidFill>
                  <a:srgbClr val="E613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28"/>
            <p:cNvSpPr/>
            <p:nvPr/>
          </p:nvSpPr>
          <p:spPr>
            <a:xfrm>
              <a:off x="3600125" y="1903625"/>
              <a:ext cx="1943400" cy="19434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02 - Technologies utilisées</a:t>
            </a:r>
            <a:endParaRPr dirty="0"/>
          </a:p>
        </p:txBody>
      </p:sp>
      <p:cxnSp>
        <p:nvCxnSpPr>
          <p:cNvPr id="388" name="Google Shape;388;p28"/>
          <p:cNvCxnSpPr>
            <a:stCxn id="380" idx="6"/>
          </p:cNvCxnSpPr>
          <p:nvPr/>
        </p:nvCxnSpPr>
        <p:spPr>
          <a:xfrm rot="10800000" flipH="1">
            <a:off x="59102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8"/>
          <p:cNvCxnSpPr>
            <a:endCxn id="380" idx="2"/>
          </p:cNvCxnSpPr>
          <p:nvPr/>
        </p:nvCxnSpPr>
        <p:spPr>
          <a:xfrm>
            <a:off x="-477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5" y="3140069"/>
            <a:ext cx="2571530" cy="18181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9" y="1164119"/>
            <a:ext cx="3020786" cy="12519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93" y="986500"/>
            <a:ext cx="1480626" cy="17112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2" y="3101654"/>
            <a:ext cx="1657922" cy="165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07212" y="1092475"/>
            <a:ext cx="3442363" cy="31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494" name="Google Shape;494;p30"/>
          <p:cNvSpPr txBox="1">
            <a:spLocks noGrp="1"/>
          </p:cNvSpPr>
          <p:nvPr>
            <p:ph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 – Problèmes rencontrés</a:t>
            </a:r>
            <a:endParaRPr dirty="0"/>
          </a:p>
        </p:txBody>
      </p:sp>
      <p:grpSp>
        <p:nvGrpSpPr>
          <p:cNvPr id="447" name="Google Shape;447;p29"/>
          <p:cNvGrpSpPr/>
          <p:nvPr/>
        </p:nvGrpSpPr>
        <p:grpSpPr>
          <a:xfrm>
            <a:off x="1809403" y="1972413"/>
            <a:ext cx="1096460" cy="1096300"/>
            <a:chOff x="2543222" y="2802319"/>
            <a:chExt cx="492172" cy="492122"/>
          </a:xfrm>
        </p:grpSpPr>
        <p:sp>
          <p:nvSpPr>
            <p:cNvPr id="448" name="Google Shape;448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9"/>
          <p:cNvGrpSpPr/>
          <p:nvPr/>
        </p:nvGrpSpPr>
        <p:grpSpPr>
          <a:xfrm>
            <a:off x="4023800" y="1422590"/>
            <a:ext cx="1096460" cy="1096300"/>
            <a:chOff x="2543222" y="2802319"/>
            <a:chExt cx="492172" cy="492122"/>
          </a:xfrm>
        </p:grpSpPr>
        <p:sp>
          <p:nvSpPr>
            <p:cNvPr id="459" name="Google Shape;459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</p:grpSp>
      <p:grpSp>
        <p:nvGrpSpPr>
          <p:cNvPr id="469" name="Google Shape;469;p29"/>
          <p:cNvGrpSpPr/>
          <p:nvPr/>
        </p:nvGrpSpPr>
        <p:grpSpPr>
          <a:xfrm>
            <a:off x="6272122" y="2479289"/>
            <a:ext cx="1096460" cy="1096300"/>
            <a:chOff x="2543222" y="2802319"/>
            <a:chExt cx="492172" cy="492122"/>
          </a:xfrm>
        </p:grpSpPr>
        <p:sp>
          <p:nvSpPr>
            <p:cNvPr id="470" name="Google Shape;470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1487050" y="2534000"/>
            <a:ext cx="6169800" cy="1224680"/>
            <a:chOff x="1487050" y="2758886"/>
            <a:chExt cx="6169800" cy="1597964"/>
          </a:xfrm>
        </p:grpSpPr>
        <p:cxnSp>
          <p:nvCxnSpPr>
            <p:cNvPr id="481" name="Google Shape;481;p29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29"/>
            <p:cNvCxnSpPr/>
            <p:nvPr/>
          </p:nvCxnSpPr>
          <p:spPr>
            <a:xfrm>
              <a:off x="4589000" y="2758886"/>
              <a:ext cx="0" cy="158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9"/>
            <p:cNvCxnSpPr/>
            <p:nvPr/>
          </p:nvCxnSpPr>
          <p:spPr>
            <a:xfrm>
              <a:off x="2357650" y="3457477"/>
              <a:ext cx="0" cy="8865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9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" name="Google Shape;485;p29"/>
          <p:cNvSpPr txBox="1"/>
          <p:nvPr/>
        </p:nvSpPr>
        <p:spPr>
          <a:xfrm>
            <a:off x="6077106" y="3883300"/>
            <a:ext cx="148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API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Découverte de l’utilisation d’une API  avec Express JS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3815205" y="3883300"/>
            <a:ext cx="1602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Serveur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Serveur en Node JS et faire communiquer les vues avec React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1641631" y="3883300"/>
            <a:ext cx="1431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Temps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 du temps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36" y="2252821"/>
            <a:ext cx="556986" cy="5569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66" y="1707799"/>
            <a:ext cx="564285" cy="5642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81" y="2761647"/>
            <a:ext cx="821538" cy="527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05 - Pour aller plus loin</a:t>
            </a:r>
            <a:endParaRPr dirty="0"/>
          </a:p>
        </p:txBody>
      </p:sp>
      <p:sp>
        <p:nvSpPr>
          <p:cNvPr id="603" name="Google Shape;603;p35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Utilisateurs</a:t>
            </a:r>
            <a:endParaRPr dirty="0"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Création de compte possible pour pouvoir mettre en favori des téléphones</a:t>
            </a:r>
            <a:endParaRPr dirty="0"/>
          </a:p>
        </p:txBody>
      </p:sp>
      <p:sp>
        <p:nvSpPr>
          <p:cNvPr id="605" name="Google Shape;605;p35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Interface</a:t>
            </a:r>
            <a:endParaRPr dirty="0"/>
          </a:p>
        </p:txBody>
      </p:sp>
      <p:sp>
        <p:nvSpPr>
          <p:cNvPr id="606" name="Google Shape;606;p35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Comparer</a:t>
            </a:r>
            <a:endParaRPr dirty="0"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Améliorer l’interface utilisateur </a:t>
            </a:r>
            <a:endParaRPr dirty="0"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609" name="Google Shape;60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612" name="Google Shape;612;p3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5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Pouvoir sélectionner deux téléphones et les comparer</a:t>
            </a:r>
            <a:endParaRPr dirty="0"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2608790" y="1767933"/>
            <a:ext cx="331366" cy="330494"/>
            <a:chOff x="-4570325" y="2405775"/>
            <a:chExt cx="294600" cy="293825"/>
          </a:xfrm>
        </p:grpSpPr>
        <p:sp>
          <p:nvSpPr>
            <p:cNvPr id="619" name="Google Shape;61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6205293" y="1769271"/>
            <a:ext cx="328695" cy="327823"/>
            <a:chOff x="-937025" y="2064750"/>
            <a:chExt cx="292225" cy="291450"/>
          </a:xfrm>
        </p:grpSpPr>
        <p:sp>
          <p:nvSpPr>
            <p:cNvPr id="622" name="Google Shape;622;p35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5" y="2946168"/>
            <a:ext cx="293237" cy="293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Merci de nous avoir écouté</a:t>
            </a:r>
            <a:endParaRPr dirty="0"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6;p46"/>
          <p:cNvSpPr txBox="1">
            <a:spLocks noGrp="1"/>
          </p:cNvSpPr>
          <p:nvPr>
            <p:ph type="subTitle" idx="1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github.com/theoDELAS/API_GSM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137</Words>
  <Application>Microsoft Office PowerPoint</Application>
  <PresentationFormat>Affichage à l'écran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Saira ExtraCondensed SemiBold</vt:lpstr>
      <vt:lpstr>Barlow Semi Condensed Light</vt:lpstr>
      <vt:lpstr>Arial</vt:lpstr>
      <vt:lpstr>Barlow Semi Condensed</vt:lpstr>
      <vt:lpstr>Fira Sans Extra Condensed Medium</vt:lpstr>
      <vt:lpstr>Roboto Slab Regular</vt:lpstr>
      <vt:lpstr>Squada One</vt:lpstr>
      <vt:lpstr>Saira Extra Condensed</vt:lpstr>
      <vt:lpstr>Isometric Gradient Social Media Strategy by Slidesgo</vt:lpstr>
      <vt:lpstr>API - GSM</vt:lpstr>
      <vt:lpstr>SOMMAIRE</vt:lpstr>
      <vt:lpstr>01 - Présentation du projet</vt:lpstr>
      <vt:lpstr>02 - Technologies utilisées</vt:lpstr>
      <vt:lpstr>Démonstration</vt:lpstr>
      <vt:lpstr>04 – Problèmes rencontrés</vt:lpstr>
      <vt:lpstr>05 - Pour aller plus loin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GSM</dc:title>
  <dc:creator>Pierre C</dc:creator>
  <cp:lastModifiedBy>Pierre C</cp:lastModifiedBy>
  <cp:revision>14</cp:revision>
  <dcterms:modified xsi:type="dcterms:W3CDTF">2020-05-05T08:17:09Z</dcterms:modified>
</cp:coreProperties>
</file>