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57" r:id="rId3"/>
    <p:sldId id="274" r:id="rId4"/>
    <p:sldId id="266" r:id="rId5"/>
    <p:sldId id="268" r:id="rId6"/>
    <p:sldId id="267" r:id="rId7"/>
    <p:sldId id="273" r:id="rId8"/>
    <p:sldId id="284" r:id="rId9"/>
  </p:sldIdLst>
  <p:sldSz cx="9144000" cy="5143500" type="screen16x9"/>
  <p:notesSz cx="6858000" cy="9144000"/>
  <p:embeddedFontLst>
    <p:embeddedFont>
      <p:font typeface="Saira Extra Condensed" panose="020B0604020202020204" charset="0"/>
      <p:regular r:id="rId11"/>
      <p:bold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oboto Slab Regular" panose="020B0604020202020204" charset="0"/>
      <p:regular r:id="rId17"/>
      <p:bold r:id="rId18"/>
    </p:embeddedFont>
    <p:embeddedFont>
      <p:font typeface="Squada One" panose="020B0604020202020204" charset="0"/>
      <p:regular r:id="rId19"/>
    </p:embeddedFont>
    <p:embeddedFont>
      <p:font typeface="Barlow Semi Condensed" panose="020B0604020202020204" charset="0"/>
      <p:regular r:id="rId20"/>
      <p:bold r:id="rId21"/>
      <p:italic r:id="rId22"/>
      <p:boldItalic r:id="rId23"/>
    </p:embeddedFont>
    <p:embeddedFont>
      <p:font typeface="Barlow Semi Condensed Light" panose="020B0604020202020204" charset="0"/>
      <p:regular r:id="rId24"/>
      <p:bold r:id="rId25"/>
      <p:italic r:id="rId26"/>
      <p:boldItalic r:id="rId27"/>
    </p:embeddedFont>
    <p:embeddedFont>
      <p:font typeface="Saira ExtraCondensed SemiBol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540b6adc3_2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540b6adc3_2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540b6adc3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540b6adc3_2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5320d76d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5320d76d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540b6adc3_2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540b6adc3_2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540b6adc3_2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540b6adc3_2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flipH="1">
            <a:off x="1144850" y="2646075"/>
            <a:ext cx="3394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1257850" y="3246250"/>
            <a:ext cx="464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2825950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3034050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2" hasCustomPrompt="1"/>
          </p:nvPr>
        </p:nvSpPr>
        <p:spPr>
          <a:xfrm>
            <a:off x="3110412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3"/>
          </p:nvPr>
        </p:nvSpPr>
        <p:spPr>
          <a:xfrm>
            <a:off x="2826162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4"/>
          </p:nvPr>
        </p:nvSpPr>
        <p:spPr>
          <a:xfrm>
            <a:off x="2998950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5" hasCustomPrompt="1"/>
          </p:nvPr>
        </p:nvSpPr>
        <p:spPr>
          <a:xfrm>
            <a:off x="3110412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 idx="6"/>
          </p:nvPr>
        </p:nvSpPr>
        <p:spPr>
          <a:xfrm>
            <a:off x="4975625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7"/>
          </p:nvPr>
        </p:nvSpPr>
        <p:spPr>
          <a:xfrm>
            <a:off x="5183500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8" hasCustomPrompt="1"/>
          </p:nvPr>
        </p:nvSpPr>
        <p:spPr>
          <a:xfrm>
            <a:off x="5259862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ctrTitle" idx="9"/>
          </p:nvPr>
        </p:nvSpPr>
        <p:spPr>
          <a:xfrm>
            <a:off x="49755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3"/>
          </p:nvPr>
        </p:nvSpPr>
        <p:spPr>
          <a:xfrm>
            <a:off x="5148400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14" hasCustomPrompt="1"/>
          </p:nvPr>
        </p:nvSpPr>
        <p:spPr>
          <a:xfrm>
            <a:off x="5259862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4"/>
          <p:cNvSpPr txBox="1">
            <a:spLocks noGrp="1"/>
          </p:cNvSpPr>
          <p:nvPr>
            <p:ph type="ctrTitle" idx="15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8541292" y="-14700"/>
            <a:ext cx="0" cy="3669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4"/>
          <p:cNvSpPr txBox="1">
            <a:spLocks noGrp="1"/>
          </p:cNvSpPr>
          <p:nvPr>
            <p:ph type="ctrTitle" idx="16"/>
          </p:nvPr>
        </p:nvSpPr>
        <p:spPr>
          <a:xfrm>
            <a:off x="606175" y="1575950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7"/>
          </p:nvPr>
        </p:nvSpPr>
        <p:spPr>
          <a:xfrm>
            <a:off x="849375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18" hasCustomPrompt="1"/>
          </p:nvPr>
        </p:nvSpPr>
        <p:spPr>
          <a:xfrm>
            <a:off x="925737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ctrTitle" idx="19"/>
          </p:nvPr>
        </p:nvSpPr>
        <p:spPr>
          <a:xfrm>
            <a:off x="6414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0"/>
          </p:nvPr>
        </p:nvSpPr>
        <p:spPr>
          <a:xfrm>
            <a:off x="814275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21" hasCustomPrompt="1"/>
          </p:nvPr>
        </p:nvSpPr>
        <p:spPr>
          <a:xfrm>
            <a:off x="925737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47" name="Google Shape;47;p4"/>
          <p:cNvCxnSpPr/>
          <p:nvPr/>
        </p:nvCxnSpPr>
        <p:spPr>
          <a:xfrm>
            <a:off x="1089475" y="1712986"/>
            <a:ext cx="5795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4"/>
          <p:cNvCxnSpPr/>
          <p:nvPr/>
        </p:nvCxnSpPr>
        <p:spPr>
          <a:xfrm>
            <a:off x="1089475" y="3390061"/>
            <a:ext cx="5795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6">
  <p:cSld name="CUSTOM_1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 hasCustomPrompt="1"/>
          </p:nvPr>
        </p:nvSpPr>
        <p:spPr>
          <a:xfrm>
            <a:off x="303938" y="1858700"/>
            <a:ext cx="1444800" cy="16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2"/>
          </p:nvPr>
        </p:nvSpPr>
        <p:spPr>
          <a:xfrm>
            <a:off x="2102537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2109125" y="2952184"/>
            <a:ext cx="19065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1901150" y="-7600"/>
            <a:ext cx="0" cy="5158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1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6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1" name="Google Shape;71;p9"/>
          <p:cNvCxnSpPr>
            <a:stCxn id="70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CUSTOM_6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10"/>
          <p:cNvCxnSpPr/>
          <p:nvPr/>
        </p:nvCxnSpPr>
        <p:spPr>
          <a:xfrm>
            <a:off x="-32325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6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8" name="Google Shape;78;p11"/>
          <p:cNvCxnSpPr/>
          <p:nvPr/>
        </p:nvCxnSpPr>
        <p:spPr>
          <a:xfrm>
            <a:off x="0" y="2730450"/>
            <a:ext cx="4576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 flipH="1">
            <a:off x="4576500" y="28066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2"/>
          </p:nvPr>
        </p:nvSpPr>
        <p:spPr>
          <a:xfrm flipH="1">
            <a:off x="4576500" y="31480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3"/>
          </p:nvPr>
        </p:nvSpPr>
        <p:spPr>
          <a:xfrm flipH="1">
            <a:off x="4576500" y="34894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4"/>
          </p:nvPr>
        </p:nvSpPr>
        <p:spPr>
          <a:xfrm flipH="1">
            <a:off x="4576500" y="38308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_1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 flipH="1">
            <a:off x="4457674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6" name="Google Shape;86;p12"/>
          <p:cNvCxnSpPr/>
          <p:nvPr/>
        </p:nvCxnSpPr>
        <p:spPr>
          <a:xfrm rot="10800000">
            <a:off x="4567500" y="2730450"/>
            <a:ext cx="4576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2"/>
          <p:cNvSpPr txBox="1">
            <a:spLocks noGrp="1"/>
          </p:cNvSpPr>
          <p:nvPr>
            <p:ph type="subTitle" idx="1"/>
          </p:nvPr>
        </p:nvSpPr>
        <p:spPr>
          <a:xfrm>
            <a:off x="2327475" y="2806650"/>
            <a:ext cx="2892000" cy="16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BOXES">
  <p:cSld name="CUSTOM_6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97" name="Google Shape;97;p14"/>
          <p:cNvCxnSpPr>
            <a:stCxn id="96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4"/>
          <p:cNvSpPr/>
          <p:nvPr/>
        </p:nvSpPr>
        <p:spPr>
          <a:xfrm>
            <a:off x="1780400" y="1322325"/>
            <a:ext cx="1988100" cy="2065200"/>
          </a:xfrm>
          <a:prstGeom prst="rect">
            <a:avLst/>
          </a:prstGeom>
          <a:solidFill>
            <a:srgbClr val="494ECE">
              <a:alpha val="51540"/>
            </a:srgbClr>
          </a:solidFill>
          <a:ln w="28575" cap="flat" cmpd="sng">
            <a:solidFill>
              <a:srgbClr val="7337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2"/>
          </p:nvPr>
        </p:nvSpPr>
        <p:spPr>
          <a:xfrm>
            <a:off x="22109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20847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577850" y="2456125"/>
            <a:ext cx="1988100" cy="2065200"/>
          </a:xfrm>
          <a:prstGeom prst="rect">
            <a:avLst/>
          </a:prstGeom>
          <a:solidFill>
            <a:srgbClr val="00FFFF">
              <a:alpha val="45380"/>
            </a:srgbClr>
          </a:solidFill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ctrTitle" idx="3"/>
          </p:nvPr>
        </p:nvSpPr>
        <p:spPr>
          <a:xfrm>
            <a:off x="4008384" y="34139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"/>
          </p:nvPr>
        </p:nvSpPr>
        <p:spPr>
          <a:xfrm>
            <a:off x="3882150" y="35864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375500" y="1322325"/>
            <a:ext cx="1988100" cy="2065200"/>
          </a:xfrm>
          <a:prstGeom prst="rect">
            <a:avLst/>
          </a:prstGeom>
          <a:solidFill>
            <a:srgbClr val="10D6B6">
              <a:alpha val="70590"/>
            </a:srgbClr>
          </a:solidFill>
          <a:ln w="28575" cap="flat" cmpd="sng">
            <a:solidFill>
              <a:srgbClr val="11E4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ctrTitle" idx="5"/>
          </p:nvPr>
        </p:nvSpPr>
        <p:spPr>
          <a:xfrm>
            <a:off x="58060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56798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ExtraCondensed SemiBold"/>
              <a:buNone/>
              <a:defRPr sz="2800">
                <a:solidFill>
                  <a:srgbClr val="434343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subTitle" idx="1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TP ExpressJS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ctrTitle"/>
          </p:nvPr>
        </p:nvSpPr>
        <p:spPr>
          <a:xfrm flipH="1">
            <a:off x="1144800" y="2646075"/>
            <a:ext cx="3018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API - GSM</a:t>
            </a:r>
            <a:endParaRPr dirty="0">
              <a:latin typeface="Saira ExtraCondensed SemiBold"/>
              <a:ea typeface="Saira ExtraCondensed SemiBold"/>
              <a:cs typeface="Saira ExtraCondensed SemiBold"/>
              <a:sym typeface="Saira ExtraCondensed SemiBold"/>
            </a:endParaRPr>
          </a:p>
        </p:txBody>
      </p:sp>
      <p:pic>
        <p:nvPicPr>
          <p:cNvPr id="5" name="Google Shape;5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30547" y="698137"/>
            <a:ext cx="3806551" cy="36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5;p18"/>
          <p:cNvSpPr txBox="1">
            <a:spLocks/>
          </p:cNvSpPr>
          <p:nvPr/>
        </p:nvSpPr>
        <p:spPr>
          <a:xfrm flipH="1">
            <a:off x="6907337" y="4751766"/>
            <a:ext cx="2363149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fr-FR" dirty="0" smtClean="0"/>
              <a:t>CEBERIO Pierre &amp; DELAS Théo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  <p:sp>
        <p:nvSpPr>
          <p:cNvPr id="8" name="Google Shape;125;p18"/>
          <p:cNvSpPr txBox="1">
            <a:spLocks/>
          </p:cNvSpPr>
          <p:nvPr/>
        </p:nvSpPr>
        <p:spPr>
          <a:xfrm flipH="1">
            <a:off x="0" y="4751766"/>
            <a:ext cx="2363149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fr-FR" dirty="0" smtClean="0"/>
              <a:t>B2A - 2020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ctrTitle" idx="15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SOMMAIRE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2"/>
          </p:nvPr>
        </p:nvSpPr>
        <p:spPr>
          <a:xfrm>
            <a:off x="3110412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5"/>
          </p:nvPr>
        </p:nvSpPr>
        <p:spPr>
          <a:xfrm>
            <a:off x="3110412" y="27382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8"/>
          </p:nvPr>
        </p:nvSpPr>
        <p:spPr>
          <a:xfrm>
            <a:off x="5259862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14"/>
          </p:nvPr>
        </p:nvSpPr>
        <p:spPr>
          <a:xfrm>
            <a:off x="5259862" y="27382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</a:t>
            </a:r>
            <a:endParaRPr dirty="0"/>
          </a:p>
        </p:txBody>
      </p:sp>
      <p:sp>
        <p:nvSpPr>
          <p:cNvPr id="139" name="Google Shape;139;p19"/>
          <p:cNvSpPr txBox="1">
            <a:spLocks noGrp="1"/>
          </p:cNvSpPr>
          <p:nvPr>
            <p:ph type="ctrTitle" idx="6"/>
          </p:nvPr>
        </p:nvSpPr>
        <p:spPr>
          <a:xfrm>
            <a:off x="4975625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Démonstration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ctrTitle" idx="9"/>
          </p:nvPr>
        </p:nvSpPr>
        <p:spPr>
          <a:xfrm>
            <a:off x="49755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Slide de fin</a:t>
            </a: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ctrTitle" idx="16"/>
          </p:nvPr>
        </p:nvSpPr>
        <p:spPr>
          <a:xfrm>
            <a:off x="606175" y="1575950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Le projet</a:t>
            </a:r>
            <a:endParaRPr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18"/>
          </p:nvPr>
        </p:nvSpPr>
        <p:spPr>
          <a:xfrm>
            <a:off x="925737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ctrTitle" idx="19"/>
          </p:nvPr>
        </p:nvSpPr>
        <p:spPr>
          <a:xfrm>
            <a:off x="6414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Problèmes rencontrés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 idx="21"/>
          </p:nvPr>
        </p:nvSpPr>
        <p:spPr>
          <a:xfrm>
            <a:off x="925737" y="27382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2825950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Technologies utilisées</a:t>
            </a: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ctrTitle" idx="3"/>
          </p:nvPr>
        </p:nvSpPr>
        <p:spPr>
          <a:xfrm>
            <a:off x="2826162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Pour aller plus loin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 txBox="1">
            <a:spLocks noGrp="1"/>
          </p:cNvSpPr>
          <p:nvPr>
            <p:ph type="ctrTitle"/>
          </p:nvPr>
        </p:nvSpPr>
        <p:spPr>
          <a:xfrm flipH="1">
            <a:off x="4457674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01 - Présentation du projet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subTitle" idx="1"/>
          </p:nvPr>
        </p:nvSpPr>
        <p:spPr>
          <a:xfrm>
            <a:off x="2025000" y="2806650"/>
            <a:ext cx="3194400" cy="16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Ce site a pour but de lister les téléphones avec leurs caractéristiques afin d’aider l’utilisateur à faire le meilleur choix lors de son achat.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8"/>
          <p:cNvGrpSpPr/>
          <p:nvPr/>
        </p:nvGrpSpPr>
        <p:grpSpPr>
          <a:xfrm>
            <a:off x="3233650" y="1537138"/>
            <a:ext cx="2676600" cy="2676600"/>
            <a:chOff x="3233650" y="1537138"/>
            <a:chExt cx="2676600" cy="2676600"/>
          </a:xfrm>
        </p:grpSpPr>
        <p:sp>
          <p:nvSpPr>
            <p:cNvPr id="380" name="Google Shape;380;p28"/>
            <p:cNvSpPr/>
            <p:nvPr/>
          </p:nvSpPr>
          <p:spPr>
            <a:xfrm>
              <a:off x="3233650" y="1537138"/>
              <a:ext cx="2676600" cy="26766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28"/>
            <p:cNvGrpSpPr/>
            <p:nvPr/>
          </p:nvGrpSpPr>
          <p:grpSpPr>
            <a:xfrm>
              <a:off x="3352340" y="1654937"/>
              <a:ext cx="2440068" cy="2440853"/>
              <a:chOff x="3223751" y="1676826"/>
              <a:chExt cx="2396452" cy="2397223"/>
            </a:xfrm>
          </p:grpSpPr>
          <p:sp>
            <p:nvSpPr>
              <p:cNvPr id="382" name="Google Shape;382;p28"/>
              <p:cNvSpPr/>
              <p:nvPr/>
            </p:nvSpPr>
            <p:spPr>
              <a:xfrm rot="10751855">
                <a:off x="3247728" y="2883619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 cmpd="sng">
                <a:solidFill>
                  <a:srgbClr val="00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 rot="-48145">
                <a:off x="4413209" y="1685046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11E4C1"/>
              </a:solidFill>
              <a:ln w="9525" cap="flat" cmpd="sng">
                <a:solidFill>
                  <a:srgbClr val="11E4C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 rot="-5448145">
                <a:off x="3231971" y="1700737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7337D4"/>
              </a:solidFill>
              <a:ln w="9525" cap="flat" cmpd="sng">
                <a:solidFill>
                  <a:srgbClr val="7337D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 rot="5351855">
                <a:off x="4429772" y="2867055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E613D5"/>
              </a:solidFill>
              <a:ln w="9525" cap="flat" cmpd="sng">
                <a:solidFill>
                  <a:srgbClr val="E613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28"/>
            <p:cNvSpPr/>
            <p:nvPr/>
          </p:nvSpPr>
          <p:spPr>
            <a:xfrm>
              <a:off x="3600125" y="1903625"/>
              <a:ext cx="1943400" cy="19434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28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02 - Technologies utilisées</a:t>
            </a:r>
            <a:endParaRPr dirty="0"/>
          </a:p>
        </p:txBody>
      </p:sp>
      <p:cxnSp>
        <p:nvCxnSpPr>
          <p:cNvPr id="388" name="Google Shape;388;p28"/>
          <p:cNvCxnSpPr>
            <a:stCxn id="380" idx="6"/>
          </p:cNvCxnSpPr>
          <p:nvPr/>
        </p:nvCxnSpPr>
        <p:spPr>
          <a:xfrm rot="10800000" flipH="1">
            <a:off x="5910250" y="2870638"/>
            <a:ext cx="3281400" cy="4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8"/>
          <p:cNvCxnSpPr>
            <a:endCxn id="380" idx="2"/>
          </p:cNvCxnSpPr>
          <p:nvPr/>
        </p:nvCxnSpPr>
        <p:spPr>
          <a:xfrm>
            <a:off x="-47750" y="2870638"/>
            <a:ext cx="3281400" cy="4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95" y="3140069"/>
            <a:ext cx="2571530" cy="18181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9" y="1164119"/>
            <a:ext cx="3020786" cy="12519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93" y="986500"/>
            <a:ext cx="1480626" cy="17112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92" y="3101654"/>
            <a:ext cx="1657922" cy="1657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07212" y="1092475"/>
            <a:ext cx="3442363" cy="31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0"/>
          <p:cNvSpPr txBox="1">
            <a:spLocks noGrp="1"/>
          </p:cNvSpPr>
          <p:nvPr>
            <p:ph type="ctrTitle" idx="2"/>
          </p:nvPr>
        </p:nvSpPr>
        <p:spPr>
          <a:xfrm>
            <a:off x="2102537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Démonstration</a:t>
            </a:r>
            <a:endParaRPr dirty="0"/>
          </a:p>
        </p:txBody>
      </p:sp>
      <p:sp>
        <p:nvSpPr>
          <p:cNvPr id="494" name="Google Shape;494;p30"/>
          <p:cNvSpPr txBox="1">
            <a:spLocks noGrp="1"/>
          </p:cNvSpPr>
          <p:nvPr>
            <p:ph type="title"/>
          </p:nvPr>
        </p:nvSpPr>
        <p:spPr>
          <a:xfrm>
            <a:off x="303938" y="1858700"/>
            <a:ext cx="1444800" cy="16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04 – Problèmes rencontrés</a:t>
            </a:r>
            <a:endParaRPr dirty="0"/>
          </a:p>
        </p:txBody>
      </p:sp>
      <p:grpSp>
        <p:nvGrpSpPr>
          <p:cNvPr id="447" name="Google Shape;447;p29"/>
          <p:cNvGrpSpPr/>
          <p:nvPr/>
        </p:nvGrpSpPr>
        <p:grpSpPr>
          <a:xfrm>
            <a:off x="1809403" y="1972413"/>
            <a:ext cx="1096460" cy="1096300"/>
            <a:chOff x="2543222" y="2802319"/>
            <a:chExt cx="492172" cy="492122"/>
          </a:xfrm>
        </p:grpSpPr>
        <p:sp>
          <p:nvSpPr>
            <p:cNvPr id="448" name="Google Shape;448;p29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9"/>
          <p:cNvGrpSpPr/>
          <p:nvPr/>
        </p:nvGrpSpPr>
        <p:grpSpPr>
          <a:xfrm>
            <a:off x="4023800" y="1422590"/>
            <a:ext cx="1096460" cy="1096300"/>
            <a:chOff x="2543222" y="2802319"/>
            <a:chExt cx="492172" cy="492122"/>
          </a:xfrm>
        </p:grpSpPr>
        <p:sp>
          <p:nvSpPr>
            <p:cNvPr id="459" name="Google Shape;459;p29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</p:grpSp>
      <p:grpSp>
        <p:nvGrpSpPr>
          <p:cNvPr id="469" name="Google Shape;469;p29"/>
          <p:cNvGrpSpPr/>
          <p:nvPr/>
        </p:nvGrpSpPr>
        <p:grpSpPr>
          <a:xfrm>
            <a:off x="6272122" y="2479289"/>
            <a:ext cx="1096460" cy="1096300"/>
            <a:chOff x="2543222" y="2802319"/>
            <a:chExt cx="492172" cy="492122"/>
          </a:xfrm>
        </p:grpSpPr>
        <p:sp>
          <p:nvSpPr>
            <p:cNvPr id="470" name="Google Shape;470;p29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9"/>
          <p:cNvGrpSpPr/>
          <p:nvPr/>
        </p:nvGrpSpPr>
        <p:grpSpPr>
          <a:xfrm>
            <a:off x="1487050" y="2534000"/>
            <a:ext cx="6169800" cy="1224680"/>
            <a:chOff x="1487050" y="2758886"/>
            <a:chExt cx="6169800" cy="1597964"/>
          </a:xfrm>
        </p:grpSpPr>
        <p:cxnSp>
          <p:nvCxnSpPr>
            <p:cNvPr id="481" name="Google Shape;481;p29"/>
            <p:cNvCxnSpPr/>
            <p:nvPr/>
          </p:nvCxnSpPr>
          <p:spPr>
            <a:xfrm>
              <a:off x="1487050" y="4356850"/>
              <a:ext cx="61698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29"/>
            <p:cNvCxnSpPr/>
            <p:nvPr/>
          </p:nvCxnSpPr>
          <p:spPr>
            <a:xfrm>
              <a:off x="4589000" y="2758886"/>
              <a:ext cx="0" cy="1585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29"/>
            <p:cNvCxnSpPr/>
            <p:nvPr/>
          </p:nvCxnSpPr>
          <p:spPr>
            <a:xfrm>
              <a:off x="2357650" y="3457477"/>
              <a:ext cx="0" cy="8865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29"/>
            <p:cNvCxnSpPr/>
            <p:nvPr/>
          </p:nvCxnSpPr>
          <p:spPr>
            <a:xfrm>
              <a:off x="6818750" y="4131081"/>
              <a:ext cx="0" cy="2130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5" name="Google Shape;485;p29"/>
          <p:cNvSpPr txBox="1"/>
          <p:nvPr/>
        </p:nvSpPr>
        <p:spPr>
          <a:xfrm>
            <a:off x="6077106" y="3883300"/>
            <a:ext cx="1486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API</a:t>
            </a:r>
            <a:endParaRPr sz="1200" dirty="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Découverte de l’utilisation d’une API  avec Express JS</a:t>
            </a:r>
            <a:endParaRPr sz="1000"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3815205" y="3883300"/>
            <a:ext cx="1602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Serveur</a:t>
            </a:r>
            <a:endParaRPr sz="1200" dirty="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Serveur en Node JS et faire communiquer les vues avec React</a:t>
            </a:r>
            <a:endParaRPr sz="1000"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1641631" y="3883300"/>
            <a:ext cx="1431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Temps</a:t>
            </a:r>
            <a:endParaRPr sz="1200" dirty="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Gestion du temps</a:t>
            </a:r>
            <a:endParaRPr sz="1000"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36" y="2252821"/>
            <a:ext cx="556986" cy="5569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66" y="1707799"/>
            <a:ext cx="564285" cy="56428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81" y="2761647"/>
            <a:ext cx="821538" cy="527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5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05 - Pour aller plus loin</a:t>
            </a:r>
            <a:endParaRPr dirty="0"/>
          </a:p>
        </p:txBody>
      </p:sp>
      <p:sp>
        <p:nvSpPr>
          <p:cNvPr id="603" name="Google Shape;603;p35"/>
          <p:cNvSpPr txBox="1">
            <a:spLocks noGrp="1"/>
          </p:cNvSpPr>
          <p:nvPr>
            <p:ph type="ctrTitle" idx="2"/>
          </p:nvPr>
        </p:nvSpPr>
        <p:spPr>
          <a:xfrm>
            <a:off x="22109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Utilisateurs</a:t>
            </a:r>
            <a:endParaRPr dirty="0"/>
          </a:p>
        </p:txBody>
      </p:sp>
      <p:sp>
        <p:nvSpPr>
          <p:cNvPr id="604" name="Google Shape;604;p35"/>
          <p:cNvSpPr txBox="1">
            <a:spLocks noGrp="1"/>
          </p:cNvSpPr>
          <p:nvPr>
            <p:ph type="subTitle" idx="1"/>
          </p:nvPr>
        </p:nvSpPr>
        <p:spPr>
          <a:xfrm>
            <a:off x="20847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Création de compte possible pour pouvoir mettre en favori des téléphones</a:t>
            </a:r>
            <a:endParaRPr dirty="0"/>
          </a:p>
        </p:txBody>
      </p:sp>
      <p:sp>
        <p:nvSpPr>
          <p:cNvPr id="605" name="Google Shape;605;p35"/>
          <p:cNvSpPr txBox="1">
            <a:spLocks noGrp="1"/>
          </p:cNvSpPr>
          <p:nvPr>
            <p:ph type="ctrTitle" idx="3"/>
          </p:nvPr>
        </p:nvSpPr>
        <p:spPr>
          <a:xfrm>
            <a:off x="4008384" y="34139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Catégories</a:t>
            </a:r>
            <a:endParaRPr dirty="0"/>
          </a:p>
        </p:txBody>
      </p:sp>
      <p:sp>
        <p:nvSpPr>
          <p:cNvPr id="606" name="Google Shape;606;p35"/>
          <p:cNvSpPr txBox="1">
            <a:spLocks noGrp="1"/>
          </p:cNvSpPr>
          <p:nvPr>
            <p:ph type="ctrTitle" idx="5"/>
          </p:nvPr>
        </p:nvSpPr>
        <p:spPr>
          <a:xfrm>
            <a:off x="58060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Comparer</a:t>
            </a:r>
            <a:endParaRPr dirty="0"/>
          </a:p>
        </p:txBody>
      </p:sp>
      <p:sp>
        <p:nvSpPr>
          <p:cNvPr id="607" name="Google Shape;607;p35"/>
          <p:cNvSpPr txBox="1">
            <a:spLocks noGrp="1"/>
          </p:cNvSpPr>
          <p:nvPr>
            <p:ph type="subTitle" idx="4"/>
          </p:nvPr>
        </p:nvSpPr>
        <p:spPr>
          <a:xfrm>
            <a:off x="3882150" y="35864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Avoir une grosse BDD pour pouvoir trier les téléphones par marques</a:t>
            </a:r>
            <a:endParaRPr dirty="0"/>
          </a:p>
        </p:txBody>
      </p:sp>
      <p:grpSp>
        <p:nvGrpSpPr>
          <p:cNvPr id="608" name="Google Shape;608;p35"/>
          <p:cNvGrpSpPr/>
          <p:nvPr/>
        </p:nvGrpSpPr>
        <p:grpSpPr>
          <a:xfrm>
            <a:off x="12122240" y="-2385279"/>
            <a:ext cx="331366" cy="330494"/>
            <a:chOff x="-4570325" y="2405775"/>
            <a:chExt cx="294600" cy="293825"/>
          </a:xfrm>
        </p:grpSpPr>
        <p:sp>
          <p:nvSpPr>
            <p:cNvPr id="609" name="Google Shape;609;p35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5"/>
          <p:cNvGrpSpPr/>
          <p:nvPr/>
        </p:nvGrpSpPr>
        <p:grpSpPr>
          <a:xfrm>
            <a:off x="9618906" y="-2383930"/>
            <a:ext cx="329595" cy="327823"/>
            <a:chOff x="-3854375" y="2046625"/>
            <a:chExt cx="293025" cy="291450"/>
          </a:xfrm>
        </p:grpSpPr>
        <p:sp>
          <p:nvSpPr>
            <p:cNvPr id="612" name="Google Shape;612;p35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35"/>
          <p:cNvSpPr txBox="1">
            <a:spLocks noGrp="1"/>
          </p:cNvSpPr>
          <p:nvPr>
            <p:ph type="subTitle" idx="6"/>
          </p:nvPr>
        </p:nvSpPr>
        <p:spPr>
          <a:xfrm>
            <a:off x="56798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Pouvoir sélectionner deux téléphones et les comparer</a:t>
            </a:r>
            <a:endParaRPr dirty="0"/>
          </a:p>
        </p:txBody>
      </p:sp>
      <p:grpSp>
        <p:nvGrpSpPr>
          <p:cNvPr id="618" name="Google Shape;618;p35"/>
          <p:cNvGrpSpPr/>
          <p:nvPr/>
        </p:nvGrpSpPr>
        <p:grpSpPr>
          <a:xfrm>
            <a:off x="2608790" y="1767933"/>
            <a:ext cx="331366" cy="330494"/>
            <a:chOff x="-4570325" y="2405775"/>
            <a:chExt cx="294600" cy="293825"/>
          </a:xfrm>
        </p:grpSpPr>
        <p:sp>
          <p:nvSpPr>
            <p:cNvPr id="619" name="Google Shape;619;p35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35"/>
          <p:cNvGrpSpPr/>
          <p:nvPr/>
        </p:nvGrpSpPr>
        <p:grpSpPr>
          <a:xfrm>
            <a:off x="6205293" y="1769271"/>
            <a:ext cx="328695" cy="327823"/>
            <a:chOff x="-937025" y="2064750"/>
            <a:chExt cx="292225" cy="291450"/>
          </a:xfrm>
        </p:grpSpPr>
        <p:sp>
          <p:nvSpPr>
            <p:cNvPr id="622" name="Google Shape;622;p35"/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15" y="2946168"/>
            <a:ext cx="293237" cy="293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6"/>
          <p:cNvSpPr txBox="1">
            <a:spLocks noGrp="1"/>
          </p:cNvSpPr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Merci de nous avoir écouté</a:t>
            </a:r>
            <a:endParaRPr dirty="0"/>
          </a:p>
        </p:txBody>
      </p:sp>
      <p:pic>
        <p:nvPicPr>
          <p:cNvPr id="870" name="Google Shape;8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850" y="1610101"/>
            <a:ext cx="2880101" cy="25368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66;p46"/>
          <p:cNvSpPr txBox="1">
            <a:spLocks noGrp="1"/>
          </p:cNvSpPr>
          <p:nvPr>
            <p:ph type="subTitle" idx="1"/>
          </p:nvPr>
        </p:nvSpPr>
        <p:spPr>
          <a:xfrm flipH="1">
            <a:off x="1740578" y="2806650"/>
            <a:ext cx="29334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Clr>
                <a:schemeClr val="dk1"/>
              </a:buClr>
              <a:buSzPts val="1100"/>
            </a:pPr>
            <a:r>
              <a:rPr lang="fr-FR" dirty="0" smtClean="0"/>
              <a:t>https</a:t>
            </a:r>
            <a:r>
              <a:rPr lang="fr-FR" dirty="0"/>
              <a:t>://</a:t>
            </a:r>
            <a:r>
              <a:rPr lang="fr-FR" dirty="0" smtClean="0"/>
              <a:t>github.com/theoDELAS/API_GSM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metric Gradient Social Media Strate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145</Words>
  <Application>Microsoft Office PowerPoint</Application>
  <PresentationFormat>Affichage à l'écran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Saira Extra Condensed</vt:lpstr>
      <vt:lpstr>Fira Sans Extra Condensed Medium</vt:lpstr>
      <vt:lpstr>Roboto Slab Regular</vt:lpstr>
      <vt:lpstr>Squada One</vt:lpstr>
      <vt:lpstr>Barlow Semi Condensed</vt:lpstr>
      <vt:lpstr>Barlow Semi Condensed Light</vt:lpstr>
      <vt:lpstr>Saira ExtraCondensed SemiBold</vt:lpstr>
      <vt:lpstr>Isometric Gradient Social Media Strategy by Slidesgo</vt:lpstr>
      <vt:lpstr>API - GSM</vt:lpstr>
      <vt:lpstr>SOMMAIRE</vt:lpstr>
      <vt:lpstr>01 - Présentation du projet</vt:lpstr>
      <vt:lpstr>02 - Technologies utilisées</vt:lpstr>
      <vt:lpstr>Démonstration</vt:lpstr>
      <vt:lpstr>04 – Problèmes rencontrés</vt:lpstr>
      <vt:lpstr>05 - Pour aller plus loin</vt:lpstr>
      <vt:lpstr>Merci de nous avoir écouté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- GSM</dc:title>
  <dc:creator>Pierre C</dc:creator>
  <cp:lastModifiedBy>Pierre C</cp:lastModifiedBy>
  <cp:revision>13</cp:revision>
  <dcterms:modified xsi:type="dcterms:W3CDTF">2020-05-04T14:20:57Z</dcterms:modified>
</cp:coreProperties>
</file>