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1C48B-0584-4B62-85C6-D2E40A982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65A35-F5BE-4004-80A6-893D25E62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68E2E-54E2-4D73-9C61-9256CE19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19D3-9743-4BA9-BCA9-45054EE647E1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F8FD1F-A42C-4AA3-A1D5-C37D63BD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C0C03E-2017-4051-9F2E-FAEAEF41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A123-F76A-4D71-854A-8DEEB29ED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13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0788A-C3CD-4E76-AE87-84A5EF17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FB2356-9970-4A68-B62D-EC1F9CE19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9F6939-1282-4F1A-850F-5358284D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19D3-9743-4BA9-BCA9-45054EE647E1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0DBFF3-6145-4DE3-AB0D-3751523E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09C0A0-5675-461C-9183-9F49F21C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A123-F76A-4D71-854A-8DEEB29ED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53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1D17E3-921A-480E-A0E2-36013CE52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4AD792-8990-4FE2-A07E-2127D9945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B8AEEC-4CD9-454A-8E1F-79C1EC16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19D3-9743-4BA9-BCA9-45054EE647E1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CCAA54-5432-4C7A-AE11-2254C4F8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109A7A-079C-4771-B291-BA7FBA23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A123-F76A-4D71-854A-8DEEB29ED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70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D457A-C2A5-4550-9C10-F2F4FD00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C8A185-584F-494E-BFE8-B6E18308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B5027E-1710-4709-A5D4-EEF8A1D9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19D3-9743-4BA9-BCA9-45054EE647E1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DBAB06-CF23-4FE9-8455-8C4271A8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AA5B6D-7D60-458B-BCBD-9195E4C0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A123-F76A-4D71-854A-8DEEB29ED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34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E569D-07F0-476B-8E7E-5362571D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8F1C3D-9201-47DC-AAD8-72214FCC2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1F8ED-D014-40E1-9052-C516CCE0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19D3-9743-4BA9-BCA9-45054EE647E1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5FF348-8223-4A3E-BB75-24C25738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D0A414-4DC5-45E5-8228-E4210295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A123-F76A-4D71-854A-8DEEB29ED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12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537BC-AABD-4449-98D2-3A792EC4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FB3EA-1049-47DE-83AC-032BB7281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4157F9-8DAA-475B-AD30-AF2FAA34D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EFE3E1-3944-4A3C-B155-83AC278B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19D3-9743-4BA9-BCA9-45054EE647E1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798958-9358-4D73-BE71-58B0ACF4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3BF6A4-2301-4DF5-BC78-972EEAEB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A123-F76A-4D71-854A-8DEEB29ED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47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79E2B-7BF2-4042-AB2A-89C36CCE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DD283-7F68-42E6-BB57-66DE0B3C3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9549F4-DD15-466A-88F4-5A00E7BC0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98C9E4-830D-4351-9ADE-45535A85D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2ED5F0-127C-4D5F-9B90-7EF39CC4C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E11EA69-13A2-4A42-9863-2664483C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19D3-9743-4BA9-BCA9-45054EE647E1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D60093-A0A2-4061-BBDB-2AD146E0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245F08B-D998-4643-8A07-42B9D32E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A123-F76A-4D71-854A-8DEEB29ED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11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9787D-4223-4BDC-9284-5BF0600F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76C84C-B963-4F6F-8266-F689E66B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19D3-9743-4BA9-BCA9-45054EE647E1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19FBE7-4322-42E9-A8B8-EA20EE1D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D1101C-9B29-4A21-BA27-DCAF293A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A123-F76A-4D71-854A-8DEEB29ED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93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63FED1A-B7C5-4528-AD2C-BC42157C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19D3-9743-4BA9-BCA9-45054EE647E1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15B69C-220F-443D-846B-F3FC19E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6047CB-72E3-493F-9893-7D24FA9D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A123-F76A-4D71-854A-8DEEB29ED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52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05185-B0A6-4FF3-922E-B74FBD06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1AFE9-1D17-489F-B644-3C6EA794C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6F29DF-E14D-4CE2-B728-AE6625973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7E0B84-74AD-4718-8AB1-44F6C18B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19D3-9743-4BA9-BCA9-45054EE647E1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A218F9-76FF-4477-BE95-232640F2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B556C8-DF00-493A-BF62-B0E30FE2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A123-F76A-4D71-854A-8DEEB29ED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03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AFFFA-1471-410C-8384-578FEB60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4291A2-66C8-4076-96BC-7F2CB5E52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C8688A-5649-416E-8C61-8D42EE626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9C3BE2-E3E5-4FC4-BBE1-396D8C0E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19D3-9743-4BA9-BCA9-45054EE647E1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FF0379-6E70-4E85-BDA8-211BE2D5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3B1658-6105-4355-A08C-CCFDBA10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A123-F76A-4D71-854A-8DEEB29ED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96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9FF383-646A-4F4D-AF22-ADCAE60A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97E74D-0AFF-4F4B-9EA0-D7AB6EC8C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8F004C-3747-43B3-872C-17F6C652E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719D3-9743-4BA9-BCA9-45054EE647E1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8C36E-28E6-4E32-9E10-BB600CCEE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D0164-B17A-4C49-AD26-91632A6CD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6A123-F76A-4D71-854A-8DEEB29ED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01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359AEE-EB6D-4C5A-87AC-564751163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NakariK</a:t>
            </a:r>
          </a:p>
        </p:txBody>
      </p:sp>
      <p:pic>
        <p:nvPicPr>
          <p:cNvPr id="5" name="Image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8A6EC7C0-6544-4234-A9D2-92FD19DB9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70" y="961812"/>
            <a:ext cx="664105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4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8C46A3-D50F-4780-A1E2-3A3F12025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fr-FR" sz="6600" dirty="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BFE56D-453E-4A84-92AB-8F04C821F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fr-FR" sz="3600" dirty="0">
                <a:solidFill>
                  <a:srgbClr val="FFFFFF"/>
                </a:solidFill>
              </a:rPr>
              <a:t>I – Présentation du projet</a:t>
            </a:r>
          </a:p>
          <a:p>
            <a:r>
              <a:rPr lang="fr-FR" sz="3600" dirty="0">
                <a:solidFill>
                  <a:srgbClr val="FFFFFF"/>
                </a:solidFill>
              </a:rPr>
              <a:t>II – Technologies utilisées</a:t>
            </a:r>
          </a:p>
          <a:p>
            <a:r>
              <a:rPr lang="fr-FR" sz="3600" dirty="0">
                <a:solidFill>
                  <a:srgbClr val="FFFFFF"/>
                </a:solidFill>
              </a:rPr>
              <a:t>III – MCD final</a:t>
            </a:r>
          </a:p>
          <a:p>
            <a:r>
              <a:rPr lang="fr-FR" sz="3600" dirty="0">
                <a:solidFill>
                  <a:srgbClr val="FFFFFF"/>
                </a:solidFill>
              </a:rPr>
              <a:t>IV - Démonstration</a:t>
            </a:r>
          </a:p>
          <a:p>
            <a:r>
              <a:rPr lang="fr-FR" sz="3600" dirty="0">
                <a:solidFill>
                  <a:srgbClr val="FFFFFF"/>
                </a:solidFill>
              </a:rPr>
              <a:t>V – 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2685886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C3AB80-A2B1-4200-8338-FB8E3E48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I – 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411AE-444F-4560-B304-BD263C0B0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fr-FR" sz="2400" dirty="0">
                <a:solidFill>
                  <a:srgbClr val="FFFFFF"/>
                </a:solidFill>
              </a:rPr>
              <a:t>Livre dont vous êtes le héros</a:t>
            </a:r>
          </a:p>
          <a:p>
            <a:r>
              <a:rPr lang="fr-FR" sz="2400" dirty="0">
                <a:solidFill>
                  <a:srgbClr val="FFFFFF"/>
                </a:solidFill>
              </a:rPr>
              <a:t>Dynamique</a:t>
            </a:r>
          </a:p>
          <a:p>
            <a:endParaRPr lang="fr-FR" sz="2400" dirty="0">
              <a:solidFill>
                <a:srgbClr val="FFFFFF"/>
              </a:solidFill>
            </a:endParaRPr>
          </a:p>
          <a:p>
            <a:r>
              <a:rPr lang="fr-FR" sz="2400" dirty="0">
                <a:solidFill>
                  <a:srgbClr val="FFFFFF"/>
                </a:solidFill>
              </a:rPr>
              <a:t>Ajout de monstres, d’items et de classes</a:t>
            </a:r>
          </a:p>
          <a:p>
            <a:r>
              <a:rPr lang="fr-FR" sz="2400" dirty="0">
                <a:solidFill>
                  <a:srgbClr val="FFFFFF"/>
                </a:solidFill>
              </a:rPr>
              <a:t>Gestion des personnages</a:t>
            </a:r>
          </a:p>
        </p:txBody>
      </p:sp>
    </p:spTree>
    <p:extLst>
      <p:ext uri="{BB962C8B-B14F-4D97-AF65-F5344CB8AC3E}">
        <p14:creationId xmlns:p14="http://schemas.microsoft.com/office/powerpoint/2010/main" val="3633849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C3AB80-A2B1-4200-8338-FB8E3E48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FFFFFF"/>
                </a:solidFill>
              </a:rPr>
              <a:t>II – 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411AE-444F-4560-B304-BD263C0B0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fr-FR" sz="3200" dirty="0" err="1">
                <a:solidFill>
                  <a:srgbClr val="FFFFFF"/>
                </a:solidFill>
              </a:rPr>
              <a:t>Laravel</a:t>
            </a:r>
            <a:endParaRPr lang="fr-FR" sz="3200" dirty="0">
              <a:solidFill>
                <a:srgbClr val="FFFFFF"/>
              </a:solidFill>
            </a:endParaRPr>
          </a:p>
          <a:p>
            <a:r>
              <a:rPr lang="fr-FR" sz="3200" dirty="0">
                <a:solidFill>
                  <a:srgbClr val="FFFFFF"/>
                </a:solidFill>
              </a:rPr>
              <a:t>Bootstrap</a:t>
            </a:r>
          </a:p>
          <a:p>
            <a:r>
              <a:rPr lang="fr-FR" sz="3200" dirty="0">
                <a:solidFill>
                  <a:srgbClr val="FFFFFF"/>
                </a:solidFill>
              </a:rPr>
              <a:t>Javascript</a:t>
            </a:r>
          </a:p>
          <a:p>
            <a:r>
              <a:rPr lang="fr-FR" sz="3200" dirty="0">
                <a:solidFill>
                  <a:srgbClr val="FFFFFF"/>
                </a:solidFill>
              </a:rPr>
              <a:t>Git</a:t>
            </a:r>
          </a:p>
          <a:p>
            <a:r>
              <a:rPr lang="fr-FR" sz="3200" dirty="0">
                <a:solidFill>
                  <a:srgbClr val="FFFFFF"/>
                </a:solidFill>
              </a:rPr>
              <a:t>Trello (pas mis à jour)</a:t>
            </a:r>
          </a:p>
        </p:txBody>
      </p:sp>
    </p:spTree>
    <p:extLst>
      <p:ext uri="{BB962C8B-B14F-4D97-AF65-F5344CB8AC3E}">
        <p14:creationId xmlns:p14="http://schemas.microsoft.com/office/powerpoint/2010/main" val="2649003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C3AB80-A2B1-4200-8338-FB8E3E48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III – MCD Final</a:t>
            </a:r>
          </a:p>
        </p:txBody>
      </p:sp>
      <p:pic>
        <p:nvPicPr>
          <p:cNvPr id="5" name="Espace réservé du contenu 4" descr="Une image contenant capture d’écran, intérieur, ordinateur, portable&#10;&#10;Description générée automatiquement">
            <a:extLst>
              <a:ext uri="{FF2B5EF4-FFF2-40B4-BE49-F238E27FC236}">
                <a16:creationId xmlns:a16="http://schemas.microsoft.com/office/drawing/2014/main" id="{3A92EAE7-153B-4D80-A344-420036962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1194326"/>
            <a:ext cx="9010650" cy="5663674"/>
          </a:xfrm>
        </p:spPr>
      </p:pic>
    </p:spTree>
    <p:extLst>
      <p:ext uri="{BB962C8B-B14F-4D97-AF65-F5344CB8AC3E}">
        <p14:creationId xmlns:p14="http://schemas.microsoft.com/office/powerpoint/2010/main" val="99871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C3AB80-A2B1-4200-8338-FB8E3E48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9882346" cy="5811837"/>
          </a:xfrm>
        </p:spPr>
        <p:txBody>
          <a:bodyPr>
            <a:normAutofit/>
          </a:bodyPr>
          <a:lstStyle/>
          <a:p>
            <a:pPr algn="ctr"/>
            <a:r>
              <a:rPr lang="fr-FR" sz="7200" dirty="0">
                <a:solidFill>
                  <a:srgbClr val="FFFFFF"/>
                </a:solidFill>
              </a:rPr>
              <a:t>IV – Démonstration</a:t>
            </a:r>
          </a:p>
        </p:txBody>
      </p:sp>
    </p:spTree>
    <p:extLst>
      <p:ext uri="{BB962C8B-B14F-4D97-AF65-F5344CB8AC3E}">
        <p14:creationId xmlns:p14="http://schemas.microsoft.com/office/powerpoint/2010/main" val="629058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C3AB80-A2B1-4200-8338-FB8E3E48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V – Aller plus loin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411AE-444F-4560-B304-BD263C0B0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fr-FR" sz="3200" dirty="0">
                <a:solidFill>
                  <a:srgbClr val="FFFFFF"/>
                </a:solidFill>
              </a:rPr>
              <a:t>Histoire en BDD avec CRUD</a:t>
            </a:r>
          </a:p>
          <a:p>
            <a:r>
              <a:rPr lang="fr-FR" sz="3200" dirty="0">
                <a:solidFill>
                  <a:srgbClr val="FFFFFF"/>
                </a:solidFill>
              </a:rPr>
              <a:t>Jet de dés</a:t>
            </a:r>
          </a:p>
          <a:p>
            <a:r>
              <a:rPr lang="fr-FR" sz="3200" dirty="0">
                <a:solidFill>
                  <a:srgbClr val="FFFFFF"/>
                </a:solidFill>
              </a:rPr>
              <a:t>Gain d’expérience</a:t>
            </a:r>
          </a:p>
          <a:p>
            <a:r>
              <a:rPr lang="fr-FR" sz="3200" dirty="0">
                <a:solidFill>
                  <a:srgbClr val="FFFFFF"/>
                </a:solidFill>
              </a:rPr>
              <a:t>Avancement du personnage</a:t>
            </a:r>
          </a:p>
          <a:p>
            <a:r>
              <a:rPr lang="fr-FR" sz="3200" dirty="0">
                <a:solidFill>
                  <a:srgbClr val="FFFFFF"/>
                </a:solidFill>
              </a:rPr>
              <a:t>Design adaptatif</a:t>
            </a:r>
          </a:p>
        </p:txBody>
      </p:sp>
    </p:spTree>
    <p:extLst>
      <p:ext uri="{BB962C8B-B14F-4D97-AF65-F5344CB8AC3E}">
        <p14:creationId xmlns:p14="http://schemas.microsoft.com/office/powerpoint/2010/main" val="765741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C3AB80-A2B1-4200-8338-FB8E3E48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98" cy="5811837"/>
          </a:xfrm>
        </p:spPr>
        <p:txBody>
          <a:bodyPr>
            <a:normAutofit/>
          </a:bodyPr>
          <a:lstStyle/>
          <a:p>
            <a:pPr algn="ctr"/>
            <a:r>
              <a:rPr lang="fr-FR" sz="7200" b="1" dirty="0"/>
              <a:t>Merci pour votre écoute</a:t>
            </a:r>
            <a:endParaRPr lang="fr-FR" sz="7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251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92</Words>
  <Application>Microsoft Office PowerPoint</Application>
  <PresentationFormat>Grand écran</PresentationFormat>
  <Paragraphs>28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NakariK</vt:lpstr>
      <vt:lpstr>Sommaire</vt:lpstr>
      <vt:lpstr>I – Présentation du projet</vt:lpstr>
      <vt:lpstr>II – Technologies utilisées</vt:lpstr>
      <vt:lpstr>III – MCD Final</vt:lpstr>
      <vt:lpstr>IV – Démonstration</vt:lpstr>
      <vt:lpstr>V – Aller plus loin</vt:lpstr>
      <vt:lpstr>Merci pour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NakariK</dc:title>
  <dc:creator>KinH</dc:creator>
  <cp:lastModifiedBy>KinH</cp:lastModifiedBy>
  <cp:revision>1</cp:revision>
  <dcterms:created xsi:type="dcterms:W3CDTF">2020-01-24T13:03:41Z</dcterms:created>
  <dcterms:modified xsi:type="dcterms:W3CDTF">2020-01-24T13:05:47Z</dcterms:modified>
</cp:coreProperties>
</file>