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9" r:id="rId4"/>
    <p:sldId id="257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2" d="100"/>
          <a:sy n="152" d="100"/>
        </p:scale>
        <p:origin x="44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12630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 UF DEVELOPPEMENT LOGICIEL :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Ynov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Informatique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Bachelor 1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DELAS THEO, DURAND ANTOINE, CEBERIO PIERRE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RÃ©sultat de recherche d'images pour &quot;plante logo png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3" y="1986392"/>
            <a:ext cx="1089413" cy="108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/>
          <p:cNvSpPr txBox="1"/>
          <p:nvPr/>
        </p:nvSpPr>
        <p:spPr>
          <a:xfrm>
            <a:off x="5129808" y="2021328"/>
            <a:ext cx="24482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latin typeface="Arial" pitchFamily="34" charset="0"/>
                <a:cs typeface="Arial" pitchFamily="34" charset="0"/>
              </a:rPr>
              <a:t>Connected Flowers</a:t>
            </a:r>
            <a:endParaRPr kumimoji="0" lang="en-US" altLang="ko-KR" sz="3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Sommaire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47664" y="987574"/>
            <a:ext cx="7596336" cy="33843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Descriptif du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Gestion du temps : Planning de Gantt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Choix des technologies : </a:t>
            </a:r>
            <a:r>
              <a:rPr lang="fr-FR" altLang="ko-KR" dirty="0">
                <a:latin typeface="Arial" pitchFamily="34" charset="0"/>
                <a:cs typeface="Arial" pitchFamily="34" charset="0"/>
              </a:rPr>
              <a:t>Matériels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et langage de programmation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Côté programmation : IOT en python, BDD en MySQL, le site en PHP et HTML5/CSS3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Pour aller plus loin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RÃ©sultat de recherche d'images pour &quot;plante logo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466" y="4662483"/>
            <a:ext cx="441976" cy="44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Object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connecté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plantes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connectées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Pour un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utilisateur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lambda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Avoir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une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base de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données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de 30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plantes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minimum que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l’utilisateur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peut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étendre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Un objet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connecté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captant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l’humidité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, la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luminosité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et la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température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envoyant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les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données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avec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historique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à la base de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donnée</a:t>
            </a:r>
            <a:r>
              <a:rPr lang="en-US" altLang="ko-KR" smtClean="0">
                <a:latin typeface="Arial" pitchFamily="34" charset="0"/>
                <a:cs typeface="Arial" pitchFamily="34" charset="0"/>
              </a:rPr>
              <a:t>.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Descriptif du projet</a:t>
            </a:r>
            <a:endParaRPr lang="en-US" dirty="0"/>
          </a:p>
        </p:txBody>
      </p:sp>
      <p:pic>
        <p:nvPicPr>
          <p:cNvPr id="6" name="Picture 2" descr="RÃ©sultat de recherche d'images pour &quot;plante logo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466" y="4662483"/>
            <a:ext cx="441976" cy="44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148</Words>
  <Application>Microsoft Office PowerPoint</Application>
  <PresentationFormat>Affichage à l'écran (16:9)</PresentationFormat>
  <Paragraphs>30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Présentation PowerPoint</vt:lpstr>
      <vt:lpstr>Sommaire</vt:lpstr>
      <vt:lpstr>Descriptif du projet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Gamer Cyberzeist</cp:lastModifiedBy>
  <cp:revision>39</cp:revision>
  <dcterms:created xsi:type="dcterms:W3CDTF">2014-04-01T16:27:38Z</dcterms:created>
  <dcterms:modified xsi:type="dcterms:W3CDTF">2019-06-10T14:59:49Z</dcterms:modified>
</cp:coreProperties>
</file>