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9" r:id="rId4"/>
    <p:sldId id="257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9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5F6C-4534-45F6-9E53-B928B9AB8227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AC8D1-B67E-4118-B115-81E6D331B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840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AC8D1-B67E-4118-B115-81E6D331B22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821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AC8D1-B67E-4118-B115-81E6D331B22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16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bin.com/WKPbvevH" TargetMode="External"/><Relationship Id="rId2" Type="http://schemas.openxmlformats.org/officeDocument/2006/relationships/hyperlink" Target="https://github.com/theoDELAS/Plante_Connecte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 UF DEVELOPPEMENT LOGICIEL :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Ynov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Informatique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Bachelor 1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DELAS THEO, DURAND ANTOINE, CEBERIO PIERRE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RÃ©sultat de recherche d'images pour &quot;plante logo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3" y="1986392"/>
            <a:ext cx="1089413" cy="10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5129808" y="2021328"/>
            <a:ext cx="24482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200" b="1" dirty="0" smtClean="0">
                <a:latin typeface="Arial" pitchFamily="34" charset="0"/>
                <a:cs typeface="Arial" pitchFamily="34" charset="0"/>
              </a:rPr>
              <a:t>Connected Flowers</a:t>
            </a:r>
            <a:endParaRPr kumimoji="0" lang="en-US" altLang="ko-KR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4689" y="987575"/>
            <a:ext cx="8496944" cy="36749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Envoi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d’alertes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Ajout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capteurs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Optimisation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site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Pour </a:t>
            </a:r>
            <a:r>
              <a:rPr lang="en-US" dirty="0" err="1" smtClean="0"/>
              <a:t>aller</a:t>
            </a:r>
            <a:r>
              <a:rPr lang="en-US" dirty="0" smtClean="0"/>
              <a:t> plus loin</a:t>
            </a:r>
            <a:endParaRPr lang="en-US" dirty="0"/>
          </a:p>
        </p:txBody>
      </p:sp>
      <p:pic>
        <p:nvPicPr>
          <p:cNvPr id="6" name="Picture 2" descr="RÃ©sultat de recherche d'images pour &quot;plante logo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466" y="4662483"/>
            <a:ext cx="441976" cy="44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Ã©sultat de recherche d'images pour &quot;perform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419622"/>
            <a:ext cx="2741873" cy="274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026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4689" y="1507800"/>
            <a:ext cx="8496944" cy="211626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rojet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://github.com/theoDELAS/Plante_Connectee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Sources images : </a:t>
            </a:r>
            <a:r>
              <a:rPr lang="fr-FR" dirty="0">
                <a:hlinkClick r:id="rId3"/>
              </a:rPr>
              <a:t>https://pastebin.com/WKPbvevH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Liens annexes</a:t>
            </a:r>
            <a:endParaRPr lang="en-US" dirty="0"/>
          </a:p>
        </p:txBody>
      </p:sp>
      <p:pic>
        <p:nvPicPr>
          <p:cNvPr id="6" name="Picture 2" descr="RÃ©sultat de recherche d'images pour &quot;plante logo p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466" y="4662483"/>
            <a:ext cx="441976" cy="44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84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Sommaire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47664" y="987574"/>
            <a:ext cx="7596336" cy="3384376"/>
          </a:xfrm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Descriptif du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projet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Gestion du temps : Planning de Gantt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Choix des technologies : </a:t>
            </a:r>
            <a:r>
              <a:rPr lang="fr-FR" altLang="ko-KR" dirty="0" smtClean="0">
                <a:latin typeface="Arial" pitchFamily="34" charset="0"/>
                <a:cs typeface="Arial" pitchFamily="34" charset="0"/>
              </a:rPr>
              <a:t>Matériels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Côté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programmation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: IOT / BDD / le site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Démonstration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Pour aller plus loin 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Liens annexes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RÃ©sultat de recherche d'images pour &quot;plante logo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466" y="4662483"/>
            <a:ext cx="441976" cy="44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Objet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connecté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pour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plantes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Utilisateur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lambda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BDD extensible : 30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plantes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minimum 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Capter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humidité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/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luminosité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/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température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+ envoi de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données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avec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historique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Contrôle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des </a:t>
            </a:r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données</a:t>
            </a: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Descriptif du projet</a:t>
            </a:r>
            <a:endParaRPr lang="en-US" dirty="0"/>
          </a:p>
        </p:txBody>
      </p:sp>
      <p:pic>
        <p:nvPicPr>
          <p:cNvPr id="6" name="Picture 2" descr="RÃ©sultat de recherche d'images pour &quot;plante logo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466" y="4662483"/>
            <a:ext cx="441976" cy="44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Le Gantt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Gestion</a:t>
            </a:r>
            <a:r>
              <a:rPr lang="en-US" dirty="0" smtClean="0"/>
              <a:t> du temps</a:t>
            </a:r>
            <a:endParaRPr lang="en-US" dirty="0"/>
          </a:p>
        </p:txBody>
      </p:sp>
      <p:pic>
        <p:nvPicPr>
          <p:cNvPr id="6" name="Picture 2" descr="RÃ©sultat de recherche d'images pour &quot;plante logo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466" y="4662483"/>
            <a:ext cx="441976" cy="44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5" y="1783553"/>
            <a:ext cx="8441849" cy="270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1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Choix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du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matériels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Techniques</a:t>
            </a:r>
            <a:endParaRPr lang="en-US" dirty="0"/>
          </a:p>
        </p:txBody>
      </p:sp>
      <p:pic>
        <p:nvPicPr>
          <p:cNvPr id="6" name="Picture 2" descr="RÃ©sultat de recherche d'images pour &quot;plante logo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466" y="4662483"/>
            <a:ext cx="441976" cy="44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LUFA 1PC DALLAS 18B20 DS18B20 TO-92 fil thermomÃ¨tre numÃ©rique tempÃ©rature capteur IC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451" y="1830054"/>
            <a:ext cx="1370854" cy="137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kwmobile 10x PhotorÃ©sistance LDR - Capteur de luminositÃ© - RÃ©sistance dÃ©pendante de la lumiÃ¨re - Compatible Arduino, Genuino et Raspberry Pi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06" y="1661592"/>
            <a:ext cx="1707778" cy="170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Ã©sultat de recherche d'images pour &quot;raspberry pi 0 w png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26" y="1478362"/>
            <a:ext cx="1831300" cy="183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SODIAL(R) Sol Hygrometre Humidite Detection Module Humidite Essayant Senseur pour Arduino PI png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398798"/>
            <a:ext cx="1512488" cy="151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Ã©sultat de recherche d'images pour &quot;Ganvol 40 pcs 20 cm mÃ¢le vers Femelle sans Soudure Flexible Breadboard Jumper Cable Wire pour Arduino, Raspberry Pi ModÃ¨le A/ModÃ¨le B 1 1 + 2 3/Ordinateur Module/Zero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80" y="3527663"/>
            <a:ext cx="1134820" cy="113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Zero Essentials Kit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325361"/>
            <a:ext cx="1746895" cy="165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46291" y="2080801"/>
            <a:ext cx="2838251" cy="878364"/>
          </a:xfrm>
          <a:prstGeom prst="rect">
            <a:avLst/>
          </a:prstGeom>
        </p:spPr>
      </p:pic>
      <p:pic>
        <p:nvPicPr>
          <p:cNvPr id="1042" name="Picture 18" descr="https://www.ecomposant.com/3783-large_default/5x-condensateur-electrolitique-radial-10uf-35v-5x11mm-154con351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252" y="3396803"/>
            <a:ext cx="1514482" cy="151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99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19672" y="4019215"/>
            <a:ext cx="6516216" cy="757672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Le plus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maîtrisé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                             Facile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d’utilisation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Côté</a:t>
            </a:r>
            <a:r>
              <a:rPr lang="en-US" dirty="0" smtClean="0"/>
              <a:t> </a:t>
            </a:r>
            <a:r>
              <a:rPr lang="en-US" dirty="0" err="1" smtClean="0"/>
              <a:t>programmation</a:t>
            </a:r>
            <a:r>
              <a:rPr lang="en-US" dirty="0" smtClean="0"/>
              <a:t> : </a:t>
            </a:r>
            <a:r>
              <a:rPr lang="en-US" dirty="0" err="1" smtClean="0"/>
              <a:t>l’IOT</a:t>
            </a:r>
            <a:endParaRPr lang="en-US" dirty="0"/>
          </a:p>
        </p:txBody>
      </p:sp>
      <p:pic>
        <p:nvPicPr>
          <p:cNvPr id="6" name="Picture 2" descr="RÃ©sultat de recherche d'images pour &quot;plante logo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466" y="4662483"/>
            <a:ext cx="441976" cy="44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Ã©sultat de recherche d'images pour &quot;python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001" y="1512260"/>
            <a:ext cx="2257997" cy="22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23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4689" y="1507800"/>
            <a:ext cx="8496944" cy="21162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Simple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d’utilisation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Rapide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et performant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Compatible avec Python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Côté</a:t>
            </a:r>
            <a:r>
              <a:rPr lang="en-US" dirty="0" smtClean="0"/>
              <a:t> </a:t>
            </a:r>
            <a:r>
              <a:rPr lang="en-US" dirty="0" err="1" smtClean="0"/>
              <a:t>programmation</a:t>
            </a:r>
            <a:r>
              <a:rPr lang="en-US" dirty="0" smtClean="0"/>
              <a:t> : la BDD</a:t>
            </a:r>
            <a:endParaRPr lang="en-US" dirty="0"/>
          </a:p>
        </p:txBody>
      </p:sp>
      <p:pic>
        <p:nvPicPr>
          <p:cNvPr id="6" name="Picture 2" descr="RÃ©sultat de recherche d'images pour &quot;plante logo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466" y="4662483"/>
            <a:ext cx="441976" cy="44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Ã©sultat de recherche d'images pour &quot;mysql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55526"/>
            <a:ext cx="367240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95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Côté</a:t>
            </a:r>
            <a:r>
              <a:rPr lang="en-US" dirty="0" smtClean="0"/>
              <a:t> </a:t>
            </a:r>
            <a:r>
              <a:rPr lang="en-US" dirty="0" err="1" smtClean="0"/>
              <a:t>programmation</a:t>
            </a:r>
            <a:r>
              <a:rPr lang="en-US" dirty="0" smtClean="0"/>
              <a:t> : le site</a:t>
            </a:r>
            <a:endParaRPr lang="en-US" dirty="0"/>
          </a:p>
        </p:txBody>
      </p:sp>
      <p:pic>
        <p:nvPicPr>
          <p:cNvPr id="6" name="Picture 2" descr="RÃ©sultat de recherche d'images pour &quot;plante logo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466" y="4662483"/>
            <a:ext cx="441976" cy="44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cdn.discordapp.com/attachments/539390522402275329/587919466101342229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" y="1808261"/>
            <a:ext cx="73437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63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Démonstration</a:t>
            </a:r>
            <a:endParaRPr lang="en-US" dirty="0"/>
          </a:p>
        </p:txBody>
      </p:sp>
      <p:pic>
        <p:nvPicPr>
          <p:cNvPr id="6" name="Picture 2" descr="RÃ©sultat de recherche d'images pour &quot;plante logo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466" y="4662483"/>
            <a:ext cx="441976" cy="44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Ã©sultat de recherche d'images pour &quot;demonstration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130" y="1296822"/>
            <a:ext cx="3339740" cy="333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73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146</Words>
  <Application>Microsoft Office PowerPoint</Application>
  <PresentationFormat>Affichage à l'écran (16:9)</PresentationFormat>
  <Paragraphs>66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Wingdings</vt:lpstr>
      <vt:lpstr>Office Theme</vt:lpstr>
      <vt:lpstr>Custom Design</vt:lpstr>
      <vt:lpstr>Présentation PowerPoint</vt:lpstr>
      <vt:lpstr>Sommaire</vt:lpstr>
      <vt:lpstr>Descriptif du projet</vt:lpstr>
      <vt:lpstr>Gestion du temps</vt:lpstr>
      <vt:lpstr>Solutions Techniques</vt:lpstr>
      <vt:lpstr>Côté programmation : l’IOT</vt:lpstr>
      <vt:lpstr>Côté programmation : la BDD</vt:lpstr>
      <vt:lpstr>Côté programmation : le site</vt:lpstr>
      <vt:lpstr>Démonstration</vt:lpstr>
      <vt:lpstr>Pour aller plus loin</vt:lpstr>
      <vt:lpstr>Liens annexes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Gamer Cyberzeist</cp:lastModifiedBy>
  <cp:revision>80</cp:revision>
  <dcterms:created xsi:type="dcterms:W3CDTF">2014-04-01T16:27:38Z</dcterms:created>
  <dcterms:modified xsi:type="dcterms:W3CDTF">2019-06-11T08:45:40Z</dcterms:modified>
</cp:coreProperties>
</file>