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86" r:id="rId12"/>
    <p:sldId id="287" r:id="rId13"/>
    <p:sldId id="292" r:id="rId14"/>
    <p:sldId id="288" r:id="rId15"/>
    <p:sldId id="290" r:id="rId16"/>
    <p:sldId id="291" r:id="rId17"/>
    <p:sldId id="275" r:id="rId18"/>
    <p:sldId id="274" r:id="rId19"/>
    <p:sldId id="284" r:id="rId20"/>
    <p:sldId id="285" r:id="rId21"/>
    <p:sldId id="282" r:id="rId22"/>
    <p:sldId id="283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503" autoAdjust="0"/>
  </p:normalViewPr>
  <p:slideViewPr>
    <p:cSldViewPr snapToGrid="0">
      <p:cViewPr>
        <p:scale>
          <a:sx n="66" d="100"/>
          <a:sy n="66" d="100"/>
        </p:scale>
        <p:origin x="21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4B541-0472-48DD-8F68-AC6A222479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A62B8B-C29E-46AF-BD30-8A639E00E509}">
      <dgm:prSet/>
      <dgm:spPr/>
      <dgm:t>
        <a:bodyPr/>
        <a:lstStyle/>
        <a:p>
          <a:r>
            <a:rPr lang="fr-FR" dirty="0"/>
            <a:t>Virtual </a:t>
          </a:r>
          <a:r>
            <a:rPr lang="fr-FR" dirty="0" err="1"/>
            <a:t>Private</a:t>
          </a:r>
          <a:r>
            <a:rPr lang="fr-FR" dirty="0"/>
            <a:t> Network – Réseau Privé Virtuel</a:t>
          </a:r>
          <a:endParaRPr lang="en-US" dirty="0"/>
        </a:p>
      </dgm:t>
    </dgm:pt>
    <dgm:pt modelId="{9DE89FEE-FE19-4EE1-BAE1-BEA6536FE691}" type="parTrans" cxnId="{075BD30A-FED8-4708-9490-183157583B8E}">
      <dgm:prSet/>
      <dgm:spPr/>
      <dgm:t>
        <a:bodyPr/>
        <a:lstStyle/>
        <a:p>
          <a:endParaRPr lang="en-US"/>
        </a:p>
      </dgm:t>
    </dgm:pt>
    <dgm:pt modelId="{704C1F4D-60BF-4C2F-A19B-913E6B498638}" type="sibTrans" cxnId="{075BD30A-FED8-4708-9490-183157583B8E}">
      <dgm:prSet/>
      <dgm:spPr/>
      <dgm:t>
        <a:bodyPr/>
        <a:lstStyle/>
        <a:p>
          <a:endParaRPr lang="en-US"/>
        </a:p>
      </dgm:t>
    </dgm:pt>
    <dgm:pt modelId="{24C7EC60-5E15-4481-A308-DC6A42572728}">
      <dgm:prSet/>
      <dgm:spPr/>
      <dgm:t>
        <a:bodyPr/>
        <a:lstStyle/>
        <a:p>
          <a:r>
            <a:rPr lang="fr-FR"/>
            <a:t>Accès distant</a:t>
          </a:r>
          <a:endParaRPr lang="en-US"/>
        </a:p>
      </dgm:t>
    </dgm:pt>
    <dgm:pt modelId="{628464B8-B8D3-41CA-B6B0-57F012BBA80D}" type="parTrans" cxnId="{5E359C90-837B-4296-81F3-F044EBAB32CE}">
      <dgm:prSet/>
      <dgm:spPr/>
      <dgm:t>
        <a:bodyPr/>
        <a:lstStyle/>
        <a:p>
          <a:endParaRPr lang="en-US"/>
        </a:p>
      </dgm:t>
    </dgm:pt>
    <dgm:pt modelId="{B2D471AC-C4C8-4EEC-9B94-545B772FE393}" type="sibTrans" cxnId="{5E359C90-837B-4296-81F3-F044EBAB32CE}">
      <dgm:prSet/>
      <dgm:spPr/>
      <dgm:t>
        <a:bodyPr/>
        <a:lstStyle/>
        <a:p>
          <a:endParaRPr lang="en-US"/>
        </a:p>
      </dgm:t>
    </dgm:pt>
    <dgm:pt modelId="{92999833-BD83-4A8E-8773-B3727E4F6D5D}">
      <dgm:prSet/>
      <dgm:spPr/>
      <dgm:t>
        <a:bodyPr/>
        <a:lstStyle/>
        <a:p>
          <a:r>
            <a:rPr lang="fr-FR"/>
            <a:t>Passerelle</a:t>
          </a:r>
          <a:endParaRPr lang="en-US"/>
        </a:p>
      </dgm:t>
    </dgm:pt>
    <dgm:pt modelId="{1A1DE2E4-D016-4FDB-A213-DABB7A068D8B}" type="parTrans" cxnId="{A958D9E3-E79A-46C6-AD7C-AECC7A4153F4}">
      <dgm:prSet/>
      <dgm:spPr/>
      <dgm:t>
        <a:bodyPr/>
        <a:lstStyle/>
        <a:p>
          <a:endParaRPr lang="en-US"/>
        </a:p>
      </dgm:t>
    </dgm:pt>
    <dgm:pt modelId="{C9A4A06E-C26E-44ED-B50A-B56A4814B754}" type="sibTrans" cxnId="{A958D9E3-E79A-46C6-AD7C-AECC7A4153F4}">
      <dgm:prSet/>
      <dgm:spPr/>
      <dgm:t>
        <a:bodyPr/>
        <a:lstStyle/>
        <a:p>
          <a:endParaRPr lang="en-US"/>
        </a:p>
      </dgm:t>
    </dgm:pt>
    <dgm:pt modelId="{D4474339-808A-4DDC-A3D8-B6FAE476D49D}" type="pres">
      <dgm:prSet presAssocID="{D784B541-0472-48DD-8F68-AC6A2224791F}" presName="root" presStyleCnt="0">
        <dgm:presLayoutVars>
          <dgm:dir/>
          <dgm:resizeHandles val="exact"/>
        </dgm:presLayoutVars>
      </dgm:prSet>
      <dgm:spPr/>
    </dgm:pt>
    <dgm:pt modelId="{F8CEAC74-E3C8-455A-BAAA-79F30B53A36D}" type="pres">
      <dgm:prSet presAssocID="{3AA62B8B-C29E-46AF-BD30-8A639E00E509}" presName="compNode" presStyleCnt="0"/>
      <dgm:spPr/>
    </dgm:pt>
    <dgm:pt modelId="{32D8A2DF-90DD-47A2-B95E-FF38A9B0BE00}" type="pres">
      <dgm:prSet presAssocID="{3AA62B8B-C29E-46AF-BD30-8A639E00E509}" presName="bgRect" presStyleLbl="bgShp" presStyleIdx="0" presStyleCnt="3"/>
      <dgm:spPr/>
    </dgm:pt>
    <dgm:pt modelId="{FDD94BAA-66EF-4329-8BBD-4660BF70FC21}" type="pres">
      <dgm:prSet presAssocID="{3AA62B8B-C29E-46AF-BD30-8A639E00E509}" presName="iconRect" presStyleLbl="node1" presStyleIdx="0" presStyleCnt="3" custFlipVert="1" custScaleX="44935" custScaleY="13384" custLinFactNeighborX="-10065" custLinFactNeighborY="16213"/>
      <dgm:spPr>
        <a:ln>
          <a:noFill/>
        </a:ln>
      </dgm:spPr>
      <dgm:extLst/>
    </dgm:pt>
    <dgm:pt modelId="{E19DD297-0B1B-4E18-A497-6AD14E437F99}" type="pres">
      <dgm:prSet presAssocID="{3AA62B8B-C29E-46AF-BD30-8A639E00E509}" presName="spaceRect" presStyleCnt="0"/>
      <dgm:spPr/>
    </dgm:pt>
    <dgm:pt modelId="{50B21320-831D-49CE-9213-2F7FD6A35427}" type="pres">
      <dgm:prSet presAssocID="{3AA62B8B-C29E-46AF-BD30-8A639E00E509}" presName="parTx" presStyleLbl="revTx" presStyleIdx="0" presStyleCnt="3">
        <dgm:presLayoutVars>
          <dgm:chMax val="0"/>
          <dgm:chPref val="0"/>
        </dgm:presLayoutVars>
      </dgm:prSet>
      <dgm:spPr/>
    </dgm:pt>
    <dgm:pt modelId="{822DC67E-03E4-4D1F-A170-860F8EB8161F}" type="pres">
      <dgm:prSet presAssocID="{704C1F4D-60BF-4C2F-A19B-913E6B498638}" presName="sibTrans" presStyleCnt="0"/>
      <dgm:spPr/>
    </dgm:pt>
    <dgm:pt modelId="{A4FBE13D-5643-41DC-8653-763FD228CC61}" type="pres">
      <dgm:prSet presAssocID="{24C7EC60-5E15-4481-A308-DC6A42572728}" presName="compNode" presStyleCnt="0"/>
      <dgm:spPr/>
    </dgm:pt>
    <dgm:pt modelId="{452F86DE-85F4-4E48-B6DC-D32499914BA2}" type="pres">
      <dgm:prSet presAssocID="{24C7EC60-5E15-4481-A308-DC6A42572728}" presName="bgRect" presStyleLbl="bgShp" presStyleIdx="1" presStyleCnt="3"/>
      <dgm:spPr/>
    </dgm:pt>
    <dgm:pt modelId="{D6DAB57B-3025-4BA2-9057-690790738019}" type="pres">
      <dgm:prSet presAssocID="{24C7EC60-5E15-4481-A308-DC6A42572728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67E87F85-AF4E-4172-B9CF-D9F86133424B}" type="pres">
      <dgm:prSet presAssocID="{24C7EC60-5E15-4481-A308-DC6A42572728}" presName="spaceRect" presStyleCnt="0"/>
      <dgm:spPr/>
    </dgm:pt>
    <dgm:pt modelId="{2434A714-ED78-4BE3-8D45-E9FEFAB2D510}" type="pres">
      <dgm:prSet presAssocID="{24C7EC60-5E15-4481-A308-DC6A42572728}" presName="parTx" presStyleLbl="revTx" presStyleIdx="1" presStyleCnt="3">
        <dgm:presLayoutVars>
          <dgm:chMax val="0"/>
          <dgm:chPref val="0"/>
        </dgm:presLayoutVars>
      </dgm:prSet>
      <dgm:spPr/>
    </dgm:pt>
    <dgm:pt modelId="{289F70B3-29E6-4B47-90AF-41C3118908C3}" type="pres">
      <dgm:prSet presAssocID="{B2D471AC-C4C8-4EEC-9B94-545B772FE393}" presName="sibTrans" presStyleCnt="0"/>
      <dgm:spPr/>
    </dgm:pt>
    <dgm:pt modelId="{B7E41DF1-6781-4FCD-8864-DB17AE2C8BA2}" type="pres">
      <dgm:prSet presAssocID="{92999833-BD83-4A8E-8773-B3727E4F6D5D}" presName="compNode" presStyleCnt="0"/>
      <dgm:spPr/>
    </dgm:pt>
    <dgm:pt modelId="{47964998-5255-4AC5-98FD-AC1681219350}" type="pres">
      <dgm:prSet presAssocID="{92999833-BD83-4A8E-8773-B3727E4F6D5D}" presName="bgRect" presStyleLbl="bgShp" presStyleIdx="2" presStyleCnt="3"/>
      <dgm:spPr/>
    </dgm:pt>
    <dgm:pt modelId="{ADD15423-C80A-4624-A7CD-CB0166F653DC}" type="pres">
      <dgm:prSet presAssocID="{92999833-BD83-4A8E-8773-B3727E4F6D5D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4CB50752-D5B4-4098-84D1-500A1ED44F24}" type="pres">
      <dgm:prSet presAssocID="{92999833-BD83-4A8E-8773-B3727E4F6D5D}" presName="spaceRect" presStyleCnt="0"/>
      <dgm:spPr/>
    </dgm:pt>
    <dgm:pt modelId="{03018003-8448-479B-94E2-7F60B6FD7F60}" type="pres">
      <dgm:prSet presAssocID="{92999833-BD83-4A8E-8773-B3727E4F6D5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75BD30A-FED8-4708-9490-183157583B8E}" srcId="{D784B541-0472-48DD-8F68-AC6A2224791F}" destId="{3AA62B8B-C29E-46AF-BD30-8A639E00E509}" srcOrd="0" destOrd="0" parTransId="{9DE89FEE-FE19-4EE1-BAE1-BEA6536FE691}" sibTransId="{704C1F4D-60BF-4C2F-A19B-913E6B498638}"/>
    <dgm:cxn modelId="{78D3C469-35B4-4EDB-A011-199DD24D4D18}" type="presOf" srcId="{92999833-BD83-4A8E-8773-B3727E4F6D5D}" destId="{03018003-8448-479B-94E2-7F60B6FD7F60}" srcOrd="0" destOrd="0" presId="urn:microsoft.com/office/officeart/2018/2/layout/IconVerticalSolidList"/>
    <dgm:cxn modelId="{1B643D8A-E144-4AD0-B34D-193B1BCF138F}" type="presOf" srcId="{24C7EC60-5E15-4481-A308-DC6A42572728}" destId="{2434A714-ED78-4BE3-8D45-E9FEFAB2D510}" srcOrd="0" destOrd="0" presId="urn:microsoft.com/office/officeart/2018/2/layout/IconVerticalSolidList"/>
    <dgm:cxn modelId="{5E359C90-837B-4296-81F3-F044EBAB32CE}" srcId="{D784B541-0472-48DD-8F68-AC6A2224791F}" destId="{24C7EC60-5E15-4481-A308-DC6A42572728}" srcOrd="1" destOrd="0" parTransId="{628464B8-B8D3-41CA-B6B0-57F012BBA80D}" sibTransId="{B2D471AC-C4C8-4EEC-9B94-545B772FE393}"/>
    <dgm:cxn modelId="{47AA01C2-1C3C-45F8-A981-D78B08D5E9D9}" type="presOf" srcId="{3AA62B8B-C29E-46AF-BD30-8A639E00E509}" destId="{50B21320-831D-49CE-9213-2F7FD6A35427}" srcOrd="0" destOrd="0" presId="urn:microsoft.com/office/officeart/2018/2/layout/IconVerticalSolidList"/>
    <dgm:cxn modelId="{A958D9E3-E79A-46C6-AD7C-AECC7A4153F4}" srcId="{D784B541-0472-48DD-8F68-AC6A2224791F}" destId="{92999833-BD83-4A8E-8773-B3727E4F6D5D}" srcOrd="2" destOrd="0" parTransId="{1A1DE2E4-D016-4FDB-A213-DABB7A068D8B}" sibTransId="{C9A4A06E-C26E-44ED-B50A-B56A4814B754}"/>
    <dgm:cxn modelId="{71A996F5-3483-4014-9023-3DD2AF77F3B8}" type="presOf" srcId="{D784B541-0472-48DD-8F68-AC6A2224791F}" destId="{D4474339-808A-4DDC-A3D8-B6FAE476D49D}" srcOrd="0" destOrd="0" presId="urn:microsoft.com/office/officeart/2018/2/layout/IconVerticalSolidList"/>
    <dgm:cxn modelId="{B1556DC2-AAFE-4FDA-9C1E-323186B38429}" type="presParOf" srcId="{D4474339-808A-4DDC-A3D8-B6FAE476D49D}" destId="{F8CEAC74-E3C8-455A-BAAA-79F30B53A36D}" srcOrd="0" destOrd="0" presId="urn:microsoft.com/office/officeart/2018/2/layout/IconVerticalSolidList"/>
    <dgm:cxn modelId="{32B34E35-C2E9-4815-951B-000BBD915935}" type="presParOf" srcId="{F8CEAC74-E3C8-455A-BAAA-79F30B53A36D}" destId="{32D8A2DF-90DD-47A2-B95E-FF38A9B0BE00}" srcOrd="0" destOrd="0" presId="urn:microsoft.com/office/officeart/2018/2/layout/IconVerticalSolidList"/>
    <dgm:cxn modelId="{83EF9549-3151-4A5B-860B-AA595E883CB2}" type="presParOf" srcId="{F8CEAC74-E3C8-455A-BAAA-79F30B53A36D}" destId="{FDD94BAA-66EF-4329-8BBD-4660BF70FC21}" srcOrd="1" destOrd="0" presId="urn:microsoft.com/office/officeart/2018/2/layout/IconVerticalSolidList"/>
    <dgm:cxn modelId="{F7F854FA-65A3-4B81-9A2D-3297BD13A29A}" type="presParOf" srcId="{F8CEAC74-E3C8-455A-BAAA-79F30B53A36D}" destId="{E19DD297-0B1B-4E18-A497-6AD14E437F99}" srcOrd="2" destOrd="0" presId="urn:microsoft.com/office/officeart/2018/2/layout/IconVerticalSolidList"/>
    <dgm:cxn modelId="{795455CB-AA53-4AA1-A032-63AA32D79B9B}" type="presParOf" srcId="{F8CEAC74-E3C8-455A-BAAA-79F30B53A36D}" destId="{50B21320-831D-49CE-9213-2F7FD6A35427}" srcOrd="3" destOrd="0" presId="urn:microsoft.com/office/officeart/2018/2/layout/IconVerticalSolidList"/>
    <dgm:cxn modelId="{6AA51A29-3BB8-4838-9E4C-FF4882650F71}" type="presParOf" srcId="{D4474339-808A-4DDC-A3D8-B6FAE476D49D}" destId="{822DC67E-03E4-4D1F-A170-860F8EB8161F}" srcOrd="1" destOrd="0" presId="urn:microsoft.com/office/officeart/2018/2/layout/IconVerticalSolidList"/>
    <dgm:cxn modelId="{9E3B19B8-6B99-4F20-B27A-365A5EDA0106}" type="presParOf" srcId="{D4474339-808A-4DDC-A3D8-B6FAE476D49D}" destId="{A4FBE13D-5643-41DC-8653-763FD228CC61}" srcOrd="2" destOrd="0" presId="urn:microsoft.com/office/officeart/2018/2/layout/IconVerticalSolidList"/>
    <dgm:cxn modelId="{8EF38269-0B95-4058-B5B4-7808EB745FB9}" type="presParOf" srcId="{A4FBE13D-5643-41DC-8653-763FD228CC61}" destId="{452F86DE-85F4-4E48-B6DC-D32499914BA2}" srcOrd="0" destOrd="0" presId="urn:microsoft.com/office/officeart/2018/2/layout/IconVerticalSolidList"/>
    <dgm:cxn modelId="{D9790AC3-43E7-49C8-8107-B27F0F81A450}" type="presParOf" srcId="{A4FBE13D-5643-41DC-8653-763FD228CC61}" destId="{D6DAB57B-3025-4BA2-9057-690790738019}" srcOrd="1" destOrd="0" presId="urn:microsoft.com/office/officeart/2018/2/layout/IconVerticalSolidList"/>
    <dgm:cxn modelId="{B70810E3-3C57-410B-9D88-40BA0FA14A74}" type="presParOf" srcId="{A4FBE13D-5643-41DC-8653-763FD228CC61}" destId="{67E87F85-AF4E-4172-B9CF-D9F86133424B}" srcOrd="2" destOrd="0" presId="urn:microsoft.com/office/officeart/2018/2/layout/IconVerticalSolidList"/>
    <dgm:cxn modelId="{25B76DD4-DA4B-44CC-8D21-58C6EDC5C2A7}" type="presParOf" srcId="{A4FBE13D-5643-41DC-8653-763FD228CC61}" destId="{2434A714-ED78-4BE3-8D45-E9FEFAB2D510}" srcOrd="3" destOrd="0" presId="urn:microsoft.com/office/officeart/2018/2/layout/IconVerticalSolidList"/>
    <dgm:cxn modelId="{D8335F49-91C1-4D7E-9156-08EC0C6B772F}" type="presParOf" srcId="{D4474339-808A-4DDC-A3D8-B6FAE476D49D}" destId="{289F70B3-29E6-4B47-90AF-41C3118908C3}" srcOrd="3" destOrd="0" presId="urn:microsoft.com/office/officeart/2018/2/layout/IconVerticalSolidList"/>
    <dgm:cxn modelId="{7D32ED6B-5A1F-422E-B9DB-80C266325B11}" type="presParOf" srcId="{D4474339-808A-4DDC-A3D8-B6FAE476D49D}" destId="{B7E41DF1-6781-4FCD-8864-DB17AE2C8BA2}" srcOrd="4" destOrd="0" presId="urn:microsoft.com/office/officeart/2018/2/layout/IconVerticalSolidList"/>
    <dgm:cxn modelId="{336E25FB-AEC2-4C93-A727-7005F627E1CA}" type="presParOf" srcId="{B7E41DF1-6781-4FCD-8864-DB17AE2C8BA2}" destId="{47964998-5255-4AC5-98FD-AC1681219350}" srcOrd="0" destOrd="0" presId="urn:microsoft.com/office/officeart/2018/2/layout/IconVerticalSolidList"/>
    <dgm:cxn modelId="{33D5EAD2-1D81-4B7E-862A-E3BDA539C5A5}" type="presParOf" srcId="{B7E41DF1-6781-4FCD-8864-DB17AE2C8BA2}" destId="{ADD15423-C80A-4624-A7CD-CB0166F653DC}" srcOrd="1" destOrd="0" presId="urn:microsoft.com/office/officeart/2018/2/layout/IconVerticalSolidList"/>
    <dgm:cxn modelId="{7D8B79D3-1B75-44E0-8A01-A7C1A978F116}" type="presParOf" srcId="{B7E41DF1-6781-4FCD-8864-DB17AE2C8BA2}" destId="{4CB50752-D5B4-4098-84D1-500A1ED44F24}" srcOrd="2" destOrd="0" presId="urn:microsoft.com/office/officeart/2018/2/layout/IconVerticalSolidList"/>
    <dgm:cxn modelId="{2340149E-CF60-40AD-BADD-A0948324FFED}" type="presParOf" srcId="{B7E41DF1-6781-4FCD-8864-DB17AE2C8BA2}" destId="{03018003-8448-479B-94E2-7F60B6FD7F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AC59F1-2EE9-4F75-B912-F4C7CBBFD0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485747-46B0-4DDE-AA63-F9D149EF55B6}">
      <dgm:prSet/>
      <dgm:spPr/>
      <dgm:t>
        <a:bodyPr/>
        <a:lstStyle/>
        <a:p>
          <a:r>
            <a:rPr lang="fr-FR" dirty="0">
              <a:solidFill>
                <a:srgbClr val="C00000"/>
              </a:solidFill>
            </a:rPr>
            <a:t>Serveur</a:t>
          </a:r>
          <a:r>
            <a:rPr lang="fr-FR" dirty="0"/>
            <a:t> : Raspberry</a:t>
          </a:r>
          <a:endParaRPr lang="en-US" dirty="0"/>
        </a:p>
      </dgm:t>
    </dgm:pt>
    <dgm:pt modelId="{A96C818C-AF5C-4ED6-B01A-00683F97A53C}" type="parTrans" cxnId="{32BADF2D-2642-4F03-B2D0-79BCFB7D711D}">
      <dgm:prSet/>
      <dgm:spPr/>
      <dgm:t>
        <a:bodyPr/>
        <a:lstStyle/>
        <a:p>
          <a:endParaRPr lang="en-US"/>
        </a:p>
      </dgm:t>
    </dgm:pt>
    <dgm:pt modelId="{3C644E9E-E760-4A3F-9864-06AC5C18EF54}" type="sibTrans" cxnId="{32BADF2D-2642-4F03-B2D0-79BCFB7D711D}">
      <dgm:prSet/>
      <dgm:spPr/>
      <dgm:t>
        <a:bodyPr/>
        <a:lstStyle/>
        <a:p>
          <a:endParaRPr lang="en-US"/>
        </a:p>
      </dgm:t>
    </dgm:pt>
    <dgm:pt modelId="{E4642972-1DE3-4DB5-8FE1-150AB27CB71B}">
      <dgm:prSet/>
      <dgm:spPr/>
      <dgm:t>
        <a:bodyPr/>
        <a:lstStyle/>
        <a:p>
          <a:r>
            <a:rPr lang="fr-FR" dirty="0">
              <a:solidFill>
                <a:srgbClr val="0070C0"/>
              </a:solidFill>
            </a:rPr>
            <a:t>Client</a:t>
          </a:r>
          <a:r>
            <a:rPr lang="fr-FR" dirty="0"/>
            <a:t> : Desktop</a:t>
          </a:r>
          <a:endParaRPr lang="en-US" dirty="0"/>
        </a:p>
      </dgm:t>
    </dgm:pt>
    <dgm:pt modelId="{C54B2C01-0700-44F3-8A80-DCC770B7B9D8}" type="parTrans" cxnId="{883228E0-DEAE-473C-845C-FFCC059A6B58}">
      <dgm:prSet/>
      <dgm:spPr/>
      <dgm:t>
        <a:bodyPr/>
        <a:lstStyle/>
        <a:p>
          <a:endParaRPr lang="en-US"/>
        </a:p>
      </dgm:t>
    </dgm:pt>
    <dgm:pt modelId="{E7079887-4D23-405D-B93C-DA3DD2FF26C8}" type="sibTrans" cxnId="{883228E0-DEAE-473C-845C-FFCC059A6B58}">
      <dgm:prSet/>
      <dgm:spPr/>
      <dgm:t>
        <a:bodyPr/>
        <a:lstStyle/>
        <a:p>
          <a:endParaRPr lang="en-US"/>
        </a:p>
      </dgm:t>
    </dgm:pt>
    <dgm:pt modelId="{4099B054-0A5D-4FFA-B6E5-EC528772D3D7}" type="pres">
      <dgm:prSet presAssocID="{D8AC59F1-2EE9-4F75-B912-F4C7CBBFD021}" presName="root" presStyleCnt="0">
        <dgm:presLayoutVars>
          <dgm:dir/>
          <dgm:resizeHandles val="exact"/>
        </dgm:presLayoutVars>
      </dgm:prSet>
      <dgm:spPr/>
    </dgm:pt>
    <dgm:pt modelId="{601EA7ED-E28E-4C1B-BD3D-2E84AF5AC68E}" type="pres">
      <dgm:prSet presAssocID="{2E485747-46B0-4DDE-AA63-F9D149EF55B6}" presName="compNode" presStyleCnt="0"/>
      <dgm:spPr/>
    </dgm:pt>
    <dgm:pt modelId="{06751BA5-5731-445A-B6B9-20A2F2381C16}" type="pres">
      <dgm:prSet presAssocID="{2E485747-46B0-4DDE-AA63-F9D149EF55B6}" presName="bgRect" presStyleLbl="bgShp" presStyleIdx="0" presStyleCnt="2"/>
      <dgm:spPr/>
    </dgm:pt>
    <dgm:pt modelId="{07C9A92D-7505-4C27-A3D2-353F46796BAC}" type="pres">
      <dgm:prSet presAssocID="{2E485747-46B0-4DDE-AA63-F9D149EF55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504E4DAF-C2FA-46FD-B522-83B746C13F6F}" type="pres">
      <dgm:prSet presAssocID="{2E485747-46B0-4DDE-AA63-F9D149EF55B6}" presName="spaceRect" presStyleCnt="0"/>
      <dgm:spPr/>
    </dgm:pt>
    <dgm:pt modelId="{3E30182B-97AC-4283-9759-911D6186B7BB}" type="pres">
      <dgm:prSet presAssocID="{2E485747-46B0-4DDE-AA63-F9D149EF55B6}" presName="parTx" presStyleLbl="revTx" presStyleIdx="0" presStyleCnt="2">
        <dgm:presLayoutVars>
          <dgm:chMax val="0"/>
          <dgm:chPref val="0"/>
        </dgm:presLayoutVars>
      </dgm:prSet>
      <dgm:spPr/>
    </dgm:pt>
    <dgm:pt modelId="{69E49820-A314-4E78-9B04-80DB36C8CFF4}" type="pres">
      <dgm:prSet presAssocID="{3C644E9E-E760-4A3F-9864-06AC5C18EF54}" presName="sibTrans" presStyleCnt="0"/>
      <dgm:spPr/>
    </dgm:pt>
    <dgm:pt modelId="{969B203F-B6FD-46DE-A870-3380B75F33D2}" type="pres">
      <dgm:prSet presAssocID="{E4642972-1DE3-4DB5-8FE1-150AB27CB71B}" presName="compNode" presStyleCnt="0"/>
      <dgm:spPr/>
    </dgm:pt>
    <dgm:pt modelId="{21A5E893-81AA-4C71-BF12-351AB1FA03F6}" type="pres">
      <dgm:prSet presAssocID="{E4642972-1DE3-4DB5-8FE1-150AB27CB71B}" presName="bgRect" presStyleLbl="bgShp" presStyleIdx="1" presStyleCnt="2"/>
      <dgm:spPr/>
    </dgm:pt>
    <dgm:pt modelId="{CA60C05B-A37E-4AEE-8363-CC88323509FA}" type="pres">
      <dgm:prSet presAssocID="{E4642972-1DE3-4DB5-8FE1-150AB27CB7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6B14BB1-CC39-4424-ADBF-B649B0ACBC3E}" type="pres">
      <dgm:prSet presAssocID="{E4642972-1DE3-4DB5-8FE1-150AB27CB71B}" presName="spaceRect" presStyleCnt="0"/>
      <dgm:spPr/>
    </dgm:pt>
    <dgm:pt modelId="{B398B287-023B-4745-B108-BBD21DDC28C2}" type="pres">
      <dgm:prSet presAssocID="{E4642972-1DE3-4DB5-8FE1-150AB27CB71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2BADF2D-2642-4F03-B2D0-79BCFB7D711D}" srcId="{D8AC59F1-2EE9-4F75-B912-F4C7CBBFD021}" destId="{2E485747-46B0-4DDE-AA63-F9D149EF55B6}" srcOrd="0" destOrd="0" parTransId="{A96C818C-AF5C-4ED6-B01A-00683F97A53C}" sibTransId="{3C644E9E-E760-4A3F-9864-06AC5C18EF54}"/>
    <dgm:cxn modelId="{07CA9D68-B0D7-4A13-863C-C1C448E64BB6}" type="presOf" srcId="{2E485747-46B0-4DDE-AA63-F9D149EF55B6}" destId="{3E30182B-97AC-4283-9759-911D6186B7BB}" srcOrd="0" destOrd="0" presId="urn:microsoft.com/office/officeart/2018/2/layout/IconVerticalSolidList"/>
    <dgm:cxn modelId="{FEC70F7F-5939-4715-8C22-EC002C4680A0}" type="presOf" srcId="{D8AC59F1-2EE9-4F75-B912-F4C7CBBFD021}" destId="{4099B054-0A5D-4FFA-B6E5-EC528772D3D7}" srcOrd="0" destOrd="0" presId="urn:microsoft.com/office/officeart/2018/2/layout/IconVerticalSolidList"/>
    <dgm:cxn modelId="{883228E0-DEAE-473C-845C-FFCC059A6B58}" srcId="{D8AC59F1-2EE9-4F75-B912-F4C7CBBFD021}" destId="{E4642972-1DE3-4DB5-8FE1-150AB27CB71B}" srcOrd="1" destOrd="0" parTransId="{C54B2C01-0700-44F3-8A80-DCC770B7B9D8}" sibTransId="{E7079887-4D23-405D-B93C-DA3DD2FF26C8}"/>
    <dgm:cxn modelId="{FCD106EC-2266-46D0-8A08-1FED07302013}" type="presOf" srcId="{E4642972-1DE3-4DB5-8FE1-150AB27CB71B}" destId="{B398B287-023B-4745-B108-BBD21DDC28C2}" srcOrd="0" destOrd="0" presId="urn:microsoft.com/office/officeart/2018/2/layout/IconVerticalSolidList"/>
    <dgm:cxn modelId="{40C41222-D52F-4F7A-A041-782D896E4567}" type="presParOf" srcId="{4099B054-0A5D-4FFA-B6E5-EC528772D3D7}" destId="{601EA7ED-E28E-4C1B-BD3D-2E84AF5AC68E}" srcOrd="0" destOrd="0" presId="urn:microsoft.com/office/officeart/2018/2/layout/IconVerticalSolidList"/>
    <dgm:cxn modelId="{84D8FC5A-6ECB-4105-8905-85792B2BE234}" type="presParOf" srcId="{601EA7ED-E28E-4C1B-BD3D-2E84AF5AC68E}" destId="{06751BA5-5731-445A-B6B9-20A2F2381C16}" srcOrd="0" destOrd="0" presId="urn:microsoft.com/office/officeart/2018/2/layout/IconVerticalSolidList"/>
    <dgm:cxn modelId="{7AB97401-3084-4D25-A317-9A765782C058}" type="presParOf" srcId="{601EA7ED-E28E-4C1B-BD3D-2E84AF5AC68E}" destId="{07C9A92D-7505-4C27-A3D2-353F46796BAC}" srcOrd="1" destOrd="0" presId="urn:microsoft.com/office/officeart/2018/2/layout/IconVerticalSolidList"/>
    <dgm:cxn modelId="{122AF3F8-3348-4A41-890D-523F3A391F28}" type="presParOf" srcId="{601EA7ED-E28E-4C1B-BD3D-2E84AF5AC68E}" destId="{504E4DAF-C2FA-46FD-B522-83B746C13F6F}" srcOrd="2" destOrd="0" presId="urn:microsoft.com/office/officeart/2018/2/layout/IconVerticalSolidList"/>
    <dgm:cxn modelId="{A7895AC3-E135-475E-89D9-0ADDBB176D9B}" type="presParOf" srcId="{601EA7ED-E28E-4C1B-BD3D-2E84AF5AC68E}" destId="{3E30182B-97AC-4283-9759-911D6186B7BB}" srcOrd="3" destOrd="0" presId="urn:microsoft.com/office/officeart/2018/2/layout/IconVerticalSolidList"/>
    <dgm:cxn modelId="{312C5D93-7039-4381-9C61-D2C14CC3E001}" type="presParOf" srcId="{4099B054-0A5D-4FFA-B6E5-EC528772D3D7}" destId="{69E49820-A314-4E78-9B04-80DB36C8CFF4}" srcOrd="1" destOrd="0" presId="urn:microsoft.com/office/officeart/2018/2/layout/IconVerticalSolidList"/>
    <dgm:cxn modelId="{6F24C61D-6D97-4DB1-AE57-F432E8A48D95}" type="presParOf" srcId="{4099B054-0A5D-4FFA-B6E5-EC528772D3D7}" destId="{969B203F-B6FD-46DE-A870-3380B75F33D2}" srcOrd="2" destOrd="0" presId="urn:microsoft.com/office/officeart/2018/2/layout/IconVerticalSolidList"/>
    <dgm:cxn modelId="{8732E5E3-6858-4351-A1E1-36D2A48663A8}" type="presParOf" srcId="{969B203F-B6FD-46DE-A870-3380B75F33D2}" destId="{21A5E893-81AA-4C71-BF12-351AB1FA03F6}" srcOrd="0" destOrd="0" presId="urn:microsoft.com/office/officeart/2018/2/layout/IconVerticalSolidList"/>
    <dgm:cxn modelId="{2A74094D-04D4-4931-A940-54D35B00FA42}" type="presParOf" srcId="{969B203F-B6FD-46DE-A870-3380B75F33D2}" destId="{CA60C05B-A37E-4AEE-8363-CC88323509FA}" srcOrd="1" destOrd="0" presId="urn:microsoft.com/office/officeart/2018/2/layout/IconVerticalSolidList"/>
    <dgm:cxn modelId="{B2199BB7-72AD-44C8-8145-6A3A13AF37EE}" type="presParOf" srcId="{969B203F-B6FD-46DE-A870-3380B75F33D2}" destId="{26B14BB1-CC39-4424-ADBF-B649B0ACBC3E}" srcOrd="2" destOrd="0" presId="urn:microsoft.com/office/officeart/2018/2/layout/IconVerticalSolidList"/>
    <dgm:cxn modelId="{BF107858-BD8F-495F-B67A-5D9DFB41E76B}" type="presParOf" srcId="{969B203F-B6FD-46DE-A870-3380B75F33D2}" destId="{B398B287-023B-4745-B108-BBD21DDC28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8A2DF-90DD-47A2-B95E-FF38A9B0BE00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94BAA-66EF-4329-8BBD-4660BF70FC21}">
      <dsp:nvSpPr>
        <dsp:cNvPr id="0" name=""/>
        <dsp:cNvSpPr/>
      </dsp:nvSpPr>
      <dsp:spPr>
        <a:xfrm flipV="1">
          <a:off x="670053" y="929322"/>
          <a:ext cx="415481" cy="1237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21320-831D-49CE-9213-2F7FD6A3542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Virtual </a:t>
          </a:r>
          <a:r>
            <a:rPr lang="fr-FR" sz="2500" kern="1200" dirty="0" err="1"/>
            <a:t>Private</a:t>
          </a:r>
          <a:r>
            <a:rPr lang="fr-FR" sz="2500" kern="1200" dirty="0"/>
            <a:t> Network – Réseau Privé Virtuel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452F86DE-85F4-4E48-B6DC-D32499914BA2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AB57B-3025-4BA2-9057-69079073801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4A714-ED78-4BE3-8D45-E9FEFAB2D510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Accès distant</a:t>
          </a:r>
          <a:endParaRPr lang="en-US" sz="2500" kern="1200"/>
        </a:p>
      </dsp:txBody>
      <dsp:txXfrm>
        <a:off x="1941716" y="2102143"/>
        <a:ext cx="4571887" cy="1681139"/>
      </dsp:txXfrm>
    </dsp:sp>
    <dsp:sp modelId="{47964998-5255-4AC5-98FD-AC168121935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15423-C80A-4624-A7CD-CB0166F653D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18003-8448-479B-94E2-7F60B6FD7F6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Passerelle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51BA5-5731-445A-B6B9-20A2F2381C16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9A92D-7505-4C27-A3D2-353F46796BAC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0182B-97AC-4283-9759-911D6186B7BB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srgbClr val="C00000"/>
              </a:solidFill>
            </a:rPr>
            <a:t>Serveur</a:t>
          </a:r>
          <a:r>
            <a:rPr lang="fr-FR" sz="2500" kern="1200" dirty="0"/>
            <a:t> : Raspberry</a:t>
          </a:r>
          <a:endParaRPr lang="en-US" sz="2500" kern="1200" dirty="0"/>
        </a:p>
      </dsp:txBody>
      <dsp:txXfrm>
        <a:off x="2039300" y="956381"/>
        <a:ext cx="4474303" cy="1765627"/>
      </dsp:txXfrm>
    </dsp:sp>
    <dsp:sp modelId="{21A5E893-81AA-4C71-BF12-351AB1FA03F6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0C05B-A37E-4AEE-8363-CC88323509FA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8B287-023B-4745-B108-BBD21DDC28C2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srgbClr val="0070C0"/>
              </a:solidFill>
            </a:rPr>
            <a:t>Client</a:t>
          </a:r>
          <a:r>
            <a:rPr lang="fr-FR" sz="2500" kern="1200" dirty="0"/>
            <a:t> : Desktop</a:t>
          </a:r>
          <a:endParaRPr lang="en-US" sz="2500" kern="1200" dirty="0"/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A99FD-20EF-4FCC-BE86-06A32E715E3C}" type="datetimeFigureOut">
              <a:rPr lang="fr-FR" smtClean="0"/>
              <a:t>24/06/2019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28018-8B2C-441B-B312-C1537CBBAF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376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dresse_IP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28018-8B2C-441B-B312-C1537CBBAF1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633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Protocol </a:t>
            </a:r>
            <a:r>
              <a:rPr lang="fr-FR" dirty="0" err="1"/>
              <a:t>udp</a:t>
            </a:r>
            <a:r>
              <a:rPr lang="fr-FR" dirty="0"/>
              <a:t> : user </a:t>
            </a:r>
            <a:r>
              <a:rPr lang="fr-FR" dirty="0" err="1"/>
              <a:t>datagram</a:t>
            </a:r>
            <a:r>
              <a:rPr lang="fr-FR" dirty="0"/>
              <a:t> </a:t>
            </a:r>
            <a:r>
              <a:rPr lang="fr-FR" dirty="0" err="1"/>
              <a:t>protocol</a:t>
            </a:r>
            <a:r>
              <a:rPr lang="fr-FR" dirty="0"/>
              <a:t> 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28018-8B2C-441B-B312-C1537CBBAF10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879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Ou se situe les clés du serveur et les certificats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28018-8B2C-441B-B312-C1537CBBAF10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080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Précise que c’est lui le serveur, avec cette adresse IP /24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28018-8B2C-441B-B312-C1537CBBAF10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4173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Dirige l’intégralité du trafic IP vers le tunnel IP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28018-8B2C-441B-B312-C1537CBBAF10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393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Créer un fichier de </a:t>
            </a:r>
            <a:r>
              <a:rPr lang="fr-FR" dirty="0" err="1"/>
              <a:t>status</a:t>
            </a:r>
            <a:r>
              <a:rPr lang="fr-FR" dirty="0"/>
              <a:t> qui rapporte l’</a:t>
            </a:r>
            <a:r>
              <a:rPr lang="fr-FR" dirty="0" err="1"/>
              <a:t>etat</a:t>
            </a:r>
            <a:r>
              <a:rPr lang="fr-FR" dirty="0"/>
              <a:t> de la connexion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28018-8B2C-441B-B312-C1537CBBAF10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552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Log-append : permet de voir ce qui se sont connecté au serveur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28018-8B2C-441B-B312-C1537CBBAF10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2219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Permet de donner </a:t>
            </a:r>
            <a:r>
              <a:rPr lang="fr-FR" dirty="0" err="1"/>
              <a:t>accés</a:t>
            </a:r>
            <a:r>
              <a:rPr lang="fr-FR" dirty="0"/>
              <a:t> aux client connecté au serveur, à internet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28018-8B2C-441B-B312-C1537CBBAF10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912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28018-8B2C-441B-B312-C1537CBBAF10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4113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Renseigne l’adresse du serveur </a:t>
            </a:r>
            <a:r>
              <a:rPr lang="fr-FR" dirty="0" err="1"/>
              <a:t>vpn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28018-8B2C-441B-B312-C1537CBBAF10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5954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Ou se situe les clés du client et les certificats afin de communiquer avec le serveur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28018-8B2C-441B-B312-C1537CBBAF10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415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VPN dispose d'une « passerelle » permettant d'accéder à l'extérieur, permet de changer l'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dresse IP"/>
              </a:rPr>
              <a:t>IP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source apparente de ses connexions. Rend plus difficile l'identification et la localisation de l'ordinateur émetteur par le fournisseur de service.</a:t>
            </a:r>
          </a:p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Données chiffrées avec une clé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secréte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seul le VPN peut les déchiffrer et enverra les données sur internet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28018-8B2C-441B-B312-C1537CBBAF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736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Lance le serveur </a:t>
            </a:r>
            <a:r>
              <a:rPr lang="fr-FR" dirty="0" err="1"/>
              <a:t>vpn</a:t>
            </a:r>
            <a:endParaRPr lang="fr-FR" dirty="0"/>
          </a:p>
          <a:p>
            <a:r>
              <a:rPr lang="fr-FR" dirty="0"/>
              <a:t>Connecte le client au serveur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28018-8B2C-441B-B312-C1537CBBAF10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9062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28018-8B2C-441B-B312-C1537CBBAF10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774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Raspberry connecté en wifi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28018-8B2C-441B-B312-C1537CBBAF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60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Installe </a:t>
            </a:r>
            <a:r>
              <a:rPr lang="fr-FR" dirty="0" err="1"/>
              <a:t>openvpn</a:t>
            </a:r>
            <a:r>
              <a:rPr lang="fr-FR" dirty="0"/>
              <a:t> : logiciel libre permettant de créer un </a:t>
            </a:r>
            <a:r>
              <a:rPr lang="fr-FR" dirty="0" err="1"/>
              <a:t>vpn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28018-8B2C-441B-B312-C1537CBBAF1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558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est aussi d'usage de modifier la variable KEY_SIZE. Cette dernière permet de définir la longueur de la clé de chiffrement.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28018-8B2C-441B-B312-C1537CBBAF1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737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Connexion et authentification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28018-8B2C-441B-B312-C1537CBBAF1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446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Build-dh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 C’est cette clé qui crypte vos données pendant la connexion alors que les autres certificats servent à la connexion et l’authentification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28018-8B2C-441B-B312-C1537CBBAF10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3463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Génére</a:t>
            </a:r>
            <a:r>
              <a:rPr lang="fr-FR" dirty="0"/>
              <a:t> une clé protégeant des attaques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28018-8B2C-441B-B312-C1537CBBAF1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223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Spécifie le port pour se connecter au serveur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28018-8B2C-441B-B312-C1537CBBAF1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434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DBF4C-09F1-4AF6-BF14-B7B54778B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743C31-4009-4597-AB1A-441C9DAAE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CC8AF2-78C9-4677-BE7A-051F0E25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A0DF-FB2C-45C1-84AB-8BF463AC663C}" type="datetimeFigureOut">
              <a:rPr lang="fr-FR" smtClean="0"/>
              <a:t>24/06/2019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CCF75C-1ED0-4517-8AA8-51ED4AF8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13E0AB-9833-4F86-9F86-EBF1FFF7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ED37-DCF7-4A06-913F-875137C38D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527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ECCF7-6E54-498E-A15E-1C8C2F1D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84C64D-0951-4941-BB94-0988D8472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14DA6-2702-4957-8B61-BF8C8F4F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A0DF-FB2C-45C1-84AB-8BF463AC663C}" type="datetimeFigureOut">
              <a:rPr lang="fr-FR" smtClean="0"/>
              <a:t>24/06/2019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CB45C7-5225-472B-9706-CD59E21B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878FCA-8D72-403E-ACE7-20B74770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ED37-DCF7-4A06-913F-875137C38D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54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A079A8-7A07-4A38-ACB5-199ED1A3E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4522CB-74C1-483E-9CC4-B1BC39B88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1EB52B-EE43-4BB9-AB84-5A4ED866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A0DF-FB2C-45C1-84AB-8BF463AC663C}" type="datetimeFigureOut">
              <a:rPr lang="fr-FR" smtClean="0"/>
              <a:t>24/06/2019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C184B3-3BA6-4945-AB96-0A38929C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6DE9F4-F48E-4298-9360-A1C1D29A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ED37-DCF7-4A06-913F-875137C38D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207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E72EB-866B-43D5-B07A-70C416A8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8F0BBC-7BE5-40AC-8C2A-B5B858DB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4A072B-4CFE-43FB-AC9E-1DA3BBC6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A0DF-FB2C-45C1-84AB-8BF463AC663C}" type="datetimeFigureOut">
              <a:rPr lang="fr-FR" smtClean="0"/>
              <a:t>24/06/2019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18BC33-A85E-4614-BE2E-2D462986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B28358-F175-4AB5-A2A2-DA266E2C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ED37-DCF7-4A06-913F-875137C38D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72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A13A0-5994-4836-980C-0C48DD5E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6BB741-6E84-41C6-A61A-BA0E8F13B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26FA7-644D-47D5-9715-EB0C9FF6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A0DF-FB2C-45C1-84AB-8BF463AC663C}" type="datetimeFigureOut">
              <a:rPr lang="fr-FR" smtClean="0"/>
              <a:t>24/06/2019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134131-D383-458F-8B09-7B049F0F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B82003-20C0-4F0D-9EAA-ABD8C810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ED37-DCF7-4A06-913F-875137C38D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65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ED928-3A3E-47DD-830E-952EB406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966E0C-B1DC-49FA-9A48-8971B13C6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403D6F-A17D-4EEB-9F5B-0881EC3C8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7D289E-258E-4E75-8F27-C995FBF3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A0DF-FB2C-45C1-84AB-8BF463AC663C}" type="datetimeFigureOut">
              <a:rPr lang="fr-FR" smtClean="0"/>
              <a:t>24/06/2019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295D25-6610-427F-B79E-D71635A7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D9B2B0-FA83-492D-B621-18A82F6A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ED37-DCF7-4A06-913F-875137C38D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56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6174C-4CC8-461F-9ED4-D3499746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FAA090-5FFD-4B39-BED3-C5A72F86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AE91FA-FE32-4DF9-BAF9-F1F134481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DD63E5-4F5D-4823-BBA2-71E3BF2AE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F07951-2838-4595-82D5-090F7369D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4A4548-0382-45B9-A422-830C621D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A0DF-FB2C-45C1-84AB-8BF463AC663C}" type="datetimeFigureOut">
              <a:rPr lang="fr-FR" smtClean="0"/>
              <a:t>24/06/2019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DC59F62-7334-4AC9-BA42-DBE04A15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F81310-5F9F-4C8D-8EA8-5CCD5D96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ED37-DCF7-4A06-913F-875137C38D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123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7C152-6C76-41AD-97BF-C26D5595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69041B-486B-4208-AD42-E90334BC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A0DF-FB2C-45C1-84AB-8BF463AC663C}" type="datetimeFigureOut">
              <a:rPr lang="fr-FR" smtClean="0"/>
              <a:t>24/06/2019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460DE4-045F-4886-B04E-091C34BA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E33031-D761-41AF-BC22-1FB8AAAC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ED37-DCF7-4A06-913F-875137C38D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451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54550A-9E2F-403B-A9A2-69CE844D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A0DF-FB2C-45C1-84AB-8BF463AC663C}" type="datetimeFigureOut">
              <a:rPr lang="fr-FR" smtClean="0"/>
              <a:t>24/06/2019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AE7E7A-7159-4AE0-B1A0-F94EDD9A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75CABC-D166-46C6-BFA6-2F4308A1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ED37-DCF7-4A06-913F-875137C38D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158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777DF-B612-4441-8396-D049B174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78515-268F-4398-B03E-125D7845F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64C60D-5301-4CD7-BC22-91E01EFC7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8CDE04-5A5D-40F6-A309-C9FAF0DC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A0DF-FB2C-45C1-84AB-8BF463AC663C}" type="datetimeFigureOut">
              <a:rPr lang="fr-FR" smtClean="0"/>
              <a:t>24/06/2019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C8EC40-4111-42DF-8490-1C03F6B6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812EBB-DC3D-41B4-8D0D-CE552D84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ED37-DCF7-4A06-913F-875137C38D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843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97ECD-2BB4-4D5C-AF3A-90ED999F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9827AB-36D9-4C0D-98CF-8519FBBEB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BADFC3-94CF-46EB-B32C-D3425CE14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454DAF-8AA8-4022-B1C0-4DDCBBFF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A0DF-FB2C-45C1-84AB-8BF463AC663C}" type="datetimeFigureOut">
              <a:rPr lang="fr-FR" smtClean="0"/>
              <a:t>24/06/2019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6D9BFD-932B-441B-89B0-EC9E4042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2BB782-C604-460D-AFA2-DFE5F62A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ED37-DCF7-4A06-913F-875137C38D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13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D5CF69-5917-4466-9321-849A7E15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EA84C6-790C-4ADE-A331-7B04D2B08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DD1C4A-64F6-4F4F-B096-01D18EADC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A0DF-FB2C-45C1-84AB-8BF463AC663C}" type="datetimeFigureOut">
              <a:rPr lang="fr-FR" smtClean="0"/>
              <a:t>24/06/2019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65B0B-0F4C-4937-80B5-FCCEA0384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79D77D-55D5-4433-A97C-DB4427909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4ED37-DCF7-4A06-913F-875137C38D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735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62B641-5037-4036-931E-B0D724039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1107" y="2855068"/>
            <a:ext cx="1902565" cy="1147863"/>
          </a:xfrm>
        </p:spPr>
        <p:txBody>
          <a:bodyPr anchor="b">
            <a:normAutofit/>
          </a:bodyPr>
          <a:lstStyle/>
          <a:p>
            <a:pPr algn="l"/>
            <a:r>
              <a:rPr lang="fr-FR" sz="6600" dirty="0">
                <a:solidFill>
                  <a:schemeClr val="bg1"/>
                </a:solidFill>
              </a:rPr>
              <a:t>VPN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B3CD73-3978-49F2-AEEF-458ADBB8A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6004" y="6336355"/>
            <a:ext cx="3692773" cy="521645"/>
          </a:xfrm>
        </p:spPr>
        <p:txBody>
          <a:bodyPr anchor="t">
            <a:normAutofit/>
          </a:bodyPr>
          <a:lstStyle/>
          <a:p>
            <a:pPr algn="l"/>
            <a:r>
              <a:rPr lang="fr-FR" sz="2000" dirty="0">
                <a:solidFill>
                  <a:schemeClr val="bg1"/>
                </a:solidFill>
              </a:rPr>
              <a:t>By Thomas Dumont &amp; Théo Delas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EDFB19-A851-4B00-AF47-05331E706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0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C94F18-C239-45DA-AD48-B15D0223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numCol="1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II. Mise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place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Configuration </a:t>
            </a:r>
            <a:r>
              <a:rPr lang="en-US" kern="12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fichier</a:t>
            </a:r>
            <a: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conf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serveur</a:t>
            </a:r>
            <a:endParaRPr lang="en-US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0FA08D9F-A43A-498C-9D36-40A55E3485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90"/>
          <a:stretch/>
        </p:blipFill>
        <p:spPr>
          <a:xfrm>
            <a:off x="5075257" y="668564"/>
            <a:ext cx="6975243" cy="45420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BCE9E5-A7FB-4BD6-9FC4-C99A3E157025}"/>
              </a:ext>
            </a:extLst>
          </p:cNvPr>
          <p:cNvSpPr/>
          <p:nvPr/>
        </p:nvSpPr>
        <p:spPr>
          <a:xfrm>
            <a:off x="5075257" y="668564"/>
            <a:ext cx="1383600" cy="274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07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C94F18-C239-45DA-AD48-B15D0223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numCol="1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II. Mise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place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Configuration </a:t>
            </a:r>
            <a:r>
              <a:rPr lang="en-US" kern="12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fichier</a:t>
            </a:r>
            <a: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conf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serveur</a:t>
            </a:r>
            <a:endParaRPr lang="en-US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0FA08D9F-A43A-498C-9D36-40A55E3485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60"/>
          <a:stretch/>
        </p:blipFill>
        <p:spPr>
          <a:xfrm>
            <a:off x="5075257" y="668564"/>
            <a:ext cx="6975243" cy="45565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BCE9E5-A7FB-4BD6-9FC4-C99A3E157025}"/>
              </a:ext>
            </a:extLst>
          </p:cNvPr>
          <p:cNvSpPr/>
          <p:nvPr/>
        </p:nvSpPr>
        <p:spPr>
          <a:xfrm>
            <a:off x="5075257" y="1249135"/>
            <a:ext cx="1383600" cy="274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18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C94F18-C239-45DA-AD48-B15D0223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numCol="1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II. Mise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place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Configuration </a:t>
            </a:r>
            <a:r>
              <a:rPr lang="en-US" kern="12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fichier</a:t>
            </a:r>
            <a: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conf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serveur</a:t>
            </a:r>
            <a:endParaRPr lang="en-US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0FA08D9F-A43A-498C-9D36-40A55E3485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30"/>
          <a:stretch/>
        </p:blipFill>
        <p:spPr>
          <a:xfrm>
            <a:off x="5075257" y="668564"/>
            <a:ext cx="6975243" cy="45710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BCE9E5-A7FB-4BD6-9FC4-C99A3E157025}"/>
              </a:ext>
            </a:extLst>
          </p:cNvPr>
          <p:cNvSpPr/>
          <p:nvPr/>
        </p:nvSpPr>
        <p:spPr>
          <a:xfrm>
            <a:off x="5075256" y="2395763"/>
            <a:ext cx="6373793" cy="1537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0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C94F18-C239-45DA-AD48-B15D0223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numCol="1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II. Mise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place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Configuration </a:t>
            </a:r>
            <a:r>
              <a:rPr lang="en-US" kern="12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fichier</a:t>
            </a:r>
            <a: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conf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serveur</a:t>
            </a:r>
            <a:endParaRPr lang="en-US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0FA08D9F-A43A-498C-9D36-40A55E3485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00"/>
          <a:stretch/>
        </p:blipFill>
        <p:spPr>
          <a:xfrm>
            <a:off x="5075257" y="668564"/>
            <a:ext cx="6975243" cy="45856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BCE9E5-A7FB-4BD6-9FC4-C99A3E157025}"/>
              </a:ext>
            </a:extLst>
          </p:cNvPr>
          <p:cNvSpPr/>
          <p:nvPr/>
        </p:nvSpPr>
        <p:spPr>
          <a:xfrm flipV="1">
            <a:off x="5075257" y="4049484"/>
            <a:ext cx="4460630" cy="507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346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C94F18-C239-45DA-AD48-B15D0223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numCol="1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II. Mise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place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Configuration </a:t>
            </a:r>
            <a:r>
              <a:rPr lang="en-US" kern="12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fichier</a:t>
            </a:r>
            <a: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conf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serveur</a:t>
            </a:r>
            <a:endParaRPr lang="en-US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0FA08D9F-A43A-498C-9D36-40A55E3485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79"/>
          <a:stretch/>
        </p:blipFill>
        <p:spPr>
          <a:xfrm>
            <a:off x="5075257" y="668564"/>
            <a:ext cx="6975243" cy="46436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BCE9E5-A7FB-4BD6-9FC4-C99A3E157025}"/>
              </a:ext>
            </a:extLst>
          </p:cNvPr>
          <p:cNvSpPr/>
          <p:nvPr/>
        </p:nvSpPr>
        <p:spPr>
          <a:xfrm>
            <a:off x="5075256" y="4644570"/>
            <a:ext cx="5999144" cy="5370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29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C94F18-C239-45DA-AD48-B15D0223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numCol="1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II. Mise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place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Configuration </a:t>
            </a:r>
            <a:r>
              <a:rPr lang="en-US" kern="12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fichier</a:t>
            </a:r>
            <a: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conf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serveur</a:t>
            </a:r>
            <a:endParaRPr lang="en-US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5890FFE7-64DD-4950-A214-47CF69377E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" t="70027" r="24849" b="3619"/>
          <a:stretch/>
        </p:blipFill>
        <p:spPr>
          <a:xfrm>
            <a:off x="5225046" y="1828800"/>
            <a:ext cx="6432583" cy="36026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BCE9E5-A7FB-4BD6-9FC4-C99A3E157025}"/>
              </a:ext>
            </a:extLst>
          </p:cNvPr>
          <p:cNvSpPr/>
          <p:nvPr/>
        </p:nvSpPr>
        <p:spPr>
          <a:xfrm flipV="1">
            <a:off x="5225046" y="1828800"/>
            <a:ext cx="6224004" cy="540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091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C94F18-C239-45DA-AD48-B15D0223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numCol="1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II. Mise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place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Configuration </a:t>
            </a:r>
            <a:r>
              <a:rPr lang="en-US" kern="12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fichier</a:t>
            </a:r>
            <a: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conf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serveur</a:t>
            </a:r>
            <a:endParaRPr lang="en-US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5890FFE7-64DD-4950-A214-47CF69377E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" t="70027" r="24849" b="3619"/>
          <a:stretch/>
        </p:blipFill>
        <p:spPr>
          <a:xfrm>
            <a:off x="5225046" y="1828800"/>
            <a:ext cx="6432583" cy="36026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BCE9E5-A7FB-4BD6-9FC4-C99A3E157025}"/>
              </a:ext>
            </a:extLst>
          </p:cNvPr>
          <p:cNvSpPr/>
          <p:nvPr/>
        </p:nvSpPr>
        <p:spPr>
          <a:xfrm flipV="1">
            <a:off x="5225046" y="2583540"/>
            <a:ext cx="5892897" cy="682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500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C94F18-C239-45DA-AD48-B15D0223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12" y="4535829"/>
            <a:ext cx="11139854" cy="2039689"/>
          </a:xfrm>
        </p:spPr>
        <p:txBody>
          <a:bodyPr vert="horz" lIns="91440" tIns="45720" rIns="91440" bIns="45720" numCol="1" rtlCol="0" anchor="ctr">
            <a:normAutofit fontScale="90000"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II. Mise en place</a:t>
            </a:r>
            <a:br>
              <a:rPr lang="fr-FR" sz="2000" dirty="0">
                <a:solidFill>
                  <a:schemeClr val="bg1"/>
                </a:solidFill>
              </a:rPr>
            </a:br>
            <a:br>
              <a:rPr lang="fr-FR" sz="5400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rgbClr val="C00000"/>
                </a:solidFill>
              </a:rPr>
              <a:t>Pare-feu</a:t>
            </a:r>
            <a:endParaRPr lang="en-US" sz="5400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C6ADB53F-1B64-44CB-BA9B-BD70E0734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85" y="2572796"/>
            <a:ext cx="11584829" cy="32450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D7F2AC-7E11-4198-8FA1-93E96CC51E46}"/>
              </a:ext>
            </a:extLst>
          </p:cNvPr>
          <p:cNvSpPr txBox="1"/>
          <p:nvPr/>
        </p:nvSpPr>
        <p:spPr>
          <a:xfrm>
            <a:off x="1778000" y="533400"/>
            <a:ext cx="9055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Rediriger les paquets provenant des clients VPN afin qu'ils puissent accéder à Internet</a:t>
            </a:r>
          </a:p>
        </p:txBody>
      </p:sp>
    </p:spTree>
    <p:extLst>
      <p:ext uri="{BB962C8B-B14F-4D97-AF65-F5344CB8AC3E}">
        <p14:creationId xmlns:p14="http://schemas.microsoft.com/office/powerpoint/2010/main" val="1908398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C94F18-C239-45DA-AD48-B15D0223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numCol="1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II. Mise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place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Configuration </a:t>
            </a:r>
            <a:r>
              <a:rPr lang="en-US" kern="12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fichier</a:t>
            </a:r>
            <a: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conf</a:t>
            </a:r>
            <a:b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client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A45D548-D4FA-4BA9-AAB4-12171D542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12" y="199830"/>
            <a:ext cx="5341711" cy="64583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B3ADF7-D11F-4C05-89A8-C83251A86288}"/>
              </a:ext>
            </a:extLst>
          </p:cNvPr>
          <p:cNvSpPr/>
          <p:nvPr/>
        </p:nvSpPr>
        <p:spPr>
          <a:xfrm flipV="1">
            <a:off x="5820226" y="1283908"/>
            <a:ext cx="1349831" cy="352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654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C94F18-C239-45DA-AD48-B15D0223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numCol="1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II. Mise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place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Configuration </a:t>
            </a:r>
            <a:r>
              <a:rPr lang="en-US" kern="12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fichier</a:t>
            </a:r>
            <a: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conf</a:t>
            </a:r>
            <a:b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client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A45D548-D4FA-4BA9-AAB4-12171D542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12" y="199830"/>
            <a:ext cx="5341711" cy="64583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B3ADF7-D11F-4C05-89A8-C83251A86288}"/>
              </a:ext>
            </a:extLst>
          </p:cNvPr>
          <p:cNvSpPr/>
          <p:nvPr/>
        </p:nvSpPr>
        <p:spPr>
          <a:xfrm flipV="1">
            <a:off x="5812312" y="1806422"/>
            <a:ext cx="3549402" cy="352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57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EF5009-A100-4F68-924E-BCACC457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fr-FR" sz="3200" dirty="0">
                <a:solidFill>
                  <a:srgbClr val="262626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C3B57-3762-4D7D-9D25-2236FB1FA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À quoi ça sert </a:t>
            </a:r>
          </a:p>
          <a:p>
            <a:pPr marL="571500" indent="-571500">
              <a:buFont typeface="+mj-lt"/>
              <a:buAutoNum type="romanUcPeriod"/>
            </a:pPr>
            <a:endParaRPr lang="fr-FR" sz="3200" dirty="0"/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Mise en place</a:t>
            </a:r>
          </a:p>
          <a:p>
            <a:pPr marL="571500" indent="-571500">
              <a:buFont typeface="+mj-lt"/>
              <a:buAutoNum type="romanUcPeriod"/>
            </a:pPr>
            <a:endParaRPr lang="fr-FR" sz="3200" dirty="0"/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Démonstration</a:t>
            </a:r>
          </a:p>
          <a:p>
            <a:pPr marL="571500" indent="-571500">
              <a:buFont typeface="+mj-lt"/>
              <a:buAutoNum type="romanUcPeriod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01783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C94F18-C239-45DA-AD48-B15D0223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numCol="1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II. Mise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place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Configuration </a:t>
            </a:r>
            <a:r>
              <a:rPr lang="en-US" kern="12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fichier</a:t>
            </a:r>
            <a: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conf</a:t>
            </a:r>
            <a:br>
              <a:rPr lang="en-US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client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A45D548-D4FA-4BA9-AAB4-12171D542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12" y="199830"/>
            <a:ext cx="5341711" cy="64583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B3ADF7-D11F-4C05-89A8-C83251A86288}"/>
              </a:ext>
            </a:extLst>
          </p:cNvPr>
          <p:cNvSpPr/>
          <p:nvPr/>
        </p:nvSpPr>
        <p:spPr>
          <a:xfrm flipV="1">
            <a:off x="5812311" y="4302878"/>
            <a:ext cx="4725059" cy="907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04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C94F18-C239-45DA-AD48-B15D0223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12" y="4535829"/>
            <a:ext cx="11139854" cy="2039689"/>
          </a:xfrm>
        </p:spPr>
        <p:txBody>
          <a:bodyPr vert="horz" lIns="91440" tIns="45720" rIns="91440" bIns="45720" numCol="1" rtlCol="0" anchor="ctr">
            <a:normAutofit fontScale="90000"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II. Mise en place</a:t>
            </a:r>
            <a:br>
              <a:rPr lang="fr-FR" sz="2000" dirty="0">
                <a:solidFill>
                  <a:schemeClr val="bg1"/>
                </a:solidFill>
              </a:rPr>
            </a:br>
            <a:br>
              <a:rPr lang="fr-FR" sz="5400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rgbClr val="C00000"/>
                </a:solidFill>
              </a:rPr>
              <a:t>Lancer le VPN &amp; connecter client</a:t>
            </a:r>
            <a:endParaRPr lang="en-US" sz="5400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80F4E092-7C45-45FC-8407-22EB225BE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58" y="1890263"/>
            <a:ext cx="10142561" cy="5908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950C686-869F-4D34-A48A-5D0FBE215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58" y="2903094"/>
            <a:ext cx="9657168" cy="68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14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2BBEB0-67C0-47C6-9880-2982DC30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60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CE6ED7-6437-43AC-9861-951CC547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dirty="0">
                <a:solidFill>
                  <a:srgbClr val="FFFFFF"/>
                </a:solidFill>
              </a:rPr>
              <a:t>À quoi ça sert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C6AC648-8403-411C-BA57-F1F7BCAF70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7215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 5" descr="Une image contenant graphiques vectoriels, texte&#10;&#10;Description générée automatiquement">
            <a:extLst>
              <a:ext uri="{FF2B5EF4-FFF2-40B4-BE49-F238E27FC236}">
                <a16:creationId xmlns:a16="http://schemas.microsoft.com/office/drawing/2014/main" id="{4F5A2217-249D-480F-91AF-F0227DF8A5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71" y="902276"/>
            <a:ext cx="933929" cy="93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1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5EE4FE-046A-4B6C-84BC-C7DD7F20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II. Mise en place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1FF8341-2DEA-413A-B144-78F960DF8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191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983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C94F18-C239-45DA-AD48-B15D0223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numCol="1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II.	Mise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place : </a:t>
            </a:r>
            <a:r>
              <a:rPr lang="en-US" sz="5400" kern="12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serveur</a:t>
            </a:r>
            <a:endParaRPr lang="en-US" sz="5400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D2720C-B873-49C1-88FC-9C227C415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3" y="95861"/>
            <a:ext cx="11398812" cy="438854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0F5EF9C-FEFD-4C63-B410-51661F7BEBAE}"/>
              </a:ext>
            </a:extLst>
          </p:cNvPr>
          <p:cNvSpPr/>
          <p:nvPr/>
        </p:nvSpPr>
        <p:spPr>
          <a:xfrm>
            <a:off x="3755136" y="120245"/>
            <a:ext cx="3438144" cy="259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8111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C94F18-C239-45DA-AD48-B15D0223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numCol="1" rtlCol="0" anchor="b">
            <a:norm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II. Mise en place : </a:t>
            </a:r>
            <a:r>
              <a:rPr lang="fr-FR" sz="5400" dirty="0">
                <a:solidFill>
                  <a:srgbClr val="C00000"/>
                </a:solidFill>
              </a:rPr>
              <a:t>Key-size</a:t>
            </a:r>
            <a:endParaRPr lang="en-US" sz="5400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objet&#10;&#10;Description générée automatiquement">
            <a:extLst>
              <a:ext uri="{FF2B5EF4-FFF2-40B4-BE49-F238E27FC236}">
                <a16:creationId xmlns:a16="http://schemas.microsoft.com/office/drawing/2014/main" id="{3DEAC1C4-9386-4B30-8060-9E5CB719C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3" y="580011"/>
            <a:ext cx="11438794" cy="539297"/>
          </a:xfrm>
          <a:prstGeom prst="rect">
            <a:avLst/>
          </a:prstGeom>
        </p:spPr>
      </p:pic>
      <p:pic>
        <p:nvPicPr>
          <p:cNvPr id="6" name="Image 5" descr="Une image contenant objet&#10;&#10;Description générée automatiquement">
            <a:extLst>
              <a:ext uri="{FF2B5EF4-FFF2-40B4-BE49-F238E27FC236}">
                <a16:creationId xmlns:a16="http://schemas.microsoft.com/office/drawing/2014/main" id="{A9E703BC-1444-4DF1-93A1-7F9F7B401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74" y="2418371"/>
            <a:ext cx="5267649" cy="4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8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C94F18-C239-45DA-AD48-B15D0223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12" y="4535829"/>
            <a:ext cx="11139854" cy="2039689"/>
          </a:xfrm>
        </p:spPr>
        <p:txBody>
          <a:bodyPr vert="horz" lIns="91440" tIns="45720" rIns="91440" bIns="45720" numCol="1" rtlCol="0" anchor="ctr">
            <a:normAutofit fontScale="90000"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II. Mise en place</a:t>
            </a:r>
            <a:br>
              <a:rPr lang="fr-FR" sz="2000" dirty="0">
                <a:solidFill>
                  <a:schemeClr val="bg1"/>
                </a:solidFill>
              </a:rPr>
            </a:br>
            <a:br>
              <a:rPr lang="fr-FR" sz="5400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rgbClr val="C00000"/>
                </a:solidFill>
              </a:rPr>
              <a:t>générer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  <a:r>
              <a:rPr lang="fr-FR" sz="4000" dirty="0">
                <a:solidFill>
                  <a:srgbClr val="C00000"/>
                </a:solidFill>
              </a:rPr>
              <a:t>certificats et clés</a:t>
            </a:r>
            <a:endParaRPr lang="en-US" sz="5400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2D145DCD-25DC-48FE-8F42-F5939268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639" y="186928"/>
            <a:ext cx="3438405" cy="65493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FDA749A-A0B2-4F1A-A4C4-6AB22D0E035E}"/>
              </a:ext>
            </a:extLst>
          </p:cNvPr>
          <p:cNvSpPr txBox="1"/>
          <p:nvPr/>
        </p:nvSpPr>
        <p:spPr>
          <a:xfrm>
            <a:off x="682752" y="380198"/>
            <a:ext cx="392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Effacer d’anciens certificats 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5F8FCC2-0009-425F-B5B7-5572C453C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639" y="1153766"/>
            <a:ext cx="3621396" cy="65493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E755D57-B4B8-4B8B-9694-AA1D2C394302}"/>
              </a:ext>
            </a:extLst>
          </p:cNvPr>
          <p:cNvSpPr txBox="1"/>
          <p:nvPr/>
        </p:nvSpPr>
        <p:spPr>
          <a:xfrm>
            <a:off x="682752" y="1250402"/>
            <a:ext cx="4352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Création du certificat root 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7DF9ABC-3E9D-4F1A-965B-E4C1EB468762}"/>
              </a:ext>
            </a:extLst>
          </p:cNvPr>
          <p:cNvSpPr txBox="1"/>
          <p:nvPr/>
        </p:nvSpPr>
        <p:spPr>
          <a:xfrm>
            <a:off x="682752" y="2041652"/>
            <a:ext cx="33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Générer clé du serveur :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C9B982B-3788-48C7-9589-474B36096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70" y="2238722"/>
            <a:ext cx="7235457" cy="65493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9CD2C5E-44BA-41EB-837B-07C62E553F3C}"/>
              </a:ext>
            </a:extLst>
          </p:cNvPr>
          <p:cNvSpPr txBox="1"/>
          <p:nvPr/>
        </p:nvSpPr>
        <p:spPr>
          <a:xfrm>
            <a:off x="682752" y="3202234"/>
            <a:ext cx="33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Générer clé du client :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947ED2-61C2-4A5D-9F3D-D859B4DDA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70" y="3290265"/>
            <a:ext cx="7269740" cy="65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3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C94F18-C239-45DA-AD48-B15D0223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12" y="4535829"/>
            <a:ext cx="11139854" cy="2039689"/>
          </a:xfrm>
        </p:spPr>
        <p:txBody>
          <a:bodyPr vert="horz" lIns="91440" tIns="45720" rIns="91440" bIns="45720" numCol="1" rtlCol="0" anchor="ctr">
            <a:normAutofit fontScale="90000"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II. Mise en place</a:t>
            </a:r>
            <a:br>
              <a:rPr lang="fr-FR" sz="2000" dirty="0">
                <a:solidFill>
                  <a:schemeClr val="bg1"/>
                </a:solidFill>
              </a:rPr>
            </a:br>
            <a:br>
              <a:rPr lang="fr-FR" sz="5400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rgbClr val="C00000"/>
                </a:solidFill>
              </a:rPr>
              <a:t>générer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  <a:r>
              <a:rPr lang="fr-FR" sz="4000" dirty="0">
                <a:solidFill>
                  <a:srgbClr val="C00000"/>
                </a:solidFill>
              </a:rPr>
              <a:t>certificats et clés</a:t>
            </a:r>
            <a:endParaRPr lang="en-US" sz="5400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897AD5E-B007-4709-AA6D-4C3070E64669}"/>
              </a:ext>
            </a:extLst>
          </p:cNvPr>
          <p:cNvSpPr txBox="1"/>
          <p:nvPr/>
        </p:nvSpPr>
        <p:spPr>
          <a:xfrm>
            <a:off x="2621095" y="888475"/>
            <a:ext cx="7181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Échanger les clés entre serveur et client de façon sécurisée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6842B8A-DAA4-4D09-8E2E-5F8640D4D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34" y="2249931"/>
            <a:ext cx="2992731" cy="69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3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C94F18-C239-45DA-AD48-B15D0223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12" y="4535829"/>
            <a:ext cx="11139854" cy="2039689"/>
          </a:xfrm>
        </p:spPr>
        <p:txBody>
          <a:bodyPr vert="horz" lIns="91440" tIns="45720" rIns="91440" bIns="45720" numCol="1" rtlCol="0" anchor="ctr">
            <a:normAutofit fontScale="90000"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II. Mise en place</a:t>
            </a:r>
            <a:br>
              <a:rPr lang="fr-FR" sz="2000" dirty="0">
                <a:solidFill>
                  <a:schemeClr val="bg1"/>
                </a:solidFill>
              </a:rPr>
            </a:br>
            <a:br>
              <a:rPr lang="fr-FR" sz="5400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rgbClr val="C00000"/>
                </a:solidFill>
              </a:rPr>
              <a:t>générer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  <a:r>
              <a:rPr lang="fr-FR" sz="4000" dirty="0">
                <a:solidFill>
                  <a:srgbClr val="C00000"/>
                </a:solidFill>
              </a:rPr>
              <a:t>clés</a:t>
            </a:r>
            <a:endParaRPr lang="en-US" sz="5400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objet&#10;&#10;Description générée automatiquement">
            <a:extLst>
              <a:ext uri="{FF2B5EF4-FFF2-40B4-BE49-F238E27FC236}">
                <a16:creationId xmlns:a16="http://schemas.microsoft.com/office/drawing/2014/main" id="{1B9A1AE9-97CD-4C25-B6A5-B026341C7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9" y="2474976"/>
            <a:ext cx="11898822" cy="3832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602C958-7079-4CD3-99B5-79A7EC028F2C}"/>
              </a:ext>
            </a:extLst>
          </p:cNvPr>
          <p:cNvSpPr txBox="1"/>
          <p:nvPr/>
        </p:nvSpPr>
        <p:spPr>
          <a:xfrm>
            <a:off x="4494597" y="802497"/>
            <a:ext cx="3202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Générer la clé HMAC</a:t>
            </a:r>
          </a:p>
        </p:txBody>
      </p:sp>
    </p:spTree>
    <p:extLst>
      <p:ext uri="{BB962C8B-B14F-4D97-AF65-F5344CB8AC3E}">
        <p14:creationId xmlns:p14="http://schemas.microsoft.com/office/powerpoint/2010/main" val="544091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343</Words>
  <Application>Microsoft Office PowerPoint</Application>
  <PresentationFormat>Grand écran</PresentationFormat>
  <Paragraphs>82</Paragraphs>
  <Slides>22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VPN</vt:lpstr>
      <vt:lpstr>SOMMAIRE</vt:lpstr>
      <vt:lpstr>À quoi ça sert</vt:lpstr>
      <vt:lpstr>II. Mise en place</vt:lpstr>
      <vt:lpstr>II. Mise en place : serveur</vt:lpstr>
      <vt:lpstr>II. Mise en place : Key-size</vt:lpstr>
      <vt:lpstr>II. Mise en place  générer certificats et clés</vt:lpstr>
      <vt:lpstr>II. Mise en place  générer certificats et clés</vt:lpstr>
      <vt:lpstr>II. Mise en place  générer clés</vt:lpstr>
      <vt:lpstr>II. Mise en place  Configuration fichier conf serveur</vt:lpstr>
      <vt:lpstr>II. Mise en place  Configuration fichier conf serveur</vt:lpstr>
      <vt:lpstr>II. Mise en place  Configuration fichier conf serveur</vt:lpstr>
      <vt:lpstr>II. Mise en place  Configuration fichier conf serveur</vt:lpstr>
      <vt:lpstr>II. Mise en place  Configuration fichier conf serveur</vt:lpstr>
      <vt:lpstr>II. Mise en place  Configuration fichier conf serveur</vt:lpstr>
      <vt:lpstr>II. Mise en place  Configuration fichier conf serveur</vt:lpstr>
      <vt:lpstr>II. Mise en place  Pare-feu</vt:lpstr>
      <vt:lpstr>II. Mise en place  Configuration fichier conf client</vt:lpstr>
      <vt:lpstr>II. Mise en place  Configuration fichier conf client</vt:lpstr>
      <vt:lpstr>II. Mise en place  Configuration fichier conf client</vt:lpstr>
      <vt:lpstr>II. Mise en place  Lancer le VPN &amp; connecter client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</dc:title>
  <dc:creator>theo.delas@gmail.com</dc:creator>
  <cp:lastModifiedBy>theo.delas@gmail.com</cp:lastModifiedBy>
  <cp:revision>16</cp:revision>
  <dcterms:created xsi:type="dcterms:W3CDTF">2019-06-24T10:46:03Z</dcterms:created>
  <dcterms:modified xsi:type="dcterms:W3CDTF">2019-06-24T13:10:28Z</dcterms:modified>
</cp:coreProperties>
</file>