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16"/>
  </p:notesMasterIdLst>
  <p:handoutMasterIdLst>
    <p:handoutMasterId r:id="rId17"/>
  </p:handoutMasterIdLst>
  <p:sldIdLst>
    <p:sldId id="1860" r:id="rId6"/>
    <p:sldId id="1871" r:id="rId7"/>
    <p:sldId id="1870" r:id="rId8"/>
    <p:sldId id="1856" r:id="rId9"/>
    <p:sldId id="1874" r:id="rId10"/>
    <p:sldId id="1875" r:id="rId11"/>
    <p:sldId id="1876" r:id="rId12"/>
    <p:sldId id="1873" r:id="rId13"/>
    <p:sldId id="1872" r:id="rId14"/>
    <p:sldId id="1862" r:id="rId1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ight Template" id="{A073DAE3-B461-442F-A3D3-6642BD875E45}">
          <p14:sldIdLst/>
        </p14:section>
        <p14:section name="Dark template" id="{888AB95E-1B7E-4E95-8F39-C5D0E8372BC2}">
          <p14:sldIdLst>
            <p14:sldId id="1860"/>
            <p14:sldId id="1871"/>
            <p14:sldId id="1870"/>
            <p14:sldId id="1856"/>
            <p14:sldId id="1874"/>
            <p14:sldId id="1875"/>
            <p14:sldId id="1876"/>
            <p14:sldId id="1873"/>
            <p14:sldId id="1872"/>
            <p14:sldId id="18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Aditya Oberai" initials="AO" lastIdx="1" clrIdx="4">
    <p:extLst>
      <p:ext uri="{19B8F6BF-5375-455C-9EA6-DF929625EA0E}">
        <p15:presenceInfo xmlns:p15="http://schemas.microsoft.com/office/powerpoint/2012/main" userId="703b19a0781c485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2133" autoAdjust="0"/>
  </p:normalViewPr>
  <p:slideViewPr>
    <p:cSldViewPr snapToGrid="0">
      <p:cViewPr varScale="1">
        <p:scale>
          <a:sx n="82" d="100"/>
          <a:sy n="82" d="100"/>
        </p:scale>
        <p:origin x="581" y="72"/>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10/19/2020 2:21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10/19/2020 2:21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10/19/2020 2:21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8963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10/19/2020 2:21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452163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10/19/2020 2:21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02846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10/19/2020 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330367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10/19/2020 2:25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77248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8.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JH8ekYJrFHs" TargetMode="External"/><Relationship Id="rId2" Type="http://schemas.openxmlformats.org/officeDocument/2006/relationships/notesSlide" Target="../notesSlides/notesSlide3.xml"/><Relationship Id="rId1" Type="http://schemas.openxmlformats.org/officeDocument/2006/relationships/slideLayout" Target="../slideLayouts/slideLayout38.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8.xml"/><Relationship Id="rId6" Type="http://schemas.openxmlformats.org/officeDocument/2006/relationships/hyperlink" Target="https://docs.microsoft.com/en-us/learn/paths/build-mobile-apps-with-xamarin-forms/" TargetMode="External"/><Relationship Id="rId5" Type="http://schemas.openxmlformats.org/officeDocument/2006/relationships/hyperlink" Target="https://dotnet.microsoft.com/learn/xamarin" TargetMode="Externa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321004"/>
            <a:ext cx="6655646" cy="1107996"/>
          </a:xfrm>
        </p:spPr>
        <p:txBody>
          <a:bodyPr/>
          <a:lstStyle/>
          <a:p>
            <a:r>
              <a:rPr lang="en-US" dirty="0"/>
              <a:t>Hello World With Xamarin.Forms</a:t>
            </a:r>
          </a:p>
        </p:txBody>
      </p:sp>
      <p:sp>
        <p:nvSpPr>
          <p:cNvPr id="5" name="Text Placeholder 4"/>
          <p:cNvSpPr>
            <a:spLocks noGrp="1"/>
          </p:cNvSpPr>
          <p:nvPr>
            <p:ph type="body" sz="quarter" idx="12"/>
          </p:nvPr>
        </p:nvSpPr>
        <p:spPr/>
        <p:txBody>
          <a:bodyPr/>
          <a:lstStyle/>
          <a:p>
            <a:r>
              <a:rPr lang="en-US" dirty="0"/>
              <a:t>Aditya Oberai</a:t>
            </a:r>
          </a:p>
        </p:txBody>
      </p:sp>
    </p:spTree>
    <p:extLst>
      <p:ext uri="{BB962C8B-B14F-4D97-AF65-F5344CB8AC3E}">
        <p14:creationId xmlns:p14="http://schemas.microsoft.com/office/powerpoint/2010/main" val="2183225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880144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05402E-AF65-46E1-A0B1-0861524E50C5}"/>
              </a:ext>
            </a:extLst>
          </p:cNvPr>
          <p:cNvPicPr>
            <a:picLocks noChangeAspect="1"/>
          </p:cNvPicPr>
          <p:nvPr/>
        </p:nvPicPr>
        <p:blipFill>
          <a:blip r:embed="rId3"/>
          <a:stretch>
            <a:fillRect/>
          </a:stretch>
        </p:blipFill>
        <p:spPr>
          <a:xfrm>
            <a:off x="8675947" y="2501523"/>
            <a:ext cx="1854954" cy="1854954"/>
          </a:xfrm>
          <a:prstGeom prst="rect">
            <a:avLst/>
          </a:prstGeom>
        </p:spPr>
      </p:pic>
      <p:pic>
        <p:nvPicPr>
          <p:cNvPr id="3" name="Picture 2" descr="Xamarin Logo">
            <a:extLst>
              <a:ext uri="{FF2B5EF4-FFF2-40B4-BE49-F238E27FC236}">
                <a16:creationId xmlns:a16="http://schemas.microsoft.com/office/drawing/2014/main" id="{41BD58F4-4456-417F-9A11-F720EC609115}"/>
              </a:ext>
            </a:extLst>
          </p:cNvPr>
          <p:cNvPicPr>
            <a:picLocks noChangeAspect="1"/>
          </p:cNvPicPr>
          <p:nvPr/>
        </p:nvPicPr>
        <p:blipFill>
          <a:blip r:embed="rId4"/>
          <a:stretch>
            <a:fillRect/>
          </a:stretch>
        </p:blipFill>
        <p:spPr>
          <a:xfrm>
            <a:off x="8124673" y="2111679"/>
            <a:ext cx="2957503" cy="2634642"/>
          </a:xfrm>
          <a:prstGeom prst="rect">
            <a:avLst/>
          </a:prstGeom>
        </p:spPr>
      </p:pic>
      <p:sp>
        <p:nvSpPr>
          <p:cNvPr id="17" name="Title 16"/>
          <p:cNvSpPr>
            <a:spLocks noGrp="1"/>
          </p:cNvSpPr>
          <p:nvPr>
            <p:ph type="title"/>
          </p:nvPr>
        </p:nvSpPr>
        <p:spPr/>
        <p:txBody>
          <a:bodyPr/>
          <a:lstStyle/>
          <a:p>
            <a:r>
              <a:rPr lang="en-US" dirty="0"/>
              <a:t>What Is Xamarin.Forms?</a:t>
            </a:r>
          </a:p>
        </p:txBody>
      </p:sp>
      <p:sp>
        <p:nvSpPr>
          <p:cNvPr id="6" name="Text Placeholder 5"/>
          <p:cNvSpPr>
            <a:spLocks noGrp="1"/>
          </p:cNvSpPr>
          <p:nvPr>
            <p:ph type="body" sz="quarter" idx="10"/>
          </p:nvPr>
        </p:nvSpPr>
        <p:spPr>
          <a:xfrm>
            <a:off x="588263" y="2351782"/>
            <a:ext cx="5711773" cy="2154436"/>
          </a:xfrm>
        </p:spPr>
        <p:txBody>
          <a:bodyPr/>
          <a:lstStyle/>
          <a:p>
            <a:r>
              <a:rPr lang="en-US" b="0" i="0" dirty="0">
                <a:solidFill>
                  <a:schemeClr val="tx1"/>
                </a:solidFill>
                <a:effectLst/>
                <a:latin typeface="Segoe UI" panose="020B0502040204020203" pitchFamily="34" charset="0"/>
              </a:rPr>
              <a:t>Xamarin.Forms is an open source cross-platform framework from Microsoft for building iOS, Android, &amp; Windows apps with .NET from a single shared codebase.</a:t>
            </a:r>
            <a:endParaRPr lang="en-US" dirty="0">
              <a:solidFill>
                <a:schemeClr val="tx1"/>
              </a:solidFill>
            </a:endParaRPr>
          </a:p>
        </p:txBody>
      </p:sp>
    </p:spTree>
    <p:extLst>
      <p:ext uri="{BB962C8B-B14F-4D97-AF65-F5344CB8AC3E}">
        <p14:creationId xmlns:p14="http://schemas.microsoft.com/office/powerpoint/2010/main" val="216496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How Xamarin.Forms Works</a:t>
            </a:r>
          </a:p>
        </p:txBody>
      </p:sp>
      <p:pic>
        <p:nvPicPr>
          <p:cNvPr id="5" name="Picture 4">
            <a:hlinkClick r:id="rId3"/>
            <a:extLst>
              <a:ext uri="{FF2B5EF4-FFF2-40B4-BE49-F238E27FC236}">
                <a16:creationId xmlns:a16="http://schemas.microsoft.com/office/drawing/2014/main" id="{EE990F21-49F5-4337-A363-0C6D4E0B20F1}"/>
              </a:ext>
            </a:extLst>
          </p:cNvPr>
          <p:cNvPicPr>
            <a:picLocks noChangeAspect="1"/>
          </p:cNvPicPr>
          <p:nvPr/>
        </p:nvPicPr>
        <p:blipFill>
          <a:blip r:embed="rId4"/>
          <a:stretch>
            <a:fillRect/>
          </a:stretch>
        </p:blipFill>
        <p:spPr>
          <a:xfrm>
            <a:off x="2643673" y="1492460"/>
            <a:ext cx="6904653" cy="3873079"/>
          </a:xfrm>
          <a:prstGeom prst="rect">
            <a:avLst/>
          </a:prstGeom>
        </p:spPr>
      </p:pic>
    </p:spTree>
    <p:extLst>
      <p:ext uri="{BB962C8B-B14F-4D97-AF65-F5344CB8AC3E}">
        <p14:creationId xmlns:p14="http://schemas.microsoft.com/office/powerpoint/2010/main" val="33460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Get Coding!</a:t>
            </a:r>
          </a:p>
        </p:txBody>
      </p:sp>
    </p:spTree>
    <p:extLst>
      <p:ext uri="{BB962C8B-B14F-4D97-AF65-F5344CB8AC3E}">
        <p14:creationId xmlns:p14="http://schemas.microsoft.com/office/powerpoint/2010/main" val="338601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Download Visual Studio IDE</a:t>
            </a:r>
          </a:p>
        </p:txBody>
      </p:sp>
    </p:spTree>
    <p:extLst>
      <p:ext uri="{BB962C8B-B14F-4D97-AF65-F5344CB8AC3E}">
        <p14:creationId xmlns:p14="http://schemas.microsoft.com/office/powerpoint/2010/main" val="5297898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3070950"/>
            <a:ext cx="8008278" cy="997196"/>
          </a:xfrm>
        </p:spPr>
        <p:txBody>
          <a:bodyPr/>
          <a:lstStyle/>
          <a:p>
            <a:r>
              <a:rPr lang="en-US" dirty="0"/>
              <a:t>Step 2: Install the “Mobile development 	     with .NET” workload </a:t>
            </a:r>
          </a:p>
        </p:txBody>
      </p:sp>
    </p:spTree>
    <p:extLst>
      <p:ext uri="{BB962C8B-B14F-4D97-AF65-F5344CB8AC3E}">
        <p14:creationId xmlns:p14="http://schemas.microsoft.com/office/powerpoint/2010/main" val="15282386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Develop the App</a:t>
            </a:r>
          </a:p>
        </p:txBody>
      </p:sp>
    </p:spTree>
    <p:extLst>
      <p:ext uri="{BB962C8B-B14F-4D97-AF65-F5344CB8AC3E}">
        <p14:creationId xmlns:p14="http://schemas.microsoft.com/office/powerpoint/2010/main" val="33525164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Congratulations!!!</a:t>
            </a:r>
          </a:p>
        </p:txBody>
      </p:sp>
    </p:spTree>
    <p:extLst>
      <p:ext uri="{BB962C8B-B14F-4D97-AF65-F5344CB8AC3E}">
        <p14:creationId xmlns:p14="http://schemas.microsoft.com/office/powerpoint/2010/main" val="3502290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05402E-AF65-46E1-A0B1-0861524E50C5}"/>
              </a:ext>
            </a:extLst>
          </p:cNvPr>
          <p:cNvPicPr>
            <a:picLocks noChangeAspect="1"/>
          </p:cNvPicPr>
          <p:nvPr/>
        </p:nvPicPr>
        <p:blipFill>
          <a:blip r:embed="rId3"/>
          <a:stretch>
            <a:fillRect/>
          </a:stretch>
        </p:blipFill>
        <p:spPr>
          <a:xfrm>
            <a:off x="8675947" y="2501523"/>
            <a:ext cx="1854954" cy="1854954"/>
          </a:xfrm>
          <a:prstGeom prst="rect">
            <a:avLst/>
          </a:prstGeom>
        </p:spPr>
      </p:pic>
      <p:pic>
        <p:nvPicPr>
          <p:cNvPr id="3" name="Picture 2" descr="Xamarin Logo">
            <a:extLst>
              <a:ext uri="{FF2B5EF4-FFF2-40B4-BE49-F238E27FC236}">
                <a16:creationId xmlns:a16="http://schemas.microsoft.com/office/drawing/2014/main" id="{41BD58F4-4456-417F-9A11-F720EC609115}"/>
              </a:ext>
            </a:extLst>
          </p:cNvPr>
          <p:cNvPicPr>
            <a:picLocks noChangeAspect="1"/>
          </p:cNvPicPr>
          <p:nvPr/>
        </p:nvPicPr>
        <p:blipFill>
          <a:blip r:embed="rId4"/>
          <a:stretch>
            <a:fillRect/>
          </a:stretch>
        </p:blipFill>
        <p:spPr>
          <a:xfrm>
            <a:off x="8124673" y="2111679"/>
            <a:ext cx="2957503" cy="2634642"/>
          </a:xfrm>
          <a:prstGeom prst="rect">
            <a:avLst/>
          </a:prstGeom>
        </p:spPr>
      </p:pic>
      <p:sp>
        <p:nvSpPr>
          <p:cNvPr id="17" name="Title 16"/>
          <p:cNvSpPr>
            <a:spLocks noGrp="1"/>
          </p:cNvSpPr>
          <p:nvPr>
            <p:ph type="title"/>
          </p:nvPr>
        </p:nvSpPr>
        <p:spPr/>
        <p:txBody>
          <a:bodyPr/>
          <a:lstStyle/>
          <a:p>
            <a:r>
              <a:rPr lang="en-US" dirty="0"/>
              <a:t>Resources</a:t>
            </a:r>
          </a:p>
        </p:txBody>
      </p:sp>
      <p:sp>
        <p:nvSpPr>
          <p:cNvPr id="6" name="Text Placeholder 5"/>
          <p:cNvSpPr>
            <a:spLocks noGrp="1"/>
          </p:cNvSpPr>
          <p:nvPr>
            <p:ph type="body" sz="quarter" idx="10"/>
          </p:nvPr>
        </p:nvSpPr>
        <p:spPr>
          <a:xfrm>
            <a:off x="588263" y="1336119"/>
            <a:ext cx="5711773" cy="4185761"/>
          </a:xfrm>
        </p:spPr>
        <p:txBody>
          <a:bodyPr/>
          <a:lstStyle/>
          <a:p>
            <a:r>
              <a:rPr lang="en-US" sz="2000" dirty="0">
                <a:solidFill>
                  <a:schemeClr val="tx1"/>
                </a:solidFill>
              </a:rPr>
              <a:t>GitHub Repo</a:t>
            </a:r>
            <a:endParaRPr lang="en-US" sz="2000" dirty="0">
              <a:solidFill>
                <a:schemeClr val="tx1"/>
              </a:solidFill>
              <a:hlinkClick r:id="rId5"/>
            </a:endParaRPr>
          </a:p>
          <a:p>
            <a:endParaRPr lang="en-US" sz="2000" dirty="0">
              <a:solidFill>
                <a:schemeClr val="tx1"/>
              </a:solidFill>
              <a:hlinkClick r:id="rId5"/>
            </a:endParaRPr>
          </a:p>
          <a:p>
            <a:pPr marL="342900" indent="-342900">
              <a:buFont typeface="Arial" panose="020B0604020202020204" pitchFamily="34" charset="0"/>
              <a:buChar char="•"/>
            </a:pPr>
            <a:r>
              <a:rPr lang="en-US" sz="2000" dirty="0">
                <a:solidFill>
                  <a:schemeClr val="tx1"/>
                </a:solidFill>
                <a:hlinkClick r:id="rId5"/>
              </a:rPr>
              <a:t>https://github.com/adityaoberai/xamarin-forms-helloworld</a:t>
            </a:r>
          </a:p>
          <a:p>
            <a:endParaRPr lang="en-US" sz="2000" dirty="0">
              <a:solidFill>
                <a:schemeClr val="tx1"/>
              </a:solidFill>
            </a:endParaRPr>
          </a:p>
          <a:p>
            <a:r>
              <a:rPr lang="en-US" sz="2000" dirty="0">
                <a:solidFill>
                  <a:schemeClr val="tx1"/>
                </a:solidFill>
              </a:rPr>
              <a:t>Learn More About Xamarin.Forms</a:t>
            </a:r>
            <a:endParaRPr lang="en-US" sz="2000" dirty="0">
              <a:solidFill>
                <a:schemeClr val="tx1"/>
              </a:solidFill>
              <a:hlinkClick r:id="rId5"/>
            </a:endParaRPr>
          </a:p>
          <a:p>
            <a:endParaRPr lang="en-US" sz="2000" dirty="0">
              <a:solidFill>
                <a:schemeClr val="tx1"/>
              </a:solidFill>
              <a:hlinkClick r:id="rId5"/>
            </a:endParaRPr>
          </a:p>
          <a:p>
            <a:pPr marL="342900" indent="-342900">
              <a:buFont typeface="Arial" panose="020B0604020202020204" pitchFamily="34" charset="0"/>
              <a:buChar char="•"/>
            </a:pPr>
            <a:r>
              <a:rPr lang="en-US" sz="2000" dirty="0">
                <a:solidFill>
                  <a:schemeClr val="tx1"/>
                </a:solidFill>
                <a:hlinkClick r:id="rId5"/>
              </a:rPr>
              <a:t>https://dotnet.microsoft.com/learn/xamarin</a:t>
            </a:r>
            <a:endParaRPr lang="en-US" sz="2000" dirty="0">
              <a:solidFill>
                <a:schemeClr val="tx1"/>
              </a:solidFill>
            </a:endParaRPr>
          </a:p>
          <a:p>
            <a:pPr marL="342900" indent="-342900">
              <a:buFont typeface="Arial" panose="020B0604020202020204" pitchFamily="34" charset="0"/>
              <a:buChar char="•"/>
            </a:pPr>
            <a:endParaRPr lang="en-US" sz="2000" dirty="0">
              <a:solidFill>
                <a:schemeClr val="tx1"/>
              </a:solidFill>
            </a:endParaRPr>
          </a:p>
          <a:p>
            <a:pPr marL="342900" indent="-342900">
              <a:buFont typeface="Arial" panose="020B0604020202020204" pitchFamily="34" charset="0"/>
              <a:buChar char="•"/>
            </a:pPr>
            <a:r>
              <a:rPr lang="en-US" sz="2000" dirty="0">
                <a:solidFill>
                  <a:schemeClr val="tx1"/>
                </a:solidFill>
                <a:hlinkClick r:id="rId6"/>
              </a:rPr>
              <a:t>https://docs.microsoft.com/en-us/learn/paths/build-mobile-apps-with-xamarin-forms/</a:t>
            </a:r>
            <a:r>
              <a:rPr lang="en-US" sz="2000" dirty="0">
                <a:solidFill>
                  <a:schemeClr val="tx1"/>
                </a:solidFill>
              </a:rPr>
              <a:t> </a:t>
            </a:r>
          </a:p>
        </p:txBody>
      </p:sp>
    </p:spTree>
    <p:extLst>
      <p:ext uri="{BB962C8B-B14F-4D97-AF65-F5344CB8AC3E}">
        <p14:creationId xmlns:p14="http://schemas.microsoft.com/office/powerpoint/2010/main" val="1182733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6d3b3f7c-4b71-40c9-8fff-4f7fb96ddea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6B78FCE4F94D941B32D6B6061C29C09" ma:contentTypeVersion="6" ma:contentTypeDescription="Create a new document." ma:contentTypeScope="" ma:versionID="e60c1c03b30260006a1d1ff9f7138066">
  <xsd:schema xmlns:xsd="http://www.w3.org/2001/XMLSchema" xmlns:xs="http://www.w3.org/2001/XMLSchema" xmlns:p="http://schemas.microsoft.com/office/2006/metadata/properties" xmlns:ns2="976fdccd-ca8b-4477-a16f-3129ac8e5ee5" xmlns:ns3="6d3b3f7c-4b71-40c9-8fff-4f7fb96ddea0" targetNamespace="http://schemas.microsoft.com/office/2006/metadata/properties" ma:root="true" ma:fieldsID="36db65670a08b7ac857e594ec6bc08a7" ns2:_="" ns3:_="">
    <xsd:import namespace="976fdccd-ca8b-4477-a16f-3129ac8e5ee5"/>
    <xsd:import namespace="6d3b3f7c-4b71-40c9-8fff-4f7fb96dde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6fdccd-ca8b-4477-a16f-3129ac8e5e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3b3f7c-4b71-40c9-8fff-4f7fb96dde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http://purl.org/dc/dcmitype/"/>
    <ds:schemaRef ds:uri="http://purl.org/dc/elements/1.1/"/>
    <ds:schemaRef ds:uri="http://schemas.openxmlformats.org/package/2006/metadata/core-properties"/>
    <ds:schemaRef ds:uri="http://www.w3.org/XML/1998/namespace"/>
    <ds:schemaRef ds:uri="http://purl.org/dc/terms/"/>
    <ds:schemaRef ds:uri="http://schemas.microsoft.com/office/infopath/2007/PartnerControls"/>
    <ds:schemaRef ds:uri="965de625-df5b-42e9-a277-2113da4f1195"/>
    <ds:schemaRef ds:uri="dcf5ddc1-fb1d-440f-849a-6450bddbaed7"/>
    <ds:schemaRef ds:uri="6d3b3f7c-4b71-40c9-8fff-4f7fb96ddea0"/>
  </ds:schemaRefs>
</ds:datastoreItem>
</file>

<file path=customXml/itemProps3.xml><?xml version="1.0" encoding="utf-8"?>
<ds:datastoreItem xmlns:ds="http://schemas.openxmlformats.org/officeDocument/2006/customXml" ds:itemID="{22B300F8-02BB-451A-A12F-025F0CFD59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6fdccd-ca8b-4477-a16f-3129ac8e5ee5"/>
    <ds:schemaRef ds:uri="6d3b3f7c-4b71-40c9-8fff-4f7fb96dde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WHITE TEMPLATE</Template>
  <TotalTime>962</TotalTime>
  <Words>272</Words>
  <Application>Microsoft Office PowerPoint</Application>
  <PresentationFormat>Widescreen</PresentationFormat>
  <Paragraphs>35</Paragraphs>
  <Slides>10</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Arial</vt:lpstr>
      <vt:lpstr>Consolas</vt:lpstr>
      <vt:lpstr>Segoe UI</vt:lpstr>
      <vt:lpstr>Segoe UI Light</vt:lpstr>
      <vt:lpstr>Segoe UI Semibold</vt:lpstr>
      <vt:lpstr>Segoe UI Semilight</vt:lpstr>
      <vt:lpstr>Wingdings</vt:lpstr>
      <vt:lpstr>WHITE TEMPLATE</vt:lpstr>
      <vt:lpstr>SOFT BLACK TEMPLATE</vt:lpstr>
      <vt:lpstr>Hello World With Xamarin.Forms</vt:lpstr>
      <vt:lpstr>What Is Xamarin.Forms?</vt:lpstr>
      <vt:lpstr>How Xamarin.Forms Works</vt:lpstr>
      <vt:lpstr>Let’s Get Coding!</vt:lpstr>
      <vt:lpstr>Step 1: Download Visual Studio IDE</vt:lpstr>
      <vt:lpstr>Step 2: Install the “Mobile development       with .NET” workload </vt:lpstr>
      <vt:lpstr>Step 3: Develop the App</vt:lpstr>
      <vt:lpstr>Congratulations!!!</vt:lpstr>
      <vt:lpstr>Resources</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Aditya Oberai</cp:lastModifiedBy>
  <cp:revision>67</cp:revision>
  <dcterms:created xsi:type="dcterms:W3CDTF">2019-03-28T18:40:02Z</dcterms:created>
  <dcterms:modified xsi:type="dcterms:W3CDTF">2020-10-19T08:56:42Z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0x010100F6B78FCE4F94D941B32D6B6061C29C09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