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D787-3481-4AC6-82BA-506E6F329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13A5D-EEB7-4F4C-B0BF-8D910CD30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79DBF-B1C3-48F8-BF9E-9137155A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36FE-DD26-4250-B71B-CA1E5A7BE9E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AF4D9-1081-4EF6-98C8-6797AC5D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EEA92-1036-4089-8AB3-AF9502CC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17D6-F15F-4800-B577-371431C4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1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B75F-73CE-4EBE-8066-ADD66BA1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380F3-D706-4EC5-8D9D-FF6E02B67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C96F5-0955-4EE7-B157-C4DC816E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36FE-DD26-4250-B71B-CA1E5A7BE9E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0AEF2-83E1-4135-BD92-7FC59171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BD3ED-AB87-4BBE-A1A4-798F5856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17D6-F15F-4800-B577-371431C4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C32CA-6B6A-42A1-8B8B-50DA54AC9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6EDF9-FDCB-4EED-883D-1E359D735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4D898-8652-4227-83BD-103C9A39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36FE-DD26-4250-B71B-CA1E5A7BE9E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CEA74-F0D0-4827-A6ED-F7A6CE36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9AF78-1EBD-487E-B671-4529F1FB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17D6-F15F-4800-B577-371431C4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93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C4C5-CD62-4778-989E-5B6803A2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2568-9172-4D14-B6B4-CA03A02D1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0D750-520E-4F54-ADD8-5929E545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36FE-DD26-4250-B71B-CA1E5A7BE9E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8C576-10CA-49CC-909E-988B5CEB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E6764-BF92-43D6-BAD8-03518526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17D6-F15F-4800-B577-371431C4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2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290D-60B3-4A5A-80F4-6F612F02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12B3E-08E7-4AF1-9DB9-61C4E142A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98174-706A-4C1F-BFDA-4A201040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36FE-DD26-4250-B71B-CA1E5A7BE9E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F81E7-3DAD-45D5-BF81-789299A1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421CF-9152-4C6E-AE08-BAE7E17C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17D6-F15F-4800-B577-371431C4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5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05DE-F554-4017-B5AE-9BCDEFA0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C1D92-A656-45CC-AD70-AC6FF2C6F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1FF23-A24A-43FC-B634-3A085930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36FE-DD26-4250-B71B-CA1E5A7BE9E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6FE0D-1452-4B08-8709-8D2A5812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0928A-3A2A-41B8-AAF7-7C7AF3D6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17D6-F15F-4800-B577-371431C4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9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5CF4-51A7-475B-BF34-D91A37A0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D254-D786-4A65-AB30-60BA934A8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DEE43-27AD-476A-841E-E1B29AEB2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115B8-45F3-4498-B5E3-656E6940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36FE-DD26-4250-B71B-CA1E5A7BE9E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DD4A5-828B-443A-BC2C-82E5069D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9033F-10D0-4B2F-BC1D-A3EA2C4F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17D6-F15F-4800-B577-371431C4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4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C4A1-DE24-4E60-9ED9-EABF8112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AA1DD-BE02-448C-91E0-2B2AE466C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8CBF2-DC8C-49EB-A355-D42A13084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A21FF-14F7-474B-BD9B-D14622D8C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6F9F0-9A9F-45AD-8993-5D14EE57A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12C0B-E79B-426B-8DAD-F5164809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36FE-DD26-4250-B71B-CA1E5A7BE9E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EC3AE-69DA-4FF6-80AF-ADD0E12F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25BF7-E626-4C4C-AFD7-A342A7DC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17D6-F15F-4800-B577-371431C4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1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71EF-413C-4454-9E59-173C2600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2CC53-B4E2-4289-92B4-6FBF85D1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36FE-DD26-4250-B71B-CA1E5A7BE9E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C9AAA-82AE-43CD-8F32-7850C517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17EBB-222F-47FE-8C4F-CE7E6356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17D6-F15F-4800-B577-371431C4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CE6E1-1C31-481F-9165-2BAFDF7B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36FE-DD26-4250-B71B-CA1E5A7BE9E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EA19D-C61F-4394-81C9-39AD1549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C82FC-4921-4A60-BAB9-2503593E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17D6-F15F-4800-B577-371431C4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8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BA7C5-B3C0-4742-B056-BB3D67EB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E029-185D-47C0-BAFC-31EA61D71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01051-19C9-4BAD-B970-699127D27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FD374-7C5E-457D-B4DE-B094B565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36FE-DD26-4250-B71B-CA1E5A7BE9E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D2C15-AB81-42E4-8FF6-A372AF64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F477A-DE42-498E-9A58-2DFDAD97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17D6-F15F-4800-B577-371431C4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2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BB8F-3431-43A5-8CAC-5114A63B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DD6F-7C5A-4B86-A5FE-1EB5DAB9B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A8CBB-5697-4D78-AE64-F2FB8D9B4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CE1A4-19AE-4D9A-9070-78EA426A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36FE-DD26-4250-B71B-CA1E5A7BE9E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C7719-C83A-4EF5-A6D2-B08171C4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AE37D-E287-4AC3-A997-90031609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17D6-F15F-4800-B577-371431C4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5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BA034-8392-4E14-8407-918FF9DE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82F2F-87DA-4156-9F66-4E5E34250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B4147-4F2A-4CED-8773-7144FFE6A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736FE-DD26-4250-B71B-CA1E5A7BE9E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2CD72-E6C6-43B1-B3C3-AA1CCD5F7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83847-4AC5-4BE5-BA17-6CB64A7DC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D17D6-F15F-4800-B577-371431C4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6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E7D0-35DE-4686-A47F-723018AD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Jul-6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48894-EE49-4614-8F65-63B2E3C24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Generated with SlideMaker</a:t>
            </a:r>
          </a:p>
          <a:p>
            <a:pPr lvl="0"/>
            <a:r>
              <a:rPr lang="en-US"/>
              <a:t>by: Caleb</a:t>
            </a:r>
          </a:p>
        </p:txBody>
      </p:sp>
    </p:spTree>
    <p:extLst>
      <p:ext uri="{BB962C8B-B14F-4D97-AF65-F5344CB8AC3E}">
        <p14:creationId xmlns:p14="http://schemas.microsoft.com/office/powerpoint/2010/main" val="20842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AEC0-21F7-4354-B3B3-7F5A2B74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Living Hope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A916D-2EA6-4DA7-8D13-25B116186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How great the chasm that lay between us</a:t>
            </a:r>
          </a:p>
          <a:p>
            <a:pPr lvl="0"/>
            <a:r>
              <a:rPr lang="en-US"/>
              <a:t>How high the mountain I could not climb</a:t>
            </a:r>
          </a:p>
          <a:p>
            <a:pPr lvl="0"/>
            <a:r>
              <a:rPr lang="en-US"/>
              <a:t>In desperation, I turned to heaven</a:t>
            </a:r>
          </a:p>
          <a:p>
            <a:pPr lvl="0"/>
            <a:r>
              <a:rPr lang="en-US"/>
              <a:t>And spoke Your name into the night</a:t>
            </a:r>
          </a:p>
        </p:txBody>
      </p:sp>
    </p:spTree>
    <p:extLst>
      <p:ext uri="{BB962C8B-B14F-4D97-AF65-F5344CB8AC3E}">
        <p14:creationId xmlns:p14="http://schemas.microsoft.com/office/powerpoint/2010/main" val="260633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06CD-523E-40EA-8AF6-D0C521F9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Living Hope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E2E6B-3868-41E0-A1AE-06E21FDAB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Then through the darkness, Your loving-kindness</a:t>
            </a:r>
          </a:p>
          <a:p>
            <a:pPr lvl="0"/>
            <a:r>
              <a:rPr lang="en-US"/>
              <a:t>Tore through the shadows of my soul</a:t>
            </a:r>
          </a:p>
          <a:p>
            <a:pPr lvl="0"/>
            <a:r>
              <a:rPr lang="en-US"/>
              <a:t>The work is &amp;#64257;nished, the end is written</a:t>
            </a:r>
          </a:p>
          <a:p>
            <a:pPr lvl="0"/>
            <a:r>
              <a:rPr lang="en-US"/>
              <a:t>Jesus Christ, my living hope</a:t>
            </a:r>
          </a:p>
        </p:txBody>
      </p:sp>
    </p:spTree>
    <p:extLst>
      <p:ext uri="{BB962C8B-B14F-4D97-AF65-F5344CB8AC3E}">
        <p14:creationId xmlns:p14="http://schemas.microsoft.com/office/powerpoint/2010/main" val="246808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1BC7-9115-4B25-BA35-DF372167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Living Hope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212D6-4DD0-490C-9EFA-D205649C9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Who could imagine so great a mercy?</a:t>
            </a:r>
          </a:p>
          <a:p>
            <a:pPr lvl="0"/>
            <a:r>
              <a:rPr lang="en-US"/>
              <a:t>What heart could fathom such boundless grace?</a:t>
            </a:r>
          </a:p>
          <a:p>
            <a:pPr lvl="0"/>
            <a:r>
              <a:rPr lang="en-US"/>
              <a:t>The God of angels stepped down from glory</a:t>
            </a:r>
          </a:p>
          <a:p>
            <a:pPr lvl="0"/>
            <a:r>
              <a:rPr lang="en-US"/>
              <a:t>To wear my sin and bear my shame</a:t>
            </a:r>
          </a:p>
        </p:txBody>
      </p:sp>
    </p:spTree>
    <p:extLst>
      <p:ext uri="{BB962C8B-B14F-4D97-AF65-F5344CB8AC3E}">
        <p14:creationId xmlns:p14="http://schemas.microsoft.com/office/powerpoint/2010/main" val="385687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A24F-2797-432A-86D7-EB5A801A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Living Hope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6BF85-C081-413A-A7DA-100612F36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The cross has spoken, I am forgiven</a:t>
            </a:r>
          </a:p>
          <a:p>
            <a:pPr lvl="0"/>
            <a:r>
              <a:rPr lang="en-US"/>
              <a:t>The King of kings calls me His own</a:t>
            </a:r>
          </a:p>
          <a:p>
            <a:pPr lvl="0"/>
            <a:r>
              <a:rPr lang="en-US"/>
              <a:t>Beautiful Savior, I'm Yours forever</a:t>
            </a:r>
          </a:p>
          <a:p>
            <a:pPr lvl="0"/>
            <a:r>
              <a:rPr lang="en-US"/>
              <a:t>Jesus Christ, my living hope</a:t>
            </a:r>
          </a:p>
        </p:txBody>
      </p:sp>
    </p:spTree>
    <p:extLst>
      <p:ext uri="{BB962C8B-B14F-4D97-AF65-F5344CB8AC3E}">
        <p14:creationId xmlns:p14="http://schemas.microsoft.com/office/powerpoint/2010/main" val="3038295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383C-387D-43AA-8483-1D7CD97F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Living Hope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D18E0-5056-4BB0-BE44-08D65D3D1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Hallelujah, praise the One who set me free</a:t>
            </a:r>
          </a:p>
          <a:p>
            <a:pPr lvl="0"/>
            <a:r>
              <a:rPr lang="en-US"/>
              <a:t>Hallelujah, death has lost its grip on me</a:t>
            </a:r>
          </a:p>
          <a:p>
            <a:pPr lvl="0"/>
            <a:r>
              <a:rPr lang="en-US"/>
              <a:t>You have broken every chain</a:t>
            </a:r>
          </a:p>
          <a:p>
            <a:pPr lvl="0"/>
            <a:r>
              <a:rPr lang="en-US"/>
              <a:t>There's salvation in Your name</a:t>
            </a:r>
          </a:p>
          <a:p>
            <a:pPr lvl="0"/>
            <a:r>
              <a:rPr lang="en-US"/>
              <a:t>Jesus Christ, my living hope</a:t>
            </a:r>
          </a:p>
        </p:txBody>
      </p:sp>
    </p:spTree>
    <p:extLst>
      <p:ext uri="{BB962C8B-B14F-4D97-AF65-F5344CB8AC3E}">
        <p14:creationId xmlns:p14="http://schemas.microsoft.com/office/powerpoint/2010/main" val="1687629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35C2-CB6C-4534-9E31-26A26FDA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Living Hope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9C1C7-0BEA-489A-B6CE-14B5BCB06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Then came the morning that sealed the promise</a:t>
            </a:r>
          </a:p>
          <a:p>
            <a:pPr lvl="0"/>
            <a:r>
              <a:rPr lang="en-US"/>
              <a:t>Your buried body began to breathe</a:t>
            </a:r>
          </a:p>
          <a:p>
            <a:pPr lvl="0"/>
            <a:r>
              <a:rPr lang="en-US"/>
              <a:t>Out of the silence, the Roaring Lion</a:t>
            </a:r>
          </a:p>
          <a:p>
            <a:pPr lvl="0"/>
            <a:r>
              <a:rPr lang="en-US"/>
              <a:t>Declared the grave has no claim on me</a:t>
            </a:r>
          </a:p>
        </p:txBody>
      </p:sp>
    </p:spTree>
    <p:extLst>
      <p:ext uri="{BB962C8B-B14F-4D97-AF65-F5344CB8AC3E}">
        <p14:creationId xmlns:p14="http://schemas.microsoft.com/office/powerpoint/2010/main" val="2598803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094B-9463-43AE-AA1A-FEB01E1D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Living Hope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AE29-3193-4D74-9AA5-ED2863951C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Then came the morning that sealed the promise</a:t>
            </a:r>
          </a:p>
          <a:p>
            <a:pPr lvl="0"/>
            <a:r>
              <a:rPr lang="en-US"/>
              <a:t>Your buried body began to breathe</a:t>
            </a:r>
          </a:p>
          <a:p>
            <a:pPr lvl="0"/>
            <a:r>
              <a:rPr lang="en-US"/>
              <a:t>And out of the silence, the Roaring Lion</a:t>
            </a:r>
          </a:p>
          <a:p>
            <a:pPr lvl="0"/>
            <a:r>
              <a:rPr lang="en-US"/>
              <a:t>Declared the grave has no claim on me</a:t>
            </a:r>
          </a:p>
          <a:p>
            <a:pPr lvl="0"/>
            <a:r>
              <a:rPr lang="en-US"/>
              <a:t>Jesus, Yours is the victory!</a:t>
            </a:r>
          </a:p>
        </p:txBody>
      </p:sp>
    </p:spTree>
    <p:extLst>
      <p:ext uri="{BB962C8B-B14F-4D97-AF65-F5344CB8AC3E}">
        <p14:creationId xmlns:p14="http://schemas.microsoft.com/office/powerpoint/2010/main" val="1818113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D50B-D7C0-4F9E-9728-C249F84F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Living Hope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CDEAA-6218-4178-9E88-BBDB13BA0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Hallelujah, praise the One who set me free</a:t>
            </a:r>
          </a:p>
          <a:p>
            <a:pPr lvl="0"/>
            <a:r>
              <a:rPr lang="en-US"/>
              <a:t>Hallelujah, death has lost its grip on me</a:t>
            </a:r>
          </a:p>
          <a:p>
            <a:pPr lvl="0"/>
            <a:r>
              <a:rPr lang="en-US"/>
              <a:t>You have broken every chain</a:t>
            </a:r>
          </a:p>
          <a:p>
            <a:pPr lvl="0"/>
            <a:r>
              <a:rPr lang="en-US"/>
              <a:t>There's salvation in Your name</a:t>
            </a:r>
          </a:p>
          <a:p>
            <a:pPr lvl="0"/>
            <a:r>
              <a:rPr lang="en-US"/>
              <a:t>Jesus Christ, my living hope</a:t>
            </a:r>
          </a:p>
        </p:txBody>
      </p:sp>
    </p:spTree>
    <p:extLst>
      <p:ext uri="{BB962C8B-B14F-4D97-AF65-F5344CB8AC3E}">
        <p14:creationId xmlns:p14="http://schemas.microsoft.com/office/powerpoint/2010/main" val="2361445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E6A0-66AF-45E1-BC6A-42BC8465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Cornerstone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AB887-2EB4-45C4-9554-118AD94A5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5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7A1C-857D-4476-B0EB-9611922F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Cornerstone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B6072-9BC1-484C-A045-11B0CB9CD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My hope is built on nothing less</a:t>
            </a:r>
          </a:p>
          <a:p>
            <a:pPr lvl="0"/>
            <a:r>
              <a:rPr lang="en-US"/>
              <a:t>Than Jesus' blood and righteousness</a:t>
            </a:r>
          </a:p>
          <a:p>
            <a:pPr lvl="0"/>
            <a:r>
              <a:rPr lang="en-US"/>
              <a:t>I dare not trust the sweetest frame</a:t>
            </a:r>
          </a:p>
          <a:p>
            <a:pPr lvl="0"/>
            <a:r>
              <a:rPr lang="en-US"/>
              <a:t>But wholly trust in Jesus' name</a:t>
            </a:r>
          </a:p>
        </p:txBody>
      </p:sp>
    </p:spTree>
    <p:extLst>
      <p:ext uri="{BB962C8B-B14F-4D97-AF65-F5344CB8AC3E}">
        <p14:creationId xmlns:p14="http://schemas.microsoft.com/office/powerpoint/2010/main" val="342593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4453-641F-4C14-B826-52F3C3C1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Revelation Song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E33B2-BD52-4F28-854A-FF5B6B02D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49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4588-3987-4B7B-8C17-D34B5C4E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Cornerstone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E3DDB-EA3E-44F6-9850-37517358B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Christ alone, Cornerstone</a:t>
            </a:r>
          </a:p>
          <a:p>
            <a:pPr lvl="0"/>
            <a:r>
              <a:rPr lang="en-US"/>
              <a:t>Weak made strong in the Savior's love</a:t>
            </a:r>
          </a:p>
          <a:p>
            <a:pPr lvl="0"/>
            <a:r>
              <a:rPr lang="en-US"/>
              <a:t>Through the storm</a:t>
            </a:r>
          </a:p>
          <a:p>
            <a:pPr lvl="0"/>
            <a:r>
              <a:rPr lang="en-US"/>
              <a:t>He is Lord</a:t>
            </a:r>
          </a:p>
          <a:p>
            <a:pPr lvl="0"/>
            <a:r>
              <a:rPr lang="en-US"/>
              <a:t>Lord of all</a:t>
            </a:r>
          </a:p>
        </p:txBody>
      </p:sp>
    </p:spTree>
    <p:extLst>
      <p:ext uri="{BB962C8B-B14F-4D97-AF65-F5344CB8AC3E}">
        <p14:creationId xmlns:p14="http://schemas.microsoft.com/office/powerpoint/2010/main" val="1392949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4083-AFBC-4B21-925E-CD81E68E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Cornerstone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D076A-4B20-4A53-9FEF-6159541B2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When darkness seems to hide His face</a:t>
            </a:r>
          </a:p>
          <a:p>
            <a:pPr lvl="0"/>
            <a:r>
              <a:rPr lang="en-US"/>
              <a:t>I rest on His unchanging grace</a:t>
            </a:r>
          </a:p>
          <a:p>
            <a:pPr lvl="0"/>
            <a:r>
              <a:rPr lang="en-US"/>
              <a:t>In every high and stormy gale</a:t>
            </a:r>
          </a:p>
          <a:p>
            <a:pPr lvl="0"/>
            <a:r>
              <a:rPr lang="en-US"/>
              <a:t>My anchor holds within the veil</a:t>
            </a:r>
          </a:p>
        </p:txBody>
      </p:sp>
    </p:spTree>
    <p:extLst>
      <p:ext uri="{BB962C8B-B14F-4D97-AF65-F5344CB8AC3E}">
        <p14:creationId xmlns:p14="http://schemas.microsoft.com/office/powerpoint/2010/main" val="1549329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F47ED-053F-4627-A8F5-EE9C13F2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Cornerstone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948CF-90CD-43F3-88E0-4FE0C4D2E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He is Lord</a:t>
            </a:r>
          </a:p>
          <a:p>
            <a:pPr lvl="0"/>
            <a:r>
              <a:rPr lang="en-US"/>
              <a:t>Lord of all</a:t>
            </a:r>
          </a:p>
        </p:txBody>
      </p:sp>
    </p:spTree>
    <p:extLst>
      <p:ext uri="{BB962C8B-B14F-4D97-AF65-F5344CB8AC3E}">
        <p14:creationId xmlns:p14="http://schemas.microsoft.com/office/powerpoint/2010/main" val="257803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4482-97DE-40A8-83A9-CEFB2DC6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Cornerstone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D6755-1CB6-480B-B631-0ED42F7264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When He shall come with trumpet sound</a:t>
            </a:r>
          </a:p>
          <a:p>
            <a:pPr lvl="0"/>
            <a:r>
              <a:rPr lang="en-US"/>
              <a:t>Oh, may I then in Him be found</a:t>
            </a:r>
          </a:p>
          <a:p>
            <a:pPr lvl="0"/>
            <a:r>
              <a:rPr lang="en-US"/>
              <a:t>Dressed in His righteousness alone</a:t>
            </a:r>
          </a:p>
          <a:p>
            <a:pPr lvl="0"/>
            <a:r>
              <a:rPr lang="en-US"/>
              <a:t>Faultless stand before the throne</a:t>
            </a:r>
          </a:p>
        </p:txBody>
      </p:sp>
    </p:spTree>
    <p:extLst>
      <p:ext uri="{BB962C8B-B14F-4D97-AF65-F5344CB8AC3E}">
        <p14:creationId xmlns:p14="http://schemas.microsoft.com/office/powerpoint/2010/main" val="3625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7F274-C168-49FF-9894-469B3686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Revelation Song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D32F5-76F4-4592-B6EB-21D9357E7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Worthy is the Lamb who was slain</a:t>
            </a:r>
          </a:p>
          <a:p>
            <a:pPr lvl="0"/>
            <a:r>
              <a:rPr lang="en-US"/>
              <a:t>Holy, holy is He</a:t>
            </a:r>
          </a:p>
          <a:p>
            <a:pPr lvl="0"/>
            <a:r>
              <a:rPr lang="en-US"/>
              <a:t>Sing a new song to Him who sits on</a:t>
            </a:r>
          </a:p>
          <a:p>
            <a:pPr lvl="0"/>
            <a:r>
              <a:rPr lang="en-US"/>
              <a:t>Heaven's mercy seat</a:t>
            </a:r>
          </a:p>
        </p:txBody>
      </p:sp>
    </p:spTree>
    <p:extLst>
      <p:ext uri="{BB962C8B-B14F-4D97-AF65-F5344CB8AC3E}">
        <p14:creationId xmlns:p14="http://schemas.microsoft.com/office/powerpoint/2010/main" val="358273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EE14-D011-4050-8B62-B35C1E03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Revelation Song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944F4-F243-4C7F-BA7A-40B99D111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Holy, holy, holy is the Lord God Almighty</a:t>
            </a:r>
          </a:p>
          <a:p>
            <a:pPr lvl="0"/>
            <a:r>
              <a:rPr lang="en-US"/>
              <a:t>Who was and is and is to come</a:t>
            </a:r>
          </a:p>
          <a:p>
            <a:pPr lvl="0"/>
            <a:r>
              <a:rPr lang="en-US"/>
              <a:t>With all creation I sing praise to the King of kings</a:t>
            </a:r>
          </a:p>
          <a:p>
            <a:pPr lvl="0"/>
            <a:r>
              <a:rPr lang="en-US"/>
              <a:t>You are my everything and I will adore You</a:t>
            </a:r>
          </a:p>
        </p:txBody>
      </p:sp>
    </p:spTree>
    <p:extLst>
      <p:ext uri="{BB962C8B-B14F-4D97-AF65-F5344CB8AC3E}">
        <p14:creationId xmlns:p14="http://schemas.microsoft.com/office/powerpoint/2010/main" val="76922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5B53-25F4-4A27-8A8C-28BA216C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Revelation Song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1A3B4-7A09-44AA-9B44-FDD6467C3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Clothed in rainbows of living color</a:t>
            </a:r>
          </a:p>
          <a:p>
            <a:pPr lvl="0"/>
            <a:r>
              <a:rPr lang="en-US"/>
              <a:t>Flashes of lighting rolls of thunder</a:t>
            </a:r>
          </a:p>
          <a:p>
            <a:pPr lvl="0"/>
            <a:r>
              <a:rPr lang="en-US"/>
              <a:t>Blessing and honor strength and glory and power be</a:t>
            </a:r>
          </a:p>
          <a:p>
            <a:pPr lvl="0"/>
            <a:r>
              <a:rPr lang="en-US"/>
              <a:t>To You the only wise King</a:t>
            </a:r>
          </a:p>
        </p:txBody>
      </p:sp>
    </p:spTree>
    <p:extLst>
      <p:ext uri="{BB962C8B-B14F-4D97-AF65-F5344CB8AC3E}">
        <p14:creationId xmlns:p14="http://schemas.microsoft.com/office/powerpoint/2010/main" val="301980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4563-8824-4586-8CF8-A7F7277F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Revelation Song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71AE3-D681-453A-A8D5-198324BBF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Filled with wonder awestruck wonder</a:t>
            </a:r>
          </a:p>
          <a:p>
            <a:pPr lvl="0"/>
            <a:r>
              <a:rPr lang="en-US"/>
              <a:t>At the mention of Your name</a:t>
            </a:r>
          </a:p>
          <a:p>
            <a:pPr lvl="0"/>
            <a:r>
              <a:rPr lang="en-US"/>
              <a:t>Jesus Your name is power, breath and living water</a:t>
            </a:r>
          </a:p>
          <a:p>
            <a:pPr lvl="0"/>
            <a:r>
              <a:rPr lang="en-US"/>
              <a:t>Such a marvelous mystery</a:t>
            </a:r>
          </a:p>
        </p:txBody>
      </p:sp>
    </p:spTree>
    <p:extLst>
      <p:ext uri="{BB962C8B-B14F-4D97-AF65-F5344CB8AC3E}">
        <p14:creationId xmlns:p14="http://schemas.microsoft.com/office/powerpoint/2010/main" val="242299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DDF1-0B04-4768-8887-9FECAA39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Revelation Song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B180-D9E5-4179-B7A1-45FA76FF2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Oh, You're worthy, mystery</a:t>
            </a:r>
          </a:p>
          <a:p>
            <a:pPr lvl="0"/>
            <a:r>
              <a:rPr lang="en-US"/>
              <a:t>You are worthy</a:t>
            </a:r>
          </a:p>
        </p:txBody>
      </p:sp>
    </p:spTree>
    <p:extLst>
      <p:ext uri="{BB962C8B-B14F-4D97-AF65-F5344CB8AC3E}">
        <p14:creationId xmlns:p14="http://schemas.microsoft.com/office/powerpoint/2010/main" val="373787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835E-FDC0-4482-B56D-BC900651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Revelation Song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24D4-60AA-49F6-AF59-9C231C33C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Holy, holy, holy is the Lord God Almighty</a:t>
            </a:r>
          </a:p>
          <a:p>
            <a:pPr lvl="0"/>
            <a:r>
              <a:rPr lang="en-US"/>
              <a:t>Who was and is and is to come</a:t>
            </a:r>
          </a:p>
          <a:p>
            <a:pPr lvl="0"/>
            <a:r>
              <a:rPr lang="en-US"/>
              <a:t>With all creation I sing praise to the King of kings</a:t>
            </a:r>
          </a:p>
          <a:p>
            <a:pPr lvl="0"/>
            <a:r>
              <a:rPr lang="en-US"/>
              <a:t>You are my everything and I will adore You, I will adore You </a:t>
            </a:r>
          </a:p>
        </p:txBody>
      </p:sp>
    </p:spTree>
    <p:extLst>
      <p:ext uri="{BB962C8B-B14F-4D97-AF65-F5344CB8AC3E}">
        <p14:creationId xmlns:p14="http://schemas.microsoft.com/office/powerpoint/2010/main" val="4950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E90C-95A4-4685-8179-14E8F94E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Living Hope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82CAB-798F-4368-B3BF-BA33BB850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2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Caleb</Template>
  <TotalTime>0</TotalTime>
  <Words>573</Words>
  <Application>Microsoft Office PowerPoint</Application>
  <PresentationFormat>Widescreen</PresentationFormat>
  <Paragraphs>101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Jul-6</vt:lpstr>
      <vt:lpstr>Revelation Song</vt:lpstr>
      <vt:lpstr>Revelation Song</vt:lpstr>
      <vt:lpstr>Revelation Song</vt:lpstr>
      <vt:lpstr>Revelation Song</vt:lpstr>
      <vt:lpstr>Revelation Song</vt:lpstr>
      <vt:lpstr>Revelation Song</vt:lpstr>
      <vt:lpstr>Revelation Song</vt:lpstr>
      <vt:lpstr>Living Hope</vt:lpstr>
      <vt:lpstr>Living Hope</vt:lpstr>
      <vt:lpstr>Living Hope</vt:lpstr>
      <vt:lpstr>Living Hope</vt:lpstr>
      <vt:lpstr>Living Hope</vt:lpstr>
      <vt:lpstr>Living Hope</vt:lpstr>
      <vt:lpstr>Living Hope</vt:lpstr>
      <vt:lpstr>Living Hope</vt:lpstr>
      <vt:lpstr>Living Hope</vt:lpstr>
      <vt:lpstr>Cornerstone</vt:lpstr>
      <vt:lpstr>Cornerstone</vt:lpstr>
      <vt:lpstr>Cornerstone</vt:lpstr>
      <vt:lpstr>Cornerstone</vt:lpstr>
      <vt:lpstr>Cornerstone</vt:lpstr>
      <vt:lpstr>Cornerstone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Jul-6</dc:title>
  <dc:creator>Theodore Chiu</dc:creator>
  <cp:lastModifiedBy>Theodore Chiu</cp:lastModifiedBy>
  <cp:revision>1</cp:revision>
  <dcterms:created xsi:type="dcterms:W3CDTF">2018-07-04T00:38:50Z</dcterms:created>
  <dcterms:modified xsi:type="dcterms:W3CDTF">2018-07-04T00:39:41Z</dcterms:modified>
</cp:coreProperties>
</file>