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69" r:id="rId16"/>
    <p:sldId id="270" r:id="rId17"/>
    <p:sldId id="278" r:id="rId18"/>
    <p:sldId id="271" r:id="rId19"/>
    <p:sldId id="272" r:id="rId20"/>
    <p:sldId id="274" r:id="rId21"/>
    <p:sldId id="275" r:id="rId22"/>
    <p:sldId id="279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F8B5-4380-403C-BB08-DAA3160FB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A35EE-2F50-43DC-A064-1A746151B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D8502-BDF5-43A8-9DC8-7F252E93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402-46C0-41EE-8B73-14108316878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1133-B054-42D5-A635-B2DC0293D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3B4FA-0A70-4553-8C05-156A345E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7B82-72C3-47D4-B4DB-98B9834E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0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08A5-BAC3-432E-9237-2E6D41D5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894F6-C878-4D59-9BC9-F2C2479B7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1B338-D207-4009-BD23-3B5F122D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402-46C0-41EE-8B73-14108316878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06193-F679-43E2-87A9-26496AAA9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FC804-729D-40B4-8C14-BA0B6F25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7B82-72C3-47D4-B4DB-98B9834E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5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A999E-747D-4E53-835B-01054CBF6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38455-C3FB-4A09-80F3-8B66E8BFB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F3AD3-56C3-4480-B63C-D5868551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402-46C0-41EE-8B73-14108316878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795AE-3A5B-4364-9C69-55E5D124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B4AA5-E1B7-4925-9B3A-F3F47DBA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7B82-72C3-47D4-B4DB-98B9834E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3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5437C-7841-434C-A3D4-152A2F099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7BC0C-FA0E-4D87-B432-67C512216A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2311A-A0E7-48D7-986A-E0FCB06D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402-46C0-41EE-8B73-14108316878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CC4DD-D527-4435-8EEB-639AF957A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46160-D23B-4BEC-8D04-C514D2A7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7B82-72C3-47D4-B4DB-98B9834E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4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2435-75D1-42FB-9AB3-BFB6C4AB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6197B-BE34-4086-BA3E-4F2DD8593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1B64F-3502-453E-AC53-DABB5CCE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402-46C0-41EE-8B73-14108316878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690EE-16F6-4959-9122-B9EB2D2F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0421E-334F-404E-8CAB-3361103F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7B82-72C3-47D4-B4DB-98B9834E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8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170C-B85C-4E66-A26D-A504AA22D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66E81-6067-4B98-8BFE-C13F424F2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25910-5AC9-4981-A317-20680F60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402-46C0-41EE-8B73-14108316878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3E22A-E333-4B06-B0DD-FC921D22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4508-5121-4ACA-8FA4-464FEB32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7B82-72C3-47D4-B4DB-98B9834E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1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FB0A-F487-48CF-B814-A746FC77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37D01-3BCD-4FC7-9CDA-217EAC5CC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74467-72AD-4E41-912E-4ACDC7262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83C94-2440-4F66-93C5-14878E72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402-46C0-41EE-8B73-14108316878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B37D0-C2B5-4366-BF33-AF355451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AF42C-4591-4BE7-93FE-A78259AB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7B82-72C3-47D4-B4DB-98B9834E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5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6A2D-F2ED-4961-98C6-116301590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4D171-DE03-4397-BBD4-BE271E56B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D06A4-D4E3-4C36-9405-3722025A0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E90250-276A-4237-B488-8E8F58CF3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24A60-8D85-45F8-9477-C4E972A9F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F5C79E-C56D-4B9D-9FF4-901E94F0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402-46C0-41EE-8B73-14108316878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5191BD-EE42-42D4-AD73-68F295A0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CCC56-3D34-4F63-8100-ED87A8D0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7B82-72C3-47D4-B4DB-98B9834E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1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F0537-8BC8-47C8-8D83-EE9457D8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278CD-0851-41ED-8ACE-7E36A635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402-46C0-41EE-8B73-14108316878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31509-22A1-4E7B-9E27-3DF22BED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AB9EF-78E3-4C26-87E8-DF8C0472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7B82-72C3-47D4-B4DB-98B9834E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8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B26E-8F34-4125-B36B-3B32DD0E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402-46C0-41EE-8B73-14108316878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ECCF2E-BA4E-4D58-975C-DF8BBD64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AD080-141B-4A65-BCC7-3C2E47AD0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7B82-72C3-47D4-B4DB-98B9834E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4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34A2-79F2-4A87-BC10-7E4F6E99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1A711-30F0-4975-BE55-252D811DC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7952E-B53C-4DF5-9FC1-C707034AD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681D1-014C-4F47-B67A-0E440545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402-46C0-41EE-8B73-14108316878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D75E6-969C-47F8-B311-25CD09D1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628BA-7AF7-43B9-87AC-D9B831D3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7B82-72C3-47D4-B4DB-98B9834E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1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DEB3-054C-4236-83D5-CF3CCADB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1A6C6-1967-4807-9FF8-DE29318A7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98EFD-2232-4EB0-8AD7-FB379DA58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4DE36-CD45-454F-98B2-76E450D6F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402-46C0-41EE-8B73-14108316878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1BC11-5DC2-48C1-9A69-23DEB2DC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BE9B8-B297-4E15-823C-CF3265F8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7B82-72C3-47D4-B4DB-98B9834E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71BC2-AAD7-4386-918C-974D847D6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2391C-1A45-4D7F-BA90-59CEA5421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F1FC9-29E9-481C-A8DA-006577733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2A402-46C0-41EE-8B73-14108316878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16B35-8D44-475B-8006-82C128B78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E982D-A653-4495-84B1-D175E227B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87B82-72C3-47D4-B4DB-98B9834E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9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3D8-6820-4561-9B35-6973F27C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Jul-7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B4CC6-D1C8-4C3A-8D69-C38B08AA4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Generated with SlideMaker</a:t>
            </a:r>
          </a:p>
          <a:p>
            <a:pPr lvl="0"/>
            <a:r>
              <a:rPr lang="en-US"/>
              <a:t>by: Chris Cuyle</a:t>
            </a:r>
          </a:p>
        </p:txBody>
      </p:sp>
    </p:spTree>
    <p:extLst>
      <p:ext uri="{BB962C8B-B14F-4D97-AF65-F5344CB8AC3E}">
        <p14:creationId xmlns:p14="http://schemas.microsoft.com/office/powerpoint/2010/main" val="830110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5D89-893D-42D0-92B1-50D6CB97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You Say I 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0B2F7-1353-42C2-BDE9-61E114FD3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I am chosen </a:t>
            </a:r>
          </a:p>
          <a:p>
            <a:pPr lvl="0"/>
            <a:r>
              <a:rPr lang="en-US"/>
              <a:t>Not forsaken</a:t>
            </a:r>
          </a:p>
          <a:p>
            <a:pPr lvl="0"/>
            <a:r>
              <a:rPr lang="en-US"/>
              <a:t>I am who You say I am</a:t>
            </a:r>
          </a:p>
        </p:txBody>
      </p:sp>
    </p:spTree>
    <p:extLst>
      <p:ext uri="{BB962C8B-B14F-4D97-AF65-F5344CB8AC3E}">
        <p14:creationId xmlns:p14="http://schemas.microsoft.com/office/powerpoint/2010/main" val="3310548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0919-A8DA-489C-8D4B-5A5C7E8A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You Say I 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8B7BB-6EB9-47DB-A30C-D1EDFBE0A2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You are for me </a:t>
            </a:r>
          </a:p>
          <a:p>
            <a:pPr lvl="0"/>
            <a:r>
              <a:rPr lang="en-US"/>
              <a:t>Not against me</a:t>
            </a:r>
          </a:p>
          <a:p>
            <a:pPr lvl="0"/>
            <a:r>
              <a:rPr lang="en-US"/>
              <a:t>I am who You say I am </a:t>
            </a:r>
          </a:p>
        </p:txBody>
      </p:sp>
    </p:spTree>
    <p:extLst>
      <p:ext uri="{BB962C8B-B14F-4D97-AF65-F5344CB8AC3E}">
        <p14:creationId xmlns:p14="http://schemas.microsoft.com/office/powerpoint/2010/main" val="471305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31262-DFF2-4982-BB11-843D6E64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King Of My Heart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15722-D41E-4A0E-9EF8-62B4EBADD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06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5D69-5A1C-4B90-BB26-D0C68CEBF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King Of My Heart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021C0-CA09-4AA2-87D2-B35633DE4D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Verse 1:</a:t>
            </a:r>
          </a:p>
          <a:p>
            <a:pPr lvl="0"/>
            <a:r>
              <a:rPr lang="en-US" dirty="0"/>
              <a:t>Let the King of my heart be </a:t>
            </a:r>
          </a:p>
          <a:p>
            <a:pPr lvl="0"/>
            <a:r>
              <a:rPr lang="en-US" dirty="0"/>
              <a:t>The mountain when I run</a:t>
            </a:r>
          </a:p>
          <a:p>
            <a:pPr lvl="0"/>
            <a:r>
              <a:rPr lang="en-US" dirty="0"/>
              <a:t>The fountain I drink from; Oh</a:t>
            </a:r>
          </a:p>
          <a:p>
            <a:pPr lvl="0"/>
            <a:r>
              <a:rPr lang="en-US" dirty="0"/>
              <a:t>He is my song</a:t>
            </a:r>
          </a:p>
        </p:txBody>
      </p:sp>
    </p:spTree>
    <p:extLst>
      <p:ext uri="{BB962C8B-B14F-4D97-AF65-F5344CB8AC3E}">
        <p14:creationId xmlns:p14="http://schemas.microsoft.com/office/powerpoint/2010/main" val="1797596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89AA-E695-497B-92D7-7AC8BBAD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King Of My Heart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10828-3E24-41CC-97CE-F797E7EFED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Let the King of my heart be </a:t>
            </a:r>
          </a:p>
          <a:p>
            <a:pPr lvl="0"/>
            <a:r>
              <a:rPr lang="en-US" dirty="0"/>
              <a:t>The shadow where I hide</a:t>
            </a:r>
          </a:p>
          <a:p>
            <a:pPr lvl="0"/>
            <a:r>
              <a:rPr lang="en-US" dirty="0"/>
              <a:t>The ransom for my life; oh</a:t>
            </a:r>
          </a:p>
          <a:p>
            <a:pPr lvl="0"/>
            <a:r>
              <a:rPr lang="en-US" dirty="0"/>
              <a:t>He is my song</a:t>
            </a:r>
          </a:p>
        </p:txBody>
      </p:sp>
    </p:spTree>
    <p:extLst>
      <p:ext uri="{BB962C8B-B14F-4D97-AF65-F5344CB8AC3E}">
        <p14:creationId xmlns:p14="http://schemas.microsoft.com/office/powerpoint/2010/main" val="2114391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467B-0C5E-4871-A6FB-EB97FA6C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King Of My Heart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E7469-D7DE-42B5-B807-3C4103AC50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You are good good, Oh   </a:t>
            </a:r>
          </a:p>
          <a:p>
            <a:pPr lvl="0"/>
            <a:r>
              <a:rPr lang="en-US"/>
              <a:t>You are good, good Oh   </a:t>
            </a:r>
          </a:p>
        </p:txBody>
      </p:sp>
    </p:spTree>
    <p:extLst>
      <p:ext uri="{BB962C8B-B14F-4D97-AF65-F5344CB8AC3E}">
        <p14:creationId xmlns:p14="http://schemas.microsoft.com/office/powerpoint/2010/main" val="1626385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DBBAD-8C64-498C-9211-9E5E3156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King Of My Heart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7B7E8-AB83-455A-92C0-0627BAEE12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Let the King of my heart be</a:t>
            </a:r>
          </a:p>
          <a:p>
            <a:pPr lvl="0"/>
            <a:r>
              <a:rPr lang="en-US" dirty="0"/>
              <a:t>The wind inside my sails</a:t>
            </a:r>
          </a:p>
          <a:p>
            <a:pPr lvl="0"/>
            <a:r>
              <a:rPr lang="en-US" dirty="0"/>
              <a:t>The anchor in the waves; Oh</a:t>
            </a:r>
          </a:p>
          <a:p>
            <a:pPr lvl="0"/>
            <a:r>
              <a:rPr lang="en-US" dirty="0"/>
              <a:t>He is my song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600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FD58-C38C-45A0-823F-8C20F5E72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King Of My Heart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0D1D5-53BB-45F1-B5B0-C05F2D73E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Let the King of my heart be </a:t>
            </a:r>
          </a:p>
          <a:p>
            <a:pPr lvl="0"/>
            <a:r>
              <a:rPr lang="en-US" dirty="0"/>
              <a:t>The fire inside my veins</a:t>
            </a:r>
          </a:p>
          <a:p>
            <a:pPr lvl="0"/>
            <a:r>
              <a:rPr lang="en-US" dirty="0"/>
              <a:t>And the echo of my days; Oh</a:t>
            </a:r>
          </a:p>
          <a:p>
            <a:pPr lvl="0"/>
            <a:r>
              <a:rPr lang="en-US" dirty="0"/>
              <a:t>He is my song</a:t>
            </a:r>
          </a:p>
        </p:txBody>
      </p:sp>
    </p:spTree>
    <p:extLst>
      <p:ext uri="{BB962C8B-B14F-4D97-AF65-F5344CB8AC3E}">
        <p14:creationId xmlns:p14="http://schemas.microsoft.com/office/powerpoint/2010/main" val="41790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A980-FAA4-4DE1-BEF0-77D5A00B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King Of My Heart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71E0A-3C82-45DA-BCCE-1FE7E15764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You're never </a:t>
            </a:r>
            <a:r>
              <a:rPr lang="en-US" dirty="0" err="1"/>
              <a:t>gonna</a:t>
            </a:r>
            <a:r>
              <a:rPr lang="en-US" dirty="0"/>
              <a:t> let</a:t>
            </a:r>
          </a:p>
          <a:p>
            <a:pPr lvl="0"/>
            <a:r>
              <a:rPr lang="en-US" dirty="0"/>
              <a:t>Never </a:t>
            </a:r>
            <a:r>
              <a:rPr lang="en-US" dirty="0" err="1"/>
              <a:t>gonna</a:t>
            </a:r>
            <a:r>
              <a:rPr lang="en-US" dirty="0"/>
              <a:t> let me down</a:t>
            </a:r>
          </a:p>
          <a:p>
            <a:pPr lvl="0"/>
            <a:r>
              <a:rPr lang="en-US" dirty="0"/>
              <a:t>You're never </a:t>
            </a:r>
            <a:r>
              <a:rPr lang="en-US" dirty="0" err="1"/>
              <a:t>gonna</a:t>
            </a:r>
            <a:r>
              <a:rPr lang="en-US" dirty="0"/>
              <a:t> let</a:t>
            </a:r>
          </a:p>
          <a:p>
            <a:pPr lvl="0"/>
            <a:r>
              <a:rPr lang="en-US" dirty="0"/>
              <a:t>Never </a:t>
            </a:r>
            <a:r>
              <a:rPr lang="en-US" dirty="0" err="1"/>
              <a:t>gonna</a:t>
            </a:r>
            <a:r>
              <a:rPr lang="en-US" dirty="0"/>
              <a:t> let me down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431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2E47-5BA0-4A2A-B75C-07E2E42D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Always Forever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5A8D7-144D-4055-9A37-74FF3B7C0A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5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B3D6-7B19-49D0-BD47-C3A46AF6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You Say I 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7DEBE-8018-442D-B9D4-841ECE0DA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49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868B-74F9-4A48-8339-29E2E8852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Always Forever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085E5-8808-45BD-AB2C-D44948DB4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You are the hand that catches my fall</a:t>
            </a:r>
          </a:p>
          <a:p>
            <a:pPr lvl="0"/>
            <a:r>
              <a:rPr lang="en-US"/>
              <a:t>You are the friend that answers my call</a:t>
            </a:r>
          </a:p>
          <a:p>
            <a:pPr lvl="0"/>
            <a:r>
              <a:rPr lang="en-US"/>
              <a:t>You are my day, You are my night</a:t>
            </a:r>
          </a:p>
          <a:p>
            <a:pPr lvl="0"/>
            <a:r>
              <a:rPr lang="en-US"/>
              <a:t>You are my love and all of my life</a:t>
            </a:r>
          </a:p>
        </p:txBody>
      </p:sp>
    </p:spTree>
    <p:extLst>
      <p:ext uri="{BB962C8B-B14F-4D97-AF65-F5344CB8AC3E}">
        <p14:creationId xmlns:p14="http://schemas.microsoft.com/office/powerpoint/2010/main" val="280442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1DDBB-A3C9-4919-9CA0-37567912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Forever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019F4-3D45-40E6-A21E-6A7100818B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You are the love I need</a:t>
            </a:r>
          </a:p>
          <a:p>
            <a:pPr lvl="0"/>
            <a:r>
              <a:rPr lang="en-US" dirty="0"/>
              <a:t>You are the air I breathe</a:t>
            </a:r>
          </a:p>
          <a:p>
            <a:pPr lvl="0"/>
            <a:r>
              <a:rPr lang="en-US" dirty="0"/>
              <a:t>You are my love my life always forever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42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C4DAC-3C2D-4B17-8A30-C7A47D48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Forever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74AC1-9BF9-47C0-8B49-2046A5311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I would lay down my life</a:t>
            </a:r>
          </a:p>
          <a:p>
            <a:pPr lvl="0"/>
            <a:r>
              <a:rPr lang="en-US" dirty="0"/>
              <a:t>Just to be by your side</a:t>
            </a:r>
          </a:p>
          <a:p>
            <a:pPr lvl="0"/>
            <a:r>
              <a:rPr lang="en-US" dirty="0"/>
              <a:t>You are my love my life always forever</a:t>
            </a:r>
          </a:p>
          <a:p>
            <a:pPr lvl="0"/>
            <a:r>
              <a:rPr lang="en-US" dirty="0"/>
              <a:t>Always forever</a:t>
            </a:r>
          </a:p>
        </p:txBody>
      </p:sp>
    </p:spTree>
    <p:extLst>
      <p:ext uri="{BB962C8B-B14F-4D97-AF65-F5344CB8AC3E}">
        <p14:creationId xmlns:p14="http://schemas.microsoft.com/office/powerpoint/2010/main" val="4212686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023C-656E-49BB-A386-52146826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Always Forever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58EEA-1735-4908-BD7C-748E2E8F8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You are the grace that covers my sin</a:t>
            </a:r>
          </a:p>
          <a:p>
            <a:pPr lvl="0"/>
            <a:r>
              <a:rPr lang="en-US"/>
              <a:t>You're everything the beginning and end</a:t>
            </a:r>
          </a:p>
          <a:p>
            <a:pPr lvl="0"/>
            <a:r>
              <a:rPr lang="en-US"/>
              <a:t>You have my soul, my heart and my mind</a:t>
            </a:r>
          </a:p>
          <a:p>
            <a:pPr lvl="0"/>
            <a:r>
              <a:rPr lang="en-US"/>
              <a:t>You have my love and all of my life</a:t>
            </a:r>
          </a:p>
        </p:txBody>
      </p:sp>
    </p:spTree>
    <p:extLst>
      <p:ext uri="{BB962C8B-B14F-4D97-AF65-F5344CB8AC3E}">
        <p14:creationId xmlns:p14="http://schemas.microsoft.com/office/powerpoint/2010/main" val="229271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791F-C3CA-4D2F-83AC-D15530C7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You Say I 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98628-60A8-45DE-A772-6F98C5573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Who am I that the highest King </a:t>
            </a:r>
          </a:p>
          <a:p>
            <a:pPr lvl="0"/>
            <a:r>
              <a:rPr lang="en-US"/>
              <a:t>Would welcome me</a:t>
            </a:r>
          </a:p>
        </p:txBody>
      </p:sp>
    </p:spTree>
    <p:extLst>
      <p:ext uri="{BB962C8B-B14F-4D97-AF65-F5344CB8AC3E}">
        <p14:creationId xmlns:p14="http://schemas.microsoft.com/office/powerpoint/2010/main" val="13413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105C8-9B72-4494-B95C-70A7565E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You Say I 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F2AEB-A428-4F34-A9E7-49EFAC24F4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I was lost but He brought me in</a:t>
            </a:r>
          </a:p>
          <a:p>
            <a:pPr lvl="0"/>
            <a:r>
              <a:rPr lang="en-US"/>
              <a:t>Oh, His love for me </a:t>
            </a:r>
          </a:p>
          <a:p>
            <a:pPr lvl="0"/>
            <a:r>
              <a:rPr lang="en-US"/>
              <a:t>Oh, His love for me </a:t>
            </a:r>
          </a:p>
        </p:txBody>
      </p:sp>
    </p:spTree>
    <p:extLst>
      <p:ext uri="{BB962C8B-B14F-4D97-AF65-F5344CB8AC3E}">
        <p14:creationId xmlns:p14="http://schemas.microsoft.com/office/powerpoint/2010/main" val="195232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E3DA-574B-4CD5-BB67-15C911D3A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You Say I 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66DC0-6335-41C0-8CFB-9C8D678506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Who the Son sets free</a:t>
            </a:r>
          </a:p>
          <a:p>
            <a:pPr lvl="0"/>
            <a:r>
              <a:rPr lang="en-US"/>
              <a:t>Oh is free indeed </a:t>
            </a:r>
          </a:p>
          <a:p>
            <a:pPr lvl="0"/>
            <a:r>
              <a:rPr lang="en-US"/>
              <a:t>I'm a child of God </a:t>
            </a:r>
          </a:p>
          <a:p>
            <a:pPr lvl="0"/>
            <a:r>
              <a:rPr lang="en-US"/>
              <a:t>Yes I am</a:t>
            </a:r>
          </a:p>
        </p:txBody>
      </p:sp>
    </p:spTree>
    <p:extLst>
      <p:ext uri="{BB962C8B-B14F-4D97-AF65-F5344CB8AC3E}">
        <p14:creationId xmlns:p14="http://schemas.microsoft.com/office/powerpoint/2010/main" val="370767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E6E1-0C74-4BE0-9A7E-4870193F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You Say I 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17B6B-C8D2-4E9A-A26D-07ACC97D80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Free at last </a:t>
            </a:r>
          </a:p>
          <a:p>
            <a:pPr lvl="0"/>
            <a:r>
              <a:rPr lang="en-US"/>
              <a:t>He has ransomed me</a:t>
            </a:r>
          </a:p>
          <a:p>
            <a:pPr lvl="0"/>
            <a:r>
              <a:rPr lang="en-US"/>
              <a:t>His grace runs deep </a:t>
            </a:r>
          </a:p>
        </p:txBody>
      </p:sp>
    </p:spTree>
    <p:extLst>
      <p:ext uri="{BB962C8B-B14F-4D97-AF65-F5344CB8AC3E}">
        <p14:creationId xmlns:p14="http://schemas.microsoft.com/office/powerpoint/2010/main" val="188474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07CD-D3A3-41C5-BCD3-9DE8E765B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You Say I 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C63EA-DCCE-45A8-9662-6A238BD29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While I was a slave to sin</a:t>
            </a:r>
          </a:p>
          <a:p>
            <a:pPr lvl="0"/>
            <a:r>
              <a:rPr lang="en-US"/>
              <a:t>Jesus died for me </a:t>
            </a:r>
          </a:p>
          <a:p>
            <a:pPr lvl="0"/>
            <a:r>
              <a:rPr lang="en-US"/>
              <a:t>Yes, He died for me </a:t>
            </a:r>
          </a:p>
        </p:txBody>
      </p:sp>
    </p:spTree>
    <p:extLst>
      <p:ext uri="{BB962C8B-B14F-4D97-AF65-F5344CB8AC3E}">
        <p14:creationId xmlns:p14="http://schemas.microsoft.com/office/powerpoint/2010/main" val="286092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BBF3D-F2C1-4524-BF21-0F5A4BC9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You Say I 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69079-79BA-4D22-A12F-AE76DE1179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Who the Son sets free</a:t>
            </a:r>
          </a:p>
          <a:p>
            <a:pPr lvl="0"/>
            <a:r>
              <a:rPr lang="en-US"/>
              <a:t>Oh is free indeed </a:t>
            </a:r>
          </a:p>
          <a:p>
            <a:pPr lvl="0"/>
            <a:r>
              <a:rPr lang="en-US"/>
              <a:t>I'm a child of God </a:t>
            </a:r>
          </a:p>
          <a:p>
            <a:pPr lvl="0"/>
            <a:r>
              <a:rPr lang="en-US"/>
              <a:t>Yes I am</a:t>
            </a:r>
          </a:p>
        </p:txBody>
      </p:sp>
    </p:spTree>
    <p:extLst>
      <p:ext uri="{BB962C8B-B14F-4D97-AF65-F5344CB8AC3E}">
        <p14:creationId xmlns:p14="http://schemas.microsoft.com/office/powerpoint/2010/main" val="83415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8CEC4-BC50-456F-B21C-A062E749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You Say I 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83DB1-6EFF-4464-8514-9FC30164C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In my Father's house </a:t>
            </a:r>
          </a:p>
          <a:p>
            <a:pPr lvl="0"/>
            <a:r>
              <a:rPr lang="en-US"/>
              <a:t>There's a place for me </a:t>
            </a:r>
          </a:p>
          <a:p>
            <a:pPr lvl="0"/>
            <a:r>
              <a:rPr lang="en-US"/>
              <a:t>I'm a child of God </a:t>
            </a:r>
          </a:p>
          <a:p>
            <a:pPr lvl="0"/>
            <a:r>
              <a:rPr lang="en-US"/>
              <a:t>Yes I am</a:t>
            </a:r>
          </a:p>
        </p:txBody>
      </p:sp>
    </p:spTree>
    <p:extLst>
      <p:ext uri="{BB962C8B-B14F-4D97-AF65-F5344CB8AC3E}">
        <p14:creationId xmlns:p14="http://schemas.microsoft.com/office/powerpoint/2010/main" val="24364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Chris</Template>
  <TotalTime>1</TotalTime>
  <Words>466</Words>
  <Application>Microsoft Office PowerPoint</Application>
  <PresentationFormat>Widescreen</PresentationFormat>
  <Paragraphs>92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Jul-7</vt:lpstr>
      <vt:lpstr>Who You Say I Am</vt:lpstr>
      <vt:lpstr>Who You Say I Am</vt:lpstr>
      <vt:lpstr>Who You Say I Am</vt:lpstr>
      <vt:lpstr>Who You Say I Am</vt:lpstr>
      <vt:lpstr>Who You Say I Am</vt:lpstr>
      <vt:lpstr>Who You Say I Am</vt:lpstr>
      <vt:lpstr>Who You Say I Am</vt:lpstr>
      <vt:lpstr>Who You Say I Am</vt:lpstr>
      <vt:lpstr>Who You Say I Am</vt:lpstr>
      <vt:lpstr>Who You Say I Am</vt:lpstr>
      <vt:lpstr>King Of My Heart</vt:lpstr>
      <vt:lpstr>King Of My Heart</vt:lpstr>
      <vt:lpstr>King Of My Heart</vt:lpstr>
      <vt:lpstr>King Of My Heart</vt:lpstr>
      <vt:lpstr>King Of My Heart</vt:lpstr>
      <vt:lpstr>King Of My Heart</vt:lpstr>
      <vt:lpstr>King Of My Heart</vt:lpstr>
      <vt:lpstr>Always Forever</vt:lpstr>
      <vt:lpstr>Always Forever</vt:lpstr>
      <vt:lpstr>Always Forever</vt:lpstr>
      <vt:lpstr>Always Forever</vt:lpstr>
      <vt:lpstr>Always Forever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Jul-7</dc:title>
  <dc:creator>Theodore Chiu</dc:creator>
  <cp:lastModifiedBy>Theodore Chiu</cp:lastModifiedBy>
  <cp:revision>1</cp:revision>
  <dcterms:created xsi:type="dcterms:W3CDTF">2018-07-04T00:40:03Z</dcterms:created>
  <dcterms:modified xsi:type="dcterms:W3CDTF">2018-07-04T00:41:33Z</dcterms:modified>
</cp:coreProperties>
</file>