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2E8B-8BCD-4474-9D33-87E938FA1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36949-63B4-4609-93B9-1C0D3B5B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BE651-B178-4A15-A6B0-E0981AFE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F123-4FD2-4741-8BCC-DD14C703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D317-E69E-48AC-B4AB-5F19199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F7F-CF1F-4D36-918B-47E326A6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B37A1-14E5-4EC7-91CC-9FB694CE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16F7-8396-44A1-9BFC-3B07242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E273-1716-4D33-83FE-8E3A839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CE0E-354D-436F-B369-86E60CB9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5345C-3BCA-4C75-9E66-B402C46CC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6DB90-576B-4E6E-9B93-2C80E4B0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0309-2393-46E2-882C-AD0240C9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6AC4-2AB3-4464-A048-CAE1AD60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51DF-0C9E-48F8-A033-2CC79220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2EBA-73E1-4A49-B7D5-973B3B92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9B7E-172F-474B-A938-4C1A9B58F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BF91-15C1-4C26-88A8-4BA0D220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E287-28F0-499A-AAE3-3C7AEB30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C4B9-59E1-4881-B2E9-7832031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388D-7687-46AA-90DA-BA339F60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A184-479C-4ABD-BFF3-8E1793AA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CCBA-734E-411F-9BD6-421CED8E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D69D-6EEE-415D-87C0-CFAF5C83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BA29-52F3-4018-A219-F1306CDD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3287-075F-4971-8EB0-F9DDCAF0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A3CF-9F24-49EF-9F61-DAE53A7F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26E0-2A22-4CDC-90A5-482FCA79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107D-92B3-45A9-AA4C-58E9C094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DE93-3CC8-43D2-8ED0-86E3D9D0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573-D178-4140-8D3F-2595B85A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CCC1-B007-4930-BBD9-F125A14A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F45D-D566-4741-9413-CA87F1E4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A166-9682-4676-928A-2718712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C1F4-8762-4816-A366-E44EE807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E834-8E2A-4B71-AAE5-505AA28A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241F-E055-4BC2-A850-ACE5EEF6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83D4-94DE-4F27-8058-AF55D0BC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078DA-AF77-4E50-8E53-EBC6A4E67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9A66-C98C-497A-854E-19C38415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335F3-879E-4CA9-B63D-3EDCF129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18A59-1DE5-4EB3-BCCA-7FEC717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4F4F2-751B-46C0-9435-01C3AE39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0CC29-7D70-4CF2-BCC7-DE3C8C96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AF05-A417-4B82-8A87-204EFA29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FC219-4023-4717-82F0-913F10ED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B416-CB02-4FD7-B10D-B7671BD9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7991A-820E-44F6-A136-893E6F6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D801-24F6-4E81-92B5-43EEC0AC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707C7-650F-4743-B051-D53EBE84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342F-C0D2-44FC-AE4F-75D2F79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9C4E-6AEA-4EFF-BEBE-625CFB02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9D40-2828-4AAC-9E70-11B633DF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3C1D-0A0C-49DA-A603-E7FBC25B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C73AD-A951-4785-B48E-8E8AA0F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516F-4334-41D4-9C82-78D67890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D7E4-3172-4E26-920A-EDE10F04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6AA2-3F81-4E3A-8C2C-553EC08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CBC1-2A52-43F9-919C-E1E7D22D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96B0-B2BF-48CA-9BFB-EF4F1DEE9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78E8-49BD-4E07-90DF-1E3A8C51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1ED8-9E76-4425-BBF0-4DC9A97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731A4-3EC4-403D-8E08-DE48211E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9D360-E819-4BC4-8082-77291F33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3ABC1-2120-4AD1-AB55-858CC95B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67A7-A1E7-46FA-B2D2-2E8D00748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8BAB-1D93-430F-940B-8D8E865CD043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41E4-4B2F-4908-B530-221C2FDB8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7D4C-A6B1-4368-8B50-AE28EDE95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F4E-2ED6-49C2-81BD-4B4791BE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D157-4541-4E37-A100-DED25A56F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Jonathan</a:t>
            </a:r>
          </a:p>
        </p:txBody>
      </p:sp>
    </p:spTree>
    <p:extLst>
      <p:ext uri="{BB962C8B-B14F-4D97-AF65-F5344CB8AC3E}">
        <p14:creationId xmlns:p14="http://schemas.microsoft.com/office/powerpoint/2010/main" val="333099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8BF2-4D0C-41F7-B157-23E536A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A43F-2E0A-447A-B634-4ABF1334C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Beautiful, You are Beautiful</a:t>
            </a:r>
          </a:p>
          <a:p>
            <a:pPr lvl="0"/>
            <a:r>
              <a:rPr lang="en-US"/>
              <a:t>Oh God, there is no one more Beautiful</a:t>
            </a:r>
          </a:p>
          <a:p>
            <a:pPr lvl="0"/>
            <a:r>
              <a:rPr lang="en-US"/>
              <a:t>You are Beautiful, God you are the most Beautiful</a:t>
            </a:r>
          </a:p>
        </p:txBody>
      </p:sp>
    </p:spTree>
    <p:extLst>
      <p:ext uri="{BB962C8B-B14F-4D97-AF65-F5344CB8AC3E}">
        <p14:creationId xmlns:p14="http://schemas.microsoft.com/office/powerpoint/2010/main" val="319482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32F1-A0C5-415F-9B5B-333B649F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2F59-2A61-4656-9085-CED585C02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Wonderful, You are Wonderful</a:t>
            </a:r>
          </a:p>
          <a:p>
            <a:pPr lvl="0"/>
            <a:r>
              <a:rPr lang="en-US"/>
              <a:t>Oh God, there is no one more Wonderful</a:t>
            </a:r>
          </a:p>
          <a:p>
            <a:pPr lvl="0"/>
            <a:r>
              <a:rPr lang="en-US"/>
              <a:t>You are Wonderful, God You are the most Wonderful</a:t>
            </a:r>
          </a:p>
        </p:txBody>
      </p:sp>
    </p:spTree>
    <p:extLst>
      <p:ext uri="{BB962C8B-B14F-4D97-AF65-F5344CB8AC3E}">
        <p14:creationId xmlns:p14="http://schemas.microsoft.com/office/powerpoint/2010/main" val="30247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1C3-B436-4234-91FE-75CFAE3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A333-D425-4628-BDCB-CABAC0820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Glorious, You are Glorious</a:t>
            </a:r>
          </a:p>
          <a:p>
            <a:pPr lvl="0"/>
            <a:r>
              <a:rPr lang="en-US"/>
              <a:t>Oh God, there is no one more Glorious</a:t>
            </a:r>
          </a:p>
          <a:p>
            <a:pPr lvl="0"/>
            <a:r>
              <a:rPr lang="en-US"/>
              <a:t>You are Glorious, God you are the most Glorious</a:t>
            </a:r>
          </a:p>
        </p:txBody>
      </p:sp>
    </p:spTree>
    <p:extLst>
      <p:ext uri="{BB962C8B-B14F-4D97-AF65-F5344CB8AC3E}">
        <p14:creationId xmlns:p14="http://schemas.microsoft.com/office/powerpoint/2010/main" val="197413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2E6-9A1A-45CB-9334-6B701F88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9C19-B612-40BD-85C5-7BBD07257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delight myself in You</a:t>
            </a:r>
          </a:p>
          <a:p>
            <a:pPr lvl="0"/>
            <a:r>
              <a:rPr lang="en-US"/>
              <a:t>In the Glory of Your Presence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285451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A59B-81C7-4663-BB5A-BAB3822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3BFE-AE2D-4E28-9113-1E44B6670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And God I run into Your arms</a:t>
            </a:r>
          </a:p>
          <a:p>
            <a:pPr lvl="0"/>
            <a:r>
              <a:rPr lang="en-US"/>
              <a:t>Unashamed because of mercy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292198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045-4CB3-4D04-85EA-7903979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CB9DC-6EE0-456D-AB5C-2110E9E4A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7EC5-3A30-4A77-A1BA-1BF0C641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C688-A768-4F6D-BF27-AF9EED7D2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give life, You are love</a:t>
            </a:r>
          </a:p>
          <a:p>
            <a:pPr lvl="0"/>
            <a:r>
              <a:rPr lang="en-US" dirty="0"/>
              <a:t>You bring light to the darkness</a:t>
            </a:r>
          </a:p>
          <a:p>
            <a:pPr lvl="0"/>
            <a:r>
              <a:rPr lang="en-US" dirty="0"/>
              <a:t>You give hope, You restore</a:t>
            </a:r>
          </a:p>
          <a:p>
            <a:pPr lvl="0"/>
            <a:r>
              <a:rPr lang="en-US" dirty="0"/>
              <a:t>Every heart that is broken</a:t>
            </a:r>
          </a:p>
          <a:p>
            <a:pPr lvl="0"/>
            <a:r>
              <a:rPr lang="en-US" dirty="0"/>
              <a:t>Great are You, Lord</a:t>
            </a:r>
          </a:p>
        </p:txBody>
      </p:sp>
    </p:spTree>
    <p:extLst>
      <p:ext uri="{BB962C8B-B14F-4D97-AF65-F5344CB8AC3E}">
        <p14:creationId xmlns:p14="http://schemas.microsoft.com/office/powerpoint/2010/main" val="138889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80F-552F-4100-9287-45231A4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A16CA-8FAB-4920-BB44-ABA108C49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It's Your breath in our lungs</a:t>
            </a:r>
          </a:p>
          <a:p>
            <a:pPr lvl="0"/>
            <a:r>
              <a:rPr lang="en-US"/>
              <a:t>So we pour out our praise</a:t>
            </a:r>
          </a:p>
          <a:p>
            <a:pPr lvl="0"/>
            <a:r>
              <a:rPr lang="en-US"/>
              <a:t>We pour out our praise</a:t>
            </a:r>
          </a:p>
          <a:p>
            <a:pPr lvl="0"/>
            <a:r>
              <a:rPr lang="en-US"/>
              <a:t>It's Your breath in our lungs</a:t>
            </a:r>
          </a:p>
          <a:p>
            <a:pPr lvl="0"/>
            <a:r>
              <a:rPr lang="en-US"/>
              <a:t>So we pour out our praise to You only</a:t>
            </a:r>
          </a:p>
        </p:txBody>
      </p:sp>
    </p:spTree>
    <p:extLst>
      <p:ext uri="{BB962C8B-B14F-4D97-AF65-F5344CB8AC3E}">
        <p14:creationId xmlns:p14="http://schemas.microsoft.com/office/powerpoint/2010/main" val="34074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2EC-A666-4171-91ED-7EFAB738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B3F0-E060-4894-A9A2-42DA82B49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give life, You are love</a:t>
            </a:r>
          </a:p>
          <a:p>
            <a:pPr lvl="0"/>
            <a:r>
              <a:rPr lang="en-US"/>
              <a:t>You bring light to the darkness</a:t>
            </a:r>
          </a:p>
          <a:p>
            <a:pPr lvl="0"/>
            <a:r>
              <a:rPr lang="en-US"/>
              <a:t>You give hope, You restore</a:t>
            </a:r>
          </a:p>
          <a:p>
            <a:pPr lvl="0"/>
            <a:r>
              <a:rPr lang="en-US"/>
              <a:t>Every heart that is broken</a:t>
            </a:r>
          </a:p>
          <a:p>
            <a:pPr lvl="0"/>
            <a:r>
              <a:rPr lang="en-US"/>
              <a:t>Great are You, Lord</a:t>
            </a:r>
          </a:p>
        </p:txBody>
      </p:sp>
    </p:spTree>
    <p:extLst>
      <p:ext uri="{BB962C8B-B14F-4D97-AF65-F5344CB8AC3E}">
        <p14:creationId xmlns:p14="http://schemas.microsoft.com/office/powerpoint/2010/main" val="359820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0EB-2B7C-43B6-8C9D-EB4E8993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2014-505B-42DD-9473-FDCF2794C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8F10-CC56-4E53-9BDC-D2844AA6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A71E9-3977-4029-A769-F09860D61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C6E-0824-4671-81D3-40A512D8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CC1B-4C5A-46AB-B3A5-BE108A51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Before I spoke a word, You were singing over me</a:t>
            </a:r>
          </a:p>
          <a:p>
            <a:pPr lvl="0"/>
            <a:r>
              <a:rPr lang="en-US"/>
              <a:t>You have been so, so good to me</a:t>
            </a:r>
          </a:p>
          <a:p>
            <a:pPr lvl="0"/>
            <a:r>
              <a:rPr lang="en-US"/>
              <a:t>Before I took a breath, You breathed Your life in me</a:t>
            </a:r>
          </a:p>
          <a:p>
            <a:pPr lvl="0"/>
            <a:r>
              <a:rPr lang="en-US"/>
              <a:t>You have been so, so kind to me</a:t>
            </a:r>
          </a:p>
        </p:txBody>
      </p:sp>
    </p:spTree>
    <p:extLst>
      <p:ext uri="{BB962C8B-B14F-4D97-AF65-F5344CB8AC3E}">
        <p14:creationId xmlns:p14="http://schemas.microsoft.com/office/powerpoint/2010/main" val="395932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B57D-A9C2-43A2-83FC-FBC5C894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3511-DF4B-4746-B33B-AC7324B7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  <a:p>
            <a:pPr lvl="0"/>
            <a:r>
              <a:rPr lang="en-US"/>
              <a:t>Oh, it chases me down, fights 'til I'm found, </a:t>
            </a:r>
          </a:p>
          <a:p>
            <a:pPr lvl="0"/>
            <a:r>
              <a:rPr lang="en-US"/>
              <a:t>Leaves the ninety-nine</a:t>
            </a:r>
          </a:p>
        </p:txBody>
      </p:sp>
    </p:spTree>
    <p:extLst>
      <p:ext uri="{BB962C8B-B14F-4D97-AF65-F5344CB8AC3E}">
        <p14:creationId xmlns:p14="http://schemas.microsoft.com/office/powerpoint/2010/main" val="131403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109-D8E4-4731-A570-EBB0EA25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5FF4-C7D0-417B-A542-A11ED0E25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couldn't earn it, and I don't deserve it</a:t>
            </a:r>
          </a:p>
          <a:p>
            <a:pPr lvl="0"/>
            <a:r>
              <a:rPr lang="en-US"/>
              <a:t>Still, You give Yourself away</a:t>
            </a:r>
          </a:p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</p:txBody>
      </p:sp>
    </p:spTree>
    <p:extLst>
      <p:ext uri="{BB962C8B-B14F-4D97-AF65-F5344CB8AC3E}">
        <p14:creationId xmlns:p14="http://schemas.microsoft.com/office/powerpoint/2010/main" val="381793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DC28-AA46-4A56-B3DD-D957A33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2CDC-C61B-45CB-97D4-14FE798F6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I was Your foe, still Your love fought for me</a:t>
            </a:r>
          </a:p>
          <a:p>
            <a:pPr lvl="0"/>
            <a:r>
              <a:rPr lang="en-US"/>
              <a:t>You have been so, so good to me</a:t>
            </a:r>
          </a:p>
          <a:p>
            <a:pPr lvl="0"/>
            <a:r>
              <a:rPr lang="en-US"/>
              <a:t>When I felt no worth, You paid it all for me</a:t>
            </a:r>
          </a:p>
          <a:p>
            <a:pPr lvl="0"/>
            <a:r>
              <a:rPr lang="en-US"/>
              <a:t>You have been so, so kind to me</a:t>
            </a:r>
          </a:p>
        </p:txBody>
      </p:sp>
    </p:spTree>
    <p:extLst>
      <p:ext uri="{BB962C8B-B14F-4D97-AF65-F5344CB8AC3E}">
        <p14:creationId xmlns:p14="http://schemas.microsoft.com/office/powerpoint/2010/main" val="284252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D8D-7C06-4E9F-A170-498B1B1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5396-CBD0-4BA8-A99D-123778AC5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  <a:p>
            <a:pPr lvl="0"/>
            <a:r>
              <a:rPr lang="en-US"/>
              <a:t>Oh, it chases me down, fights 'til I'm found, </a:t>
            </a:r>
          </a:p>
          <a:p>
            <a:pPr lvl="0"/>
            <a:r>
              <a:rPr lang="en-US"/>
              <a:t>Leaves the ninety-nine</a:t>
            </a:r>
          </a:p>
        </p:txBody>
      </p:sp>
    </p:spTree>
    <p:extLst>
      <p:ext uri="{BB962C8B-B14F-4D97-AF65-F5344CB8AC3E}">
        <p14:creationId xmlns:p14="http://schemas.microsoft.com/office/powerpoint/2010/main" val="1114917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F6C6-72B6-4E49-B988-E05D6F96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BE71-D390-4E52-B6AF-039CC7EA2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couldn't earn it, and I don't deserve it</a:t>
            </a:r>
          </a:p>
          <a:p>
            <a:pPr lvl="0"/>
            <a:r>
              <a:rPr lang="en-US"/>
              <a:t>Still, You give Yourself away</a:t>
            </a:r>
          </a:p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</p:txBody>
      </p:sp>
    </p:spTree>
    <p:extLst>
      <p:ext uri="{BB962C8B-B14F-4D97-AF65-F5344CB8AC3E}">
        <p14:creationId xmlns:p14="http://schemas.microsoft.com/office/powerpoint/2010/main" val="280573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7C6F-6092-4511-8816-BE2D58A3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5DA2-CAEA-48C0-B86D-2E9AAE7D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There's no shadow You won't light up</a:t>
            </a:r>
          </a:p>
          <a:p>
            <a:pPr lvl="0"/>
            <a:r>
              <a:rPr lang="en-US"/>
              <a:t>Mountain You won't climb up</a:t>
            </a:r>
          </a:p>
          <a:p>
            <a:pPr lvl="0"/>
            <a:r>
              <a:rPr lang="en-US"/>
              <a:t>Coming after me</a:t>
            </a:r>
          </a:p>
        </p:txBody>
      </p:sp>
    </p:spTree>
    <p:extLst>
      <p:ext uri="{BB962C8B-B14F-4D97-AF65-F5344CB8AC3E}">
        <p14:creationId xmlns:p14="http://schemas.microsoft.com/office/powerpoint/2010/main" val="24881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8FE-249B-4D6A-BDBC-EE8556B4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934F-C419-40FC-846E-F5E5F019A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There's no wall You won't kick down</a:t>
            </a:r>
          </a:p>
          <a:p>
            <a:pPr lvl="0"/>
            <a:r>
              <a:rPr lang="en-US"/>
              <a:t>Lie You won't tear down</a:t>
            </a:r>
          </a:p>
          <a:p>
            <a:pPr lvl="0"/>
            <a:r>
              <a:rPr lang="en-US"/>
              <a:t>Coming after me</a:t>
            </a:r>
          </a:p>
        </p:txBody>
      </p:sp>
    </p:spTree>
    <p:extLst>
      <p:ext uri="{BB962C8B-B14F-4D97-AF65-F5344CB8AC3E}">
        <p14:creationId xmlns:p14="http://schemas.microsoft.com/office/powerpoint/2010/main" val="38636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97DD-D14C-403A-9371-00FF8E3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073-CBA2-4BAA-B237-540054EF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  <a:p>
            <a:pPr lvl="0"/>
            <a:r>
              <a:rPr lang="en-US"/>
              <a:t>Oh, it chases me down, fights 'til I'm found, </a:t>
            </a:r>
          </a:p>
          <a:p>
            <a:pPr lvl="0"/>
            <a:r>
              <a:rPr lang="en-US"/>
              <a:t>Leaves the ninety-nine</a:t>
            </a:r>
          </a:p>
        </p:txBody>
      </p:sp>
    </p:spTree>
    <p:extLst>
      <p:ext uri="{BB962C8B-B14F-4D97-AF65-F5344CB8AC3E}">
        <p14:creationId xmlns:p14="http://schemas.microsoft.com/office/powerpoint/2010/main" val="726560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49E3-DE07-45FB-9C90-7D08ECEC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4F03-9D52-47CF-AE3B-CE5F44AA2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couldn't earn it, and I don't deserve it</a:t>
            </a:r>
          </a:p>
          <a:p>
            <a:pPr lvl="0"/>
            <a:r>
              <a:rPr lang="en-US"/>
              <a:t>Still, You give Yourself away</a:t>
            </a:r>
          </a:p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</p:txBody>
      </p:sp>
    </p:spTree>
    <p:extLst>
      <p:ext uri="{BB962C8B-B14F-4D97-AF65-F5344CB8AC3E}">
        <p14:creationId xmlns:p14="http://schemas.microsoft.com/office/powerpoint/2010/main" val="212721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4A81-8A0B-4B2E-9CB5-21D2ED9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1780F-BF13-42E9-AE11-8655C834E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see the work of Your Hands</a:t>
            </a:r>
          </a:p>
          <a:p>
            <a:pPr lvl="0"/>
            <a:r>
              <a:rPr lang="en-US"/>
              <a:t>Galaxies spin in a Heavenly dance oh God</a:t>
            </a:r>
          </a:p>
          <a:p>
            <a:pPr lvl="0"/>
            <a:r>
              <a:rPr lang="en-US"/>
              <a:t>All that You are is so overwhelming</a:t>
            </a:r>
          </a:p>
        </p:txBody>
      </p:sp>
    </p:spTree>
    <p:extLst>
      <p:ext uri="{BB962C8B-B14F-4D97-AF65-F5344CB8AC3E}">
        <p14:creationId xmlns:p14="http://schemas.microsoft.com/office/powerpoint/2010/main" val="10454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8844-7F76-48A3-A771-B43425BE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3F37-1EB3-4A78-A772-CAEE2D55F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hear the sound of Your Voice</a:t>
            </a:r>
          </a:p>
          <a:p>
            <a:pPr lvl="0"/>
            <a:r>
              <a:rPr lang="en-US"/>
              <a:t>All at once it's a gentle and thundering noise oh God</a:t>
            </a:r>
          </a:p>
          <a:p>
            <a:pPr lvl="0"/>
            <a:r>
              <a:rPr lang="en-US"/>
              <a:t>All that You are is so overwhelming</a:t>
            </a:r>
          </a:p>
        </p:txBody>
      </p:sp>
    </p:spTree>
    <p:extLst>
      <p:ext uri="{BB962C8B-B14F-4D97-AF65-F5344CB8AC3E}">
        <p14:creationId xmlns:p14="http://schemas.microsoft.com/office/powerpoint/2010/main" val="31138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48AC-1EC9-4D3A-91C2-A0BCA03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7718-3638-411C-828D-E02E26132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delight myself in You</a:t>
            </a:r>
          </a:p>
          <a:p>
            <a:pPr lvl="0"/>
            <a:r>
              <a:rPr lang="en-US"/>
              <a:t>Captivated by Your beauty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151290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C9E0-BE7F-4AFE-9585-1D1B8D6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07E3-F3FE-4D0D-A9CA-8E770BAB6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God, I run into Your arms</a:t>
            </a:r>
          </a:p>
          <a:p>
            <a:pPr lvl="0"/>
            <a:r>
              <a:rPr lang="en-US"/>
              <a:t>Unashamed because of mercy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427749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3C4C-F875-452C-98F5-72C8F9E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8B52-22BA-4A81-AADA-E953C3D0E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know the power of Your Cross</a:t>
            </a:r>
          </a:p>
          <a:p>
            <a:pPr lvl="0"/>
            <a:r>
              <a:rPr lang="en-US"/>
              <a:t>Forgiven and free forever You'll be my God</a:t>
            </a:r>
          </a:p>
          <a:p>
            <a:pPr lvl="0"/>
            <a:r>
              <a:rPr lang="en-US"/>
              <a:t>And all that You've done is so overwhelming</a:t>
            </a:r>
          </a:p>
        </p:txBody>
      </p:sp>
    </p:spTree>
    <p:extLst>
      <p:ext uri="{BB962C8B-B14F-4D97-AF65-F5344CB8AC3E}">
        <p14:creationId xmlns:p14="http://schemas.microsoft.com/office/powerpoint/2010/main" val="221694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D02F-5116-4C0B-ADC0-052A9D0D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1F2E-38BF-49B8-BECE-F50AFE5D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delight myself in You</a:t>
            </a:r>
          </a:p>
          <a:p>
            <a:pPr lvl="0"/>
            <a:r>
              <a:rPr lang="en-US"/>
              <a:t>In the Glory of Your Presence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222780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064B-CECC-4C82-833B-57BF2063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18C5-C15D-4BF0-8883-035664C28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And God I run into Your arms</a:t>
            </a:r>
          </a:p>
          <a:p>
            <a:pPr lvl="0"/>
            <a:r>
              <a:rPr lang="en-US"/>
              <a:t>Unashamed because of mercy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73872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Jonathan</Template>
  <TotalTime>1</TotalTime>
  <Words>674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Jul-7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Great Are You Lord</vt:lpstr>
      <vt:lpstr>Great Are You Lord</vt:lpstr>
      <vt:lpstr>Great Are You Lord</vt:lpstr>
      <vt:lpstr>Great Are You Lord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Jul-7</dc:title>
  <dc:creator>Theodore Chiu</dc:creator>
  <cp:lastModifiedBy>Theodore Chiu</cp:lastModifiedBy>
  <cp:revision>1</cp:revision>
  <dcterms:created xsi:type="dcterms:W3CDTF">2018-07-04T00:37:09Z</dcterms:created>
  <dcterms:modified xsi:type="dcterms:W3CDTF">2018-07-04T00:38:25Z</dcterms:modified>
</cp:coreProperties>
</file>