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B00D-0A55-4428-9F9C-EAA8F546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74FD8-549A-48B3-9B49-671337456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7EC7-FA62-48B1-93B2-A6519F75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BB44-C5B3-4853-AB2D-4454FA32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8C66-E657-4011-8F13-FFA1D4E9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BBC6-D340-4D9E-95C6-C212F65D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044D-E2EF-42AF-8CB7-869BA249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1A41-A8DA-45E2-8FB7-4821114D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E928-CFE6-4CC7-A32C-B024EDF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61D9-EEA9-45CA-A54D-F166FC8D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0F2E9-2AA4-4BD5-AAC7-E68B21EED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8A567-C467-41E4-95E7-81A48AC44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5B0E-4DCD-40B2-A652-55F6641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32E8-7BB1-414E-AAD8-3BDFD856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D7D7-6A3F-47BF-9DD0-6F96CA02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B7BF-60CA-4C03-BE63-37F77AF4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FD50-E693-43E1-95D4-7B8CFF0D8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F0F0-D534-4110-B8C4-FF2C33C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26DE-CB90-4590-9A4A-C786287C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A3CC-E16C-4245-985F-9D2A307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B6AF-895B-4807-A840-4E0310CE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E7C6-1B4A-463B-B471-D0B09C6A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D361-7A8B-4E8D-ABD4-1BD80AED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872B-94D1-4313-A537-0FC09E0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5C6-A1C3-4C94-877F-9B43E4AC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327-2272-4513-B74B-A3488F0C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FAF63-F3E5-41A1-A71C-6534C19B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D76A-C3E0-4223-85A4-FDAB8269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DD2A-EE6C-47B1-88B1-D5EBB65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FC9A-89AC-4145-B226-5DCBC1A7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59CE-15D8-4165-B381-F4FA93A2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653D-1A77-4E93-B228-09F1BE80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E9202-204F-4FC3-8060-D00B6634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9598-8368-4525-8C38-A5B36C7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A11F-8B03-4F04-B103-29D4D7F4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F023-849D-4110-A570-D7CAE27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09A-B036-4049-B379-492FEA59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3EE7A-64B8-4D9A-8523-FA828E13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63E8-27DD-4113-B610-28A7FFE6A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5885E-7775-4551-92F7-A339DF4DF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06C45-A664-4AF0-B1E3-77C3AB21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37DA3-8A25-44FF-B58B-B0A7A8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FE1F9-AAF6-4C52-926F-918121AC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C44C-DE26-4FFD-9589-F8AEF099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5EE6-C6DF-4B4B-8F5E-B356A64A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00AFE-2CD5-4E4C-8CC6-EDB49498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01C95-9399-48FE-9318-1C1F420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17F7F-6AE7-4932-B837-C035C370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C8E09-7622-4EAC-BB75-4EA91FAF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E1A6-7893-4BE2-9D29-EA2A100D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7CD9-7F60-4A82-87E3-D773B71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1043-AAC8-41DF-97A5-E2BE0631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147B-2709-49EA-9552-56A79211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0B42-08F0-42EF-8F52-998009B7F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D783-95D1-4A0F-8673-040DD093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28D2-EA82-41F0-9FF7-BB9784B2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C2C6-4EB0-4A26-AD71-DF48D46A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290B-D37E-4DBD-B756-3485B8E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BE08F-6613-4551-8DC7-5929B105A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7485E-F3F9-4932-98DC-98E014F0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A68BE-5783-463D-A006-FAD8AD71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9D02-35F8-442A-97D8-AC9D9C4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099D-1551-446A-88BF-47E33F3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4857-1A6C-4C32-8D36-CB6C2989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E7ED-6D60-46A2-AD07-1E31CF16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4CD0-4648-4CA6-AB3A-5D00C5C9A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0B9F-FACE-4A07-A3D2-A9E9A585FBC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ED07-22D9-4B9F-9F50-3A360E25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CEE3-517D-4BD0-888E-CBE5B6790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FBD-77BC-4CAD-BEE4-53E57C60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C713-A0E5-4C75-B0BE-08634333F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Theo</a:t>
            </a:r>
          </a:p>
        </p:txBody>
      </p:sp>
    </p:spTree>
    <p:extLst>
      <p:ext uri="{BB962C8B-B14F-4D97-AF65-F5344CB8AC3E}">
        <p14:creationId xmlns:p14="http://schemas.microsoft.com/office/powerpoint/2010/main" val="124385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85DB-5E52-48E1-8068-BCE8636C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FF48-7D2E-4EA3-BB5E-6D2F051B9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Grander earth has quaked before</a:t>
            </a:r>
          </a:p>
          <a:p>
            <a:pPr lvl="0"/>
            <a:r>
              <a:rPr lang="en-US"/>
              <a:t>Moved by the sound of His voice</a:t>
            </a:r>
          </a:p>
          <a:p>
            <a:pPr lvl="0"/>
            <a:r>
              <a:rPr lang="en-US"/>
              <a:t>Seas that are shaken and stirred</a:t>
            </a:r>
          </a:p>
          <a:p>
            <a:pPr lvl="0"/>
            <a:r>
              <a:rPr lang="en-US"/>
              <a:t>Can be calmed and broken for my regard</a:t>
            </a:r>
          </a:p>
        </p:txBody>
      </p:sp>
    </p:spTree>
    <p:extLst>
      <p:ext uri="{BB962C8B-B14F-4D97-AF65-F5344CB8AC3E}">
        <p14:creationId xmlns:p14="http://schemas.microsoft.com/office/powerpoint/2010/main" val="12451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AEBB-F67E-4A60-95BD-235861BE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A03D-FC97-4DFD-AF9A-E15179DFD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It is well</a:t>
            </a:r>
          </a:p>
        </p:txBody>
      </p:sp>
    </p:spTree>
    <p:extLst>
      <p:ext uri="{BB962C8B-B14F-4D97-AF65-F5344CB8AC3E}">
        <p14:creationId xmlns:p14="http://schemas.microsoft.com/office/powerpoint/2010/main" val="126799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FB6-B0B9-4B43-999E-B39648FE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26E3-6A30-4EFD-B8A5-43D8DF1BF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It is well with me</a:t>
            </a:r>
          </a:p>
        </p:txBody>
      </p:sp>
    </p:spTree>
    <p:extLst>
      <p:ext uri="{BB962C8B-B14F-4D97-AF65-F5344CB8AC3E}">
        <p14:creationId xmlns:p14="http://schemas.microsoft.com/office/powerpoint/2010/main" val="34190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3AE-2FEC-442F-8BA0-48DECF61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3FB4-1BCC-49B7-ADD6-BA4556587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Far be it from me to not believe</a:t>
            </a:r>
          </a:p>
          <a:p>
            <a:pPr lvl="0"/>
            <a:r>
              <a:rPr lang="en-US"/>
              <a:t>Even when my eyes can't see</a:t>
            </a:r>
          </a:p>
          <a:p>
            <a:pPr lvl="0"/>
            <a:r>
              <a:rPr lang="en-US"/>
              <a:t>And this mountain that's in front of me</a:t>
            </a:r>
          </a:p>
          <a:p>
            <a:pPr lvl="0"/>
            <a:r>
              <a:rPr lang="en-US"/>
              <a:t>Will be thrown into the midst of the sea</a:t>
            </a:r>
          </a:p>
        </p:txBody>
      </p:sp>
    </p:spTree>
    <p:extLst>
      <p:ext uri="{BB962C8B-B14F-4D97-AF65-F5344CB8AC3E}">
        <p14:creationId xmlns:p14="http://schemas.microsoft.com/office/powerpoint/2010/main" val="125359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D27-2CED-4D84-B0E6-C5E6CBFA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A259-F4E7-4244-9C04-E7FA41FE7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It is well</a:t>
            </a:r>
          </a:p>
        </p:txBody>
      </p:sp>
    </p:spTree>
    <p:extLst>
      <p:ext uri="{BB962C8B-B14F-4D97-AF65-F5344CB8AC3E}">
        <p14:creationId xmlns:p14="http://schemas.microsoft.com/office/powerpoint/2010/main" val="360541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7C2F-F631-4FDB-B752-37C541EC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04F16-A658-4E7D-898D-FF5E5F97E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So let go my soul and trust in Him</a:t>
            </a:r>
          </a:p>
          <a:p>
            <a:pPr lvl="0"/>
            <a:r>
              <a:rPr lang="en-US"/>
              <a:t>The waves and wind still know His name </a:t>
            </a:r>
          </a:p>
        </p:txBody>
      </p:sp>
    </p:spTree>
    <p:extLst>
      <p:ext uri="{BB962C8B-B14F-4D97-AF65-F5344CB8AC3E}">
        <p14:creationId xmlns:p14="http://schemas.microsoft.com/office/powerpoint/2010/main" val="419398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0594-D047-409D-8A32-0D4CCAD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076D-70BF-429E-AB62-2CB1579E2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3BBA-462A-4A0D-B082-484F188B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973A-A132-4572-8487-164EF7F91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Find me here, speak to me</a:t>
            </a:r>
          </a:p>
          <a:p>
            <a:pPr lvl="0"/>
            <a:r>
              <a:rPr lang="en-US" dirty="0"/>
              <a:t>I want to feel You, I need to hear You</a:t>
            </a:r>
          </a:p>
          <a:p>
            <a:pPr lvl="0"/>
            <a:r>
              <a:rPr lang="en-US" dirty="0"/>
              <a:t>You are the light that's leading me</a:t>
            </a:r>
          </a:p>
          <a:p>
            <a:pPr lvl="0"/>
            <a:r>
              <a:rPr lang="en-US"/>
              <a:t>To the place where I find peace again</a:t>
            </a:r>
          </a:p>
        </p:txBody>
      </p:sp>
    </p:spTree>
    <p:extLst>
      <p:ext uri="{BB962C8B-B14F-4D97-AF65-F5344CB8AC3E}">
        <p14:creationId xmlns:p14="http://schemas.microsoft.com/office/powerpoint/2010/main" val="44711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4E5-A3EB-40C9-9AE2-C7E02AA8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2B9C-6814-4285-8AC5-A54895492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strength that keeps me walking</a:t>
            </a:r>
          </a:p>
          <a:p>
            <a:pPr lvl="0"/>
            <a:r>
              <a:rPr lang="en-US"/>
              <a:t>You are the hope that keeps me trusting</a:t>
            </a:r>
          </a:p>
          <a:p>
            <a:pPr lvl="0"/>
            <a:r>
              <a:rPr lang="en-US"/>
              <a:t>You are the life to my soul</a:t>
            </a:r>
          </a:p>
          <a:p>
            <a:pPr lvl="0"/>
            <a:r>
              <a:rPr lang="en-US"/>
              <a:t>You are my purpose, You're everything</a:t>
            </a:r>
          </a:p>
        </p:txBody>
      </p:sp>
    </p:spTree>
    <p:extLst>
      <p:ext uri="{BB962C8B-B14F-4D97-AF65-F5344CB8AC3E}">
        <p14:creationId xmlns:p14="http://schemas.microsoft.com/office/powerpoint/2010/main" val="44339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F00C-046B-4D3D-80D7-03BFCD1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FFB2-6CDE-4106-8127-4CA8F9B7F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how can I stand here with You</a:t>
            </a:r>
          </a:p>
          <a:p>
            <a:pPr lvl="0"/>
            <a:r>
              <a:rPr lang="en-US"/>
              <a:t>And not be moved by You</a:t>
            </a:r>
          </a:p>
          <a:p>
            <a:pPr lvl="0"/>
            <a:r>
              <a:rPr lang="en-US"/>
              <a:t>Would You tell me how could it be</a:t>
            </a:r>
          </a:p>
          <a:p>
            <a:pPr lvl="0"/>
            <a:r>
              <a:rPr lang="en-US"/>
              <a:t>Any better than this</a:t>
            </a:r>
          </a:p>
        </p:txBody>
      </p:sp>
    </p:spTree>
    <p:extLst>
      <p:ext uri="{BB962C8B-B14F-4D97-AF65-F5344CB8AC3E}">
        <p14:creationId xmlns:p14="http://schemas.microsoft.com/office/powerpoint/2010/main" val="2336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A42-5425-4DF3-862F-E211F3B6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7234B-9300-49CB-A85F-0CC37B41F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E23E-ECB2-465F-8D96-5CDCCDF2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6614-C1EE-4045-B90D-9D1B7ED1C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You're all I want, You're all I need</a:t>
            </a:r>
          </a:p>
          <a:p>
            <a:pPr lvl="0"/>
            <a:r>
              <a:rPr lang="en-US"/>
              <a:t>You're everything, everything</a:t>
            </a:r>
          </a:p>
          <a:p>
            <a:pPr lvl="0"/>
            <a:r>
              <a:rPr lang="en-US"/>
              <a:t>You're all I want, You're all I need</a:t>
            </a:r>
          </a:p>
          <a:p>
            <a:pPr lvl="0"/>
            <a:r>
              <a:rPr lang="en-US"/>
              <a:t>You're everything, everything</a:t>
            </a:r>
          </a:p>
        </p:txBody>
      </p:sp>
    </p:spTree>
    <p:extLst>
      <p:ext uri="{BB962C8B-B14F-4D97-AF65-F5344CB8AC3E}">
        <p14:creationId xmlns:p14="http://schemas.microsoft.com/office/powerpoint/2010/main" val="33224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1B0-1EC8-42D8-9956-0011BEAD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7EB8-25EF-42BB-9B37-C5EA8E3E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If my heart is overwhelmed</a:t>
            </a:r>
          </a:p>
          <a:p>
            <a:pPr lvl="0"/>
            <a:r>
              <a:rPr lang="en-US"/>
              <a:t>And I cannot hear Your voice</a:t>
            </a:r>
          </a:p>
          <a:p>
            <a:pPr lvl="0"/>
            <a:r>
              <a:rPr lang="en-US"/>
              <a:t>I hold on to what is true</a:t>
            </a:r>
          </a:p>
          <a:p>
            <a:pPr lvl="0"/>
            <a:r>
              <a:rPr lang="en-US"/>
              <a:t>Though I cannot see</a:t>
            </a:r>
          </a:p>
        </p:txBody>
      </p:sp>
    </p:spTree>
    <p:extLst>
      <p:ext uri="{BB962C8B-B14F-4D97-AF65-F5344CB8AC3E}">
        <p14:creationId xmlns:p14="http://schemas.microsoft.com/office/powerpoint/2010/main" val="349632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AED-86AE-4516-B318-6BEF751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D159-F1E0-445A-A35C-1D256961A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If the storms of life they come</a:t>
            </a:r>
          </a:p>
          <a:p>
            <a:pPr lvl="0"/>
            <a:r>
              <a:rPr lang="en-US"/>
              <a:t>And the road ahead gets steep</a:t>
            </a:r>
          </a:p>
          <a:p>
            <a:pPr lvl="0"/>
            <a:r>
              <a:rPr lang="en-US"/>
              <a:t>I will lift these hands in faith</a:t>
            </a:r>
          </a:p>
          <a:p>
            <a:pPr lvl="0"/>
            <a:r>
              <a:rPr lang="en-US"/>
              <a:t>I will believe</a:t>
            </a:r>
          </a:p>
        </p:txBody>
      </p:sp>
    </p:spTree>
    <p:extLst>
      <p:ext uri="{BB962C8B-B14F-4D97-AF65-F5344CB8AC3E}">
        <p14:creationId xmlns:p14="http://schemas.microsoft.com/office/powerpoint/2010/main" val="42162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DAE3-233D-4A4B-B6C6-4CAB98C3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26EF-CA31-4342-BD8C-46A679CD4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I'll remind myself</a:t>
            </a:r>
          </a:p>
          <a:p>
            <a:pPr lvl="0"/>
            <a:r>
              <a:rPr lang="en-US"/>
              <a:t>Of all that You've done</a:t>
            </a:r>
          </a:p>
          <a:p>
            <a:pPr lvl="0"/>
            <a:r>
              <a:rPr lang="en-US"/>
              <a:t>And the life I have</a:t>
            </a:r>
          </a:p>
          <a:p>
            <a:pPr lvl="0"/>
            <a:r>
              <a:rPr lang="en-US"/>
              <a:t>Because of Your son</a:t>
            </a:r>
          </a:p>
        </p:txBody>
      </p:sp>
    </p:spTree>
    <p:extLst>
      <p:ext uri="{BB962C8B-B14F-4D97-AF65-F5344CB8AC3E}">
        <p14:creationId xmlns:p14="http://schemas.microsoft.com/office/powerpoint/2010/main" val="16292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DD-1F69-4B40-97A5-B784C2FA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3A1F-F0E9-4813-9772-81690B827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Love came down and rescued me</a:t>
            </a:r>
          </a:p>
          <a:p>
            <a:pPr lvl="0"/>
            <a:r>
              <a:rPr lang="en-US"/>
              <a:t>Love came down and set me free</a:t>
            </a:r>
          </a:p>
          <a:p>
            <a:pPr lvl="0"/>
            <a:r>
              <a:rPr lang="en-US"/>
              <a:t>I am Yours</a:t>
            </a:r>
          </a:p>
          <a:p>
            <a:pPr lvl="0"/>
            <a:r>
              <a:rPr lang="en-US"/>
              <a:t>Lord I'm forever Yours</a:t>
            </a:r>
          </a:p>
          <a:p>
            <a:pPr lvl="0"/>
            <a:r>
              <a:rPr lang="en-US"/>
              <a:t>Mountains high or valley low</a:t>
            </a:r>
          </a:p>
          <a:p>
            <a:pPr lvl="0"/>
            <a:r>
              <a:rPr lang="en-US"/>
              <a:t>I sing out and remind my soul</a:t>
            </a:r>
          </a:p>
          <a:p>
            <a:pPr lvl="0"/>
            <a:r>
              <a:rPr lang="en-US"/>
              <a:t>I am Yours</a:t>
            </a:r>
          </a:p>
          <a:p>
            <a:pPr lvl="0"/>
            <a:r>
              <a:rPr lang="en-US"/>
              <a:t>I am forever Yours</a:t>
            </a:r>
          </a:p>
        </p:txBody>
      </p:sp>
    </p:spTree>
    <p:extLst>
      <p:ext uri="{BB962C8B-B14F-4D97-AF65-F5344CB8AC3E}">
        <p14:creationId xmlns:p14="http://schemas.microsoft.com/office/powerpoint/2010/main" val="1024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F945-C08E-467C-9C13-FDECC57D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CDAC-E9CD-4C52-AADD-203A95B31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my heart is filled with hope</a:t>
            </a:r>
          </a:p>
          <a:p>
            <a:pPr lvl="0"/>
            <a:r>
              <a:rPr lang="en-US"/>
              <a:t>Every promise comes my way</a:t>
            </a:r>
          </a:p>
          <a:p>
            <a:pPr lvl="0"/>
            <a:r>
              <a:rPr lang="en-US"/>
              <a:t>When I feel Your hands of grace</a:t>
            </a:r>
          </a:p>
          <a:p>
            <a:pPr lvl="0"/>
            <a:r>
              <a:rPr lang="en-US"/>
              <a:t>Rest upon me</a:t>
            </a:r>
          </a:p>
        </p:txBody>
      </p:sp>
    </p:spTree>
    <p:extLst>
      <p:ext uri="{BB962C8B-B14F-4D97-AF65-F5344CB8AC3E}">
        <p14:creationId xmlns:p14="http://schemas.microsoft.com/office/powerpoint/2010/main" val="21285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EC28-AC20-4851-8E3C-BBA44464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ED1B-03A5-4D8A-B200-FE5C5DFD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Staying desperate for You, God</a:t>
            </a:r>
          </a:p>
          <a:p>
            <a:pPr lvl="0"/>
            <a:r>
              <a:rPr lang="en-US"/>
              <a:t>Staying humble at Your feet</a:t>
            </a:r>
          </a:p>
          <a:p>
            <a:pPr lvl="0"/>
            <a:r>
              <a:rPr lang="en-US"/>
              <a:t>I will lift these hands in praise</a:t>
            </a:r>
          </a:p>
          <a:p>
            <a:pPr lvl="0"/>
            <a:r>
              <a:rPr lang="en-US"/>
              <a:t>I will believe</a:t>
            </a:r>
          </a:p>
        </p:txBody>
      </p:sp>
    </p:spTree>
    <p:extLst>
      <p:ext uri="{BB962C8B-B14F-4D97-AF65-F5344CB8AC3E}">
        <p14:creationId xmlns:p14="http://schemas.microsoft.com/office/powerpoint/2010/main" val="174187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57DC-69AC-49EC-AF29-39C9941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D4F9A-9AF5-4AE4-B187-07AD0E803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</Template>
  <TotalTime>2</TotalTime>
  <Words>448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Jul-8</vt:lpstr>
      <vt:lpstr>Love Came Down</vt:lpstr>
      <vt:lpstr>Love Came Down</vt:lpstr>
      <vt:lpstr>Love Came Down</vt:lpstr>
      <vt:lpstr>Love Came Down</vt:lpstr>
      <vt:lpstr>Love Came Down</vt:lpstr>
      <vt:lpstr>Love Came Down</vt:lpstr>
      <vt:lpstr>Love Came Down</vt:lpstr>
      <vt:lpstr>It Is Well</vt:lpstr>
      <vt:lpstr>It Is Well</vt:lpstr>
      <vt:lpstr>It Is Well</vt:lpstr>
      <vt:lpstr>It Is Well</vt:lpstr>
      <vt:lpstr>It Is Well</vt:lpstr>
      <vt:lpstr>It Is Well</vt:lpstr>
      <vt:lpstr>It Is Well</vt:lpstr>
      <vt:lpstr>Everything</vt:lpstr>
      <vt:lpstr>Everything</vt:lpstr>
      <vt:lpstr>Everything</vt:lpstr>
      <vt:lpstr>Everything</vt:lpstr>
      <vt:lpstr>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Jul-8</dc:title>
  <dc:creator>Theodore Chiu</dc:creator>
  <cp:lastModifiedBy>Theodore Chiu</cp:lastModifiedBy>
  <cp:revision>1</cp:revision>
  <dcterms:created xsi:type="dcterms:W3CDTF">2018-07-04T00:40:02Z</dcterms:created>
  <dcterms:modified xsi:type="dcterms:W3CDTF">2018-07-04T00:42:17Z</dcterms:modified>
</cp:coreProperties>
</file>