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C4C5-CD62-4778-989E-5B6803A2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2568-9172-4D14-B6B4-CA03A02D1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D750-520E-4F54-ADD8-5929E545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C576-10CA-49CC-909E-988B5CE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6764-BF92-43D6-BAD8-03518526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2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36FE-DD26-4250-B71B-CA1E5A7BE9E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17D6-F15F-4800-B577-371431C4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5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E7D0-35DE-4686-A47F-723018AD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Jul-6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8894-EE49-4614-8F65-63B2E3C24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Generated with SlideMaker</a:t>
            </a:r>
          </a:p>
          <a:p>
            <a:pPr lvl="0"/>
            <a:r>
              <a:rPr lang="en-US"/>
              <a:t>by: Caleb</a:t>
            </a:r>
          </a:p>
        </p:txBody>
      </p:sp>
    </p:spTree>
    <p:extLst>
      <p:ext uri="{BB962C8B-B14F-4D97-AF65-F5344CB8AC3E}">
        <p14:creationId xmlns:p14="http://schemas.microsoft.com/office/powerpoint/2010/main" val="20842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AEC0-21F7-4354-B3B3-7F5A2B74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916D-2EA6-4DA7-8D13-25B116186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How great the chasm that lay between us</a:t>
            </a:r>
          </a:p>
          <a:p>
            <a:pPr lvl="0"/>
            <a:r>
              <a:rPr lang="en-US"/>
              <a:t>How high the mountain I could not climb</a:t>
            </a:r>
          </a:p>
          <a:p>
            <a:pPr lvl="0"/>
            <a:r>
              <a:rPr lang="en-US"/>
              <a:t>In desperation, I turned to heaven</a:t>
            </a:r>
          </a:p>
          <a:p>
            <a:pPr lvl="0"/>
            <a:r>
              <a:rPr lang="en-US"/>
              <a:t>And spoke Your name into the night</a:t>
            </a:r>
          </a:p>
        </p:txBody>
      </p:sp>
    </p:spTree>
    <p:extLst>
      <p:ext uri="{BB962C8B-B14F-4D97-AF65-F5344CB8AC3E}">
        <p14:creationId xmlns:p14="http://schemas.microsoft.com/office/powerpoint/2010/main" val="260633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06CD-523E-40EA-8AF6-D0C521F9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2E6B-3868-41E0-A1AE-06E21FDAB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Then through the darkness, Your loving-kindness</a:t>
            </a:r>
          </a:p>
          <a:p>
            <a:pPr lvl="0"/>
            <a:r>
              <a:rPr lang="en-US" dirty="0"/>
              <a:t>Tore through the shadows of my soul</a:t>
            </a:r>
          </a:p>
          <a:p>
            <a:pPr lvl="0"/>
            <a:r>
              <a:rPr lang="en-US" dirty="0"/>
              <a:t>The work is finished, the end is written</a:t>
            </a:r>
          </a:p>
          <a:p>
            <a:pPr lvl="0"/>
            <a:r>
              <a:rPr lang="en-US" dirty="0"/>
              <a:t>Jesus Christ, my living hope</a:t>
            </a:r>
          </a:p>
        </p:txBody>
      </p:sp>
    </p:spTree>
    <p:extLst>
      <p:ext uri="{BB962C8B-B14F-4D97-AF65-F5344CB8AC3E}">
        <p14:creationId xmlns:p14="http://schemas.microsoft.com/office/powerpoint/2010/main" val="246808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1BC7-9115-4B25-BA35-DF372167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12D6-4DD0-490C-9EFA-D205649C9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Who could imagine so great a mercy?</a:t>
            </a:r>
          </a:p>
          <a:p>
            <a:pPr lvl="0"/>
            <a:r>
              <a:rPr lang="en-US"/>
              <a:t>What heart could fathom such boundless grace?</a:t>
            </a:r>
          </a:p>
          <a:p>
            <a:pPr lvl="0"/>
            <a:r>
              <a:rPr lang="en-US"/>
              <a:t>The God of angels stepped down from glory</a:t>
            </a:r>
          </a:p>
          <a:p>
            <a:pPr lvl="0"/>
            <a:r>
              <a:rPr lang="en-US"/>
              <a:t>To wear my sin and bear my shame</a:t>
            </a:r>
          </a:p>
        </p:txBody>
      </p:sp>
    </p:spTree>
    <p:extLst>
      <p:ext uri="{BB962C8B-B14F-4D97-AF65-F5344CB8AC3E}">
        <p14:creationId xmlns:p14="http://schemas.microsoft.com/office/powerpoint/2010/main" val="385687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A24F-2797-432A-86D7-EB5A801A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BF85-C081-413A-A7DA-100612F36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 cross has spoken, I am forgiven</a:t>
            </a:r>
          </a:p>
          <a:p>
            <a:pPr lvl="0"/>
            <a:r>
              <a:rPr lang="en-US"/>
              <a:t>The King of kings calls me His own</a:t>
            </a:r>
          </a:p>
          <a:p>
            <a:pPr lvl="0"/>
            <a:r>
              <a:rPr lang="en-US"/>
              <a:t>Beautiful Savior, I'm Yours forever</a:t>
            </a:r>
          </a:p>
          <a:p>
            <a:pPr lvl="0"/>
            <a:r>
              <a:rPr lang="en-US"/>
              <a:t>Jesus Christ, my living hope</a:t>
            </a:r>
          </a:p>
        </p:txBody>
      </p:sp>
    </p:spTree>
    <p:extLst>
      <p:ext uri="{BB962C8B-B14F-4D97-AF65-F5344CB8AC3E}">
        <p14:creationId xmlns:p14="http://schemas.microsoft.com/office/powerpoint/2010/main" val="303829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383C-387D-43AA-8483-1D7CD97F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D18E0-5056-4BB0-BE44-08D65D3D1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Hallelujah, praise the One who set me free</a:t>
            </a:r>
          </a:p>
          <a:p>
            <a:pPr lvl="0"/>
            <a:r>
              <a:rPr lang="en-US"/>
              <a:t>Hallelujah, death has lost its grip on me</a:t>
            </a:r>
          </a:p>
          <a:p>
            <a:pPr lvl="0"/>
            <a:r>
              <a:rPr lang="en-US"/>
              <a:t>You have broken every chain</a:t>
            </a:r>
          </a:p>
          <a:p>
            <a:pPr lvl="0"/>
            <a:r>
              <a:rPr lang="en-US"/>
              <a:t>There's salvation in Your name</a:t>
            </a:r>
          </a:p>
          <a:p>
            <a:pPr lvl="0"/>
            <a:r>
              <a:rPr lang="en-US"/>
              <a:t>Jesus Christ, my living hope</a:t>
            </a:r>
          </a:p>
        </p:txBody>
      </p:sp>
    </p:spTree>
    <p:extLst>
      <p:ext uri="{BB962C8B-B14F-4D97-AF65-F5344CB8AC3E}">
        <p14:creationId xmlns:p14="http://schemas.microsoft.com/office/powerpoint/2010/main" val="168762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35C2-CB6C-4534-9E31-26A26FDA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9C1C7-0BEA-489A-B6CE-14B5BCB0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Then came the morning that sealed the promise</a:t>
            </a:r>
          </a:p>
          <a:p>
            <a:pPr lvl="0"/>
            <a:r>
              <a:rPr lang="en-US"/>
              <a:t>Your buried body began to breathe</a:t>
            </a:r>
          </a:p>
          <a:p>
            <a:pPr lvl="0"/>
            <a:r>
              <a:rPr lang="en-US"/>
              <a:t>Out of the silence, the Roaring Lion</a:t>
            </a:r>
          </a:p>
          <a:p>
            <a:pPr lvl="0"/>
            <a:r>
              <a:rPr lang="en-US"/>
              <a:t>Declared the grave has no claim on me</a:t>
            </a:r>
          </a:p>
        </p:txBody>
      </p:sp>
    </p:spTree>
    <p:extLst>
      <p:ext uri="{BB962C8B-B14F-4D97-AF65-F5344CB8AC3E}">
        <p14:creationId xmlns:p14="http://schemas.microsoft.com/office/powerpoint/2010/main" val="259880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094B-9463-43AE-AA1A-FEB01E1D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AE29-3193-4D74-9AA5-ED2863951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Then came the morning that sealed the promise</a:t>
            </a:r>
          </a:p>
          <a:p>
            <a:pPr lvl="0"/>
            <a:r>
              <a:rPr lang="en-US"/>
              <a:t>Your buried body began to breathe</a:t>
            </a:r>
          </a:p>
          <a:p>
            <a:pPr lvl="0"/>
            <a:r>
              <a:rPr lang="en-US"/>
              <a:t>And out of the silence, the Roaring Lion</a:t>
            </a:r>
          </a:p>
          <a:p>
            <a:pPr lvl="0"/>
            <a:r>
              <a:rPr lang="en-US"/>
              <a:t>Declared the grave has no claim on me</a:t>
            </a:r>
          </a:p>
          <a:p>
            <a:pPr lvl="0"/>
            <a:r>
              <a:rPr lang="en-US"/>
              <a:t>Jesus, Yours is the victory!</a:t>
            </a:r>
          </a:p>
        </p:txBody>
      </p:sp>
    </p:spTree>
    <p:extLst>
      <p:ext uri="{BB962C8B-B14F-4D97-AF65-F5344CB8AC3E}">
        <p14:creationId xmlns:p14="http://schemas.microsoft.com/office/powerpoint/2010/main" val="181811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D50B-D7C0-4F9E-9728-C249F84F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DEAA-6218-4178-9E88-BBDB13BA0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Hallelujah, praise the One who set me free</a:t>
            </a:r>
          </a:p>
          <a:p>
            <a:pPr lvl="0"/>
            <a:r>
              <a:rPr lang="en-US"/>
              <a:t>Hallelujah, death has lost its grip on me</a:t>
            </a:r>
          </a:p>
          <a:p>
            <a:pPr lvl="0"/>
            <a:r>
              <a:rPr lang="en-US"/>
              <a:t>You have broken every chain</a:t>
            </a:r>
          </a:p>
          <a:p>
            <a:pPr lvl="0"/>
            <a:r>
              <a:rPr lang="en-US"/>
              <a:t>There's salvation in Your name</a:t>
            </a:r>
          </a:p>
          <a:p>
            <a:pPr lvl="0"/>
            <a:r>
              <a:rPr lang="en-US"/>
              <a:t>Jesus Christ, my living hope</a:t>
            </a:r>
          </a:p>
        </p:txBody>
      </p:sp>
    </p:spTree>
    <p:extLst>
      <p:ext uri="{BB962C8B-B14F-4D97-AF65-F5344CB8AC3E}">
        <p14:creationId xmlns:p14="http://schemas.microsoft.com/office/powerpoint/2010/main" val="236144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E6A0-66AF-45E1-BC6A-42BC8465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B887-2EB4-45C4-9554-118AD94A5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7A1C-857D-4476-B0EB-9611922F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B6072-9BC1-484C-A045-11B0CB9CD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My hope is built on nothing less</a:t>
            </a:r>
          </a:p>
          <a:p>
            <a:pPr lvl="0"/>
            <a:r>
              <a:rPr lang="en-US"/>
              <a:t>Than Jesus' blood and righteousness</a:t>
            </a:r>
          </a:p>
          <a:p>
            <a:pPr lvl="0"/>
            <a:r>
              <a:rPr lang="en-US"/>
              <a:t>I dare not trust the sweetest frame</a:t>
            </a:r>
          </a:p>
          <a:p>
            <a:pPr lvl="0"/>
            <a:r>
              <a:rPr lang="en-US"/>
              <a:t>But wholly trust in Jesus' name</a:t>
            </a:r>
          </a:p>
        </p:txBody>
      </p:sp>
    </p:spTree>
    <p:extLst>
      <p:ext uri="{BB962C8B-B14F-4D97-AF65-F5344CB8AC3E}">
        <p14:creationId xmlns:p14="http://schemas.microsoft.com/office/powerpoint/2010/main" val="342593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453-641F-4C14-B826-52F3C3C1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E33B2-BD52-4F28-854A-FF5B6B02D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4588-3987-4B7B-8C17-D34B5C4E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3DDB-EA3E-44F6-9850-37517358B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Christ alone, Cornerstone</a:t>
            </a:r>
          </a:p>
          <a:p>
            <a:pPr lvl="0"/>
            <a:r>
              <a:rPr lang="en-US"/>
              <a:t>Weak made strong in the Savior's love</a:t>
            </a:r>
          </a:p>
          <a:p>
            <a:pPr lvl="0"/>
            <a:r>
              <a:rPr lang="en-US"/>
              <a:t>Through the storm</a:t>
            </a:r>
          </a:p>
          <a:p>
            <a:pPr lvl="0"/>
            <a:r>
              <a:rPr lang="en-US"/>
              <a:t>He is Lord</a:t>
            </a:r>
          </a:p>
          <a:p>
            <a:pPr lvl="0"/>
            <a:r>
              <a:rPr lang="en-US"/>
              <a:t>Lord of all</a:t>
            </a:r>
          </a:p>
        </p:txBody>
      </p:sp>
    </p:spTree>
    <p:extLst>
      <p:ext uri="{BB962C8B-B14F-4D97-AF65-F5344CB8AC3E}">
        <p14:creationId xmlns:p14="http://schemas.microsoft.com/office/powerpoint/2010/main" val="139294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4083-AFBC-4B21-925E-CD81E68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076A-4B20-4A53-9FEF-6159541B2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When darkness seems to hide His face</a:t>
            </a:r>
          </a:p>
          <a:p>
            <a:pPr lvl="0"/>
            <a:r>
              <a:rPr lang="en-US"/>
              <a:t>I rest on His unchanging grace</a:t>
            </a:r>
          </a:p>
          <a:p>
            <a:pPr lvl="0"/>
            <a:r>
              <a:rPr lang="en-US"/>
              <a:t>In every high and stormy gale</a:t>
            </a:r>
          </a:p>
          <a:p>
            <a:pPr lvl="0"/>
            <a:r>
              <a:rPr lang="en-US"/>
              <a:t>My anchor holds within the veil</a:t>
            </a:r>
          </a:p>
        </p:txBody>
      </p:sp>
    </p:spTree>
    <p:extLst>
      <p:ext uri="{BB962C8B-B14F-4D97-AF65-F5344CB8AC3E}">
        <p14:creationId xmlns:p14="http://schemas.microsoft.com/office/powerpoint/2010/main" val="154932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47ED-053F-4627-A8F5-EE9C13F2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48CF-90CD-43F3-88E0-4FE0C4D2E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He is Lord</a:t>
            </a:r>
          </a:p>
          <a:p>
            <a:pPr lvl="0"/>
            <a:r>
              <a:rPr lang="en-US"/>
              <a:t>Lord of all</a:t>
            </a:r>
          </a:p>
        </p:txBody>
      </p:sp>
    </p:spTree>
    <p:extLst>
      <p:ext uri="{BB962C8B-B14F-4D97-AF65-F5344CB8AC3E}">
        <p14:creationId xmlns:p14="http://schemas.microsoft.com/office/powerpoint/2010/main" val="25780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4482-97DE-40A8-83A9-CEFB2DC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6755-1CB6-480B-B631-0ED42F726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When He shall come with trumpet sound</a:t>
            </a:r>
          </a:p>
          <a:p>
            <a:pPr lvl="0"/>
            <a:r>
              <a:rPr lang="en-US"/>
              <a:t>Oh, may I then in Him be found</a:t>
            </a:r>
          </a:p>
          <a:p>
            <a:pPr lvl="0"/>
            <a:r>
              <a:rPr lang="en-US"/>
              <a:t>Dressed in His righteousness alone</a:t>
            </a:r>
          </a:p>
          <a:p>
            <a:pPr lvl="0"/>
            <a:r>
              <a:rPr lang="en-US"/>
              <a:t>Faultless stand before the throne</a:t>
            </a:r>
          </a:p>
        </p:txBody>
      </p:sp>
    </p:spTree>
    <p:extLst>
      <p:ext uri="{BB962C8B-B14F-4D97-AF65-F5344CB8AC3E}">
        <p14:creationId xmlns:p14="http://schemas.microsoft.com/office/powerpoint/2010/main" val="362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F274-C168-49FF-9894-469B3686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D32F5-76F4-4592-B6EB-21D9357E7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Worthy is the Lamb who was slain</a:t>
            </a:r>
          </a:p>
          <a:p>
            <a:pPr lvl="0"/>
            <a:r>
              <a:rPr lang="en-US"/>
              <a:t>Holy, holy is He</a:t>
            </a:r>
          </a:p>
          <a:p>
            <a:pPr lvl="0"/>
            <a:r>
              <a:rPr lang="en-US"/>
              <a:t>Sing a new song to Him who sits on</a:t>
            </a:r>
          </a:p>
          <a:p>
            <a:pPr lvl="0"/>
            <a:r>
              <a:rPr lang="en-US"/>
              <a:t>Heaven's mercy seat</a:t>
            </a:r>
          </a:p>
        </p:txBody>
      </p:sp>
    </p:spTree>
    <p:extLst>
      <p:ext uri="{BB962C8B-B14F-4D97-AF65-F5344CB8AC3E}">
        <p14:creationId xmlns:p14="http://schemas.microsoft.com/office/powerpoint/2010/main" val="358273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EE14-D011-4050-8B62-B35C1E03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944F4-F243-4C7F-BA7A-40B99D111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Holy, holy, holy is the Lord God Almighty</a:t>
            </a:r>
          </a:p>
          <a:p>
            <a:pPr lvl="0"/>
            <a:r>
              <a:rPr lang="en-US"/>
              <a:t>Who was and is and is to come</a:t>
            </a:r>
          </a:p>
          <a:p>
            <a:pPr lvl="0"/>
            <a:r>
              <a:rPr lang="en-US"/>
              <a:t>With all creation I sing praise to the King of kings</a:t>
            </a:r>
          </a:p>
          <a:p>
            <a:pPr lvl="0"/>
            <a:r>
              <a:rPr lang="en-US"/>
              <a:t>You are my everything and I will adore You</a:t>
            </a:r>
          </a:p>
        </p:txBody>
      </p:sp>
    </p:spTree>
    <p:extLst>
      <p:ext uri="{BB962C8B-B14F-4D97-AF65-F5344CB8AC3E}">
        <p14:creationId xmlns:p14="http://schemas.microsoft.com/office/powerpoint/2010/main" val="7692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5B53-25F4-4A27-8A8C-28BA216C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A3B4-7A09-44AA-9B44-FDD6467C3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Clothed in rainbows of living color</a:t>
            </a:r>
          </a:p>
          <a:p>
            <a:pPr lvl="0"/>
            <a:r>
              <a:rPr lang="en-US"/>
              <a:t>Flashes of lighting rolls of thunder</a:t>
            </a:r>
          </a:p>
          <a:p>
            <a:pPr lvl="0"/>
            <a:r>
              <a:rPr lang="en-US"/>
              <a:t>Blessing and honor strength and glory and power be</a:t>
            </a:r>
          </a:p>
          <a:p>
            <a:pPr lvl="0"/>
            <a:r>
              <a:rPr lang="en-US"/>
              <a:t>To You the only wise King</a:t>
            </a:r>
          </a:p>
        </p:txBody>
      </p:sp>
    </p:spTree>
    <p:extLst>
      <p:ext uri="{BB962C8B-B14F-4D97-AF65-F5344CB8AC3E}">
        <p14:creationId xmlns:p14="http://schemas.microsoft.com/office/powerpoint/2010/main" val="301980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4563-8824-4586-8CF8-A7F7277F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1AE3-D681-453A-A8D5-198324BBF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Filled with wonder awestruck wonder</a:t>
            </a:r>
          </a:p>
          <a:p>
            <a:pPr lvl="0"/>
            <a:r>
              <a:rPr lang="en-US"/>
              <a:t>At the mention of Your name</a:t>
            </a:r>
          </a:p>
          <a:p>
            <a:pPr lvl="0"/>
            <a:r>
              <a:rPr lang="en-US"/>
              <a:t>Jesus Your name is power, breath and living water</a:t>
            </a:r>
          </a:p>
          <a:p>
            <a:pPr lvl="0"/>
            <a:r>
              <a:rPr lang="en-US"/>
              <a:t>Such a marvelous mystery</a:t>
            </a:r>
          </a:p>
        </p:txBody>
      </p:sp>
    </p:spTree>
    <p:extLst>
      <p:ext uri="{BB962C8B-B14F-4D97-AF65-F5344CB8AC3E}">
        <p14:creationId xmlns:p14="http://schemas.microsoft.com/office/powerpoint/2010/main" val="242299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DDF1-0B04-4768-8887-9FECAA39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180-D9E5-4179-B7A1-45FA76FF2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Oh, You're worthy, mystery</a:t>
            </a:r>
          </a:p>
          <a:p>
            <a:pPr lvl="0"/>
            <a:r>
              <a:rPr lang="en-US"/>
              <a:t>You are worthy</a:t>
            </a:r>
          </a:p>
        </p:txBody>
      </p:sp>
    </p:spTree>
    <p:extLst>
      <p:ext uri="{BB962C8B-B14F-4D97-AF65-F5344CB8AC3E}">
        <p14:creationId xmlns:p14="http://schemas.microsoft.com/office/powerpoint/2010/main" val="373787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835E-FDC0-4482-B56D-BC900651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Revelation 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24D4-60AA-49F6-AF59-9C231C33C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Holy, holy, holy is the Lord God Almighty</a:t>
            </a:r>
          </a:p>
          <a:p>
            <a:pPr lvl="0"/>
            <a:r>
              <a:rPr lang="en-US"/>
              <a:t>Who was and is and is to come</a:t>
            </a:r>
          </a:p>
          <a:p>
            <a:pPr lvl="0"/>
            <a:r>
              <a:rPr lang="en-US"/>
              <a:t>With all creation I sing praise to the King of kings</a:t>
            </a:r>
          </a:p>
          <a:p>
            <a:pPr lvl="0"/>
            <a:r>
              <a:rPr lang="en-US"/>
              <a:t>You are my everything and I will adore You, I will adore You </a:t>
            </a:r>
          </a:p>
        </p:txBody>
      </p:sp>
    </p:spTree>
    <p:extLst>
      <p:ext uri="{BB962C8B-B14F-4D97-AF65-F5344CB8AC3E}">
        <p14:creationId xmlns:p14="http://schemas.microsoft.com/office/powerpoint/2010/main" val="4950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E90C-95A4-4685-8179-14E8F94E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Living Hope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2CAB-798F-4368-B3BF-BA33BB850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570</Words>
  <Application>Microsoft Macintosh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Jul-6</vt:lpstr>
      <vt:lpstr>Revelation Song</vt:lpstr>
      <vt:lpstr>Revelation Song</vt:lpstr>
      <vt:lpstr>Revelation Song</vt:lpstr>
      <vt:lpstr>Revelation Song</vt:lpstr>
      <vt:lpstr>Revelation Song</vt:lpstr>
      <vt:lpstr>Revelation Song</vt:lpstr>
      <vt:lpstr>Revelation Song</vt:lpstr>
      <vt:lpstr>Living Hope</vt:lpstr>
      <vt:lpstr>Living Hope</vt:lpstr>
      <vt:lpstr>Living Hope</vt:lpstr>
      <vt:lpstr>Living Hope</vt:lpstr>
      <vt:lpstr>Living Hope</vt:lpstr>
      <vt:lpstr>Living Hope</vt:lpstr>
      <vt:lpstr>Living Hope</vt:lpstr>
      <vt:lpstr>Living Hope</vt:lpstr>
      <vt:lpstr>Living Hope</vt:lpstr>
      <vt:lpstr>Cornerstone</vt:lpstr>
      <vt:lpstr>Cornerstone</vt:lpstr>
      <vt:lpstr>Cornerstone</vt:lpstr>
      <vt:lpstr>Cornerstone</vt:lpstr>
      <vt:lpstr>Cornerstone</vt:lpstr>
      <vt:lpstr>Cornerstone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Jul-6</dc:title>
  <dc:creator>Theodore Chiu</dc:creator>
  <cp:lastModifiedBy>Theodore Chiu</cp:lastModifiedBy>
  <cp:revision>3</cp:revision>
  <dcterms:created xsi:type="dcterms:W3CDTF">2018-07-04T00:38:50Z</dcterms:created>
  <dcterms:modified xsi:type="dcterms:W3CDTF">2018-07-06T07:15:45Z</dcterms:modified>
</cp:coreProperties>
</file>