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8" r:id="rId18"/>
    <p:sldId id="271" r:id="rId19"/>
    <p:sldId id="272" r:id="rId20"/>
    <p:sldId id="274" r:id="rId21"/>
    <p:sldId id="275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437C-7841-434C-A3D4-152A2F09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BC0C-FA0E-4D87-B432-67C512216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 marL="0" indent="0">
              <a:buNone/>
              <a:defRPr sz="360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11A-A0E7-48D7-986A-E0FCB06D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C4DD-D527-4435-8EEB-639AF95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6160-D23B-4BEC-8D04-C514D2A7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6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A402-46C0-41EE-8B73-14108316878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7B82-72C3-47D4-B4DB-98B9834E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9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3D8-6820-4561-9B35-6973F27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B4CC6-D1C8-4C3A-8D69-C38B08AA4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Chris Cuyle</a:t>
            </a:r>
          </a:p>
        </p:txBody>
      </p:sp>
    </p:spTree>
    <p:extLst>
      <p:ext uri="{BB962C8B-B14F-4D97-AF65-F5344CB8AC3E}">
        <p14:creationId xmlns:p14="http://schemas.microsoft.com/office/powerpoint/2010/main" val="83011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5D89-893D-42D0-92B1-50D6CB97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B2F7-1353-42C2-BDE9-61E114FD3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am chosen </a:t>
            </a:r>
          </a:p>
          <a:p>
            <a:pPr lvl="0"/>
            <a:r>
              <a:rPr lang="en-US"/>
              <a:t>Not forsaken</a:t>
            </a:r>
          </a:p>
          <a:p>
            <a:pPr lvl="0"/>
            <a:r>
              <a:rPr lang="en-US"/>
              <a:t>I am who You say I am</a:t>
            </a:r>
          </a:p>
        </p:txBody>
      </p:sp>
    </p:spTree>
    <p:extLst>
      <p:ext uri="{BB962C8B-B14F-4D97-AF65-F5344CB8AC3E}">
        <p14:creationId xmlns:p14="http://schemas.microsoft.com/office/powerpoint/2010/main" val="331054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0919-A8DA-489C-8D4B-5A5C7E8A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B7BB-6EB9-47DB-A30C-D1EDFBE0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for me </a:t>
            </a:r>
          </a:p>
          <a:p>
            <a:pPr lvl="0"/>
            <a:r>
              <a:rPr lang="en-US"/>
              <a:t>Not against me</a:t>
            </a:r>
          </a:p>
          <a:p>
            <a:pPr lvl="0"/>
            <a:r>
              <a:rPr lang="en-US"/>
              <a:t>I am who You say I am </a:t>
            </a:r>
          </a:p>
        </p:txBody>
      </p:sp>
    </p:spTree>
    <p:extLst>
      <p:ext uri="{BB962C8B-B14F-4D97-AF65-F5344CB8AC3E}">
        <p14:creationId xmlns:p14="http://schemas.microsoft.com/office/powerpoint/2010/main" val="47130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1262-DFF2-4982-BB11-843D6E64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5722-D41E-4A0E-9EF8-62B4EBADD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5D69-5A1C-4B90-BB26-D0C68CEB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21C0-CA09-4AA2-87D2-B35633DE4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Let </a:t>
            </a:r>
            <a:r>
              <a:rPr lang="en-US" dirty="0"/>
              <a:t>the King of my heart be </a:t>
            </a:r>
          </a:p>
          <a:p>
            <a:pPr lvl="0"/>
            <a:r>
              <a:rPr lang="en-US" dirty="0"/>
              <a:t>The mountain when I run</a:t>
            </a:r>
          </a:p>
          <a:p>
            <a:pPr lvl="0"/>
            <a:r>
              <a:rPr lang="en-US" dirty="0"/>
              <a:t>The fountain I drink from; Oh</a:t>
            </a:r>
          </a:p>
          <a:p>
            <a:pPr lvl="0"/>
            <a:r>
              <a:rPr lang="en-US" dirty="0"/>
              <a:t>He is my song</a:t>
            </a:r>
          </a:p>
        </p:txBody>
      </p:sp>
    </p:spTree>
    <p:extLst>
      <p:ext uri="{BB962C8B-B14F-4D97-AF65-F5344CB8AC3E}">
        <p14:creationId xmlns:p14="http://schemas.microsoft.com/office/powerpoint/2010/main" val="179759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89AA-E695-497B-92D7-7AC8BBAD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10828-3E24-41CC-97CE-F797E7EFE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Let the King of my heart be </a:t>
            </a:r>
          </a:p>
          <a:p>
            <a:pPr lvl="0"/>
            <a:r>
              <a:rPr lang="en-US" dirty="0"/>
              <a:t>The shadow where I hide</a:t>
            </a:r>
          </a:p>
          <a:p>
            <a:pPr lvl="0"/>
            <a:r>
              <a:rPr lang="en-US" dirty="0"/>
              <a:t>The ransom for my life; oh</a:t>
            </a:r>
          </a:p>
          <a:p>
            <a:pPr lvl="0"/>
            <a:r>
              <a:rPr lang="en-US" dirty="0"/>
              <a:t>He is my song</a:t>
            </a:r>
          </a:p>
        </p:txBody>
      </p:sp>
    </p:spTree>
    <p:extLst>
      <p:ext uri="{BB962C8B-B14F-4D97-AF65-F5344CB8AC3E}">
        <p14:creationId xmlns:p14="http://schemas.microsoft.com/office/powerpoint/2010/main" val="211439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467B-0C5E-4871-A6FB-EB97FA6C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7469-D7DE-42B5-B807-3C4103AC5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good good, Oh   </a:t>
            </a:r>
          </a:p>
          <a:p>
            <a:pPr lvl="0"/>
            <a:r>
              <a:rPr lang="en-US"/>
              <a:t>You are good, good Oh   </a:t>
            </a:r>
          </a:p>
        </p:txBody>
      </p:sp>
    </p:spTree>
    <p:extLst>
      <p:ext uri="{BB962C8B-B14F-4D97-AF65-F5344CB8AC3E}">
        <p14:creationId xmlns:p14="http://schemas.microsoft.com/office/powerpoint/2010/main" val="162638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BAD-8C64-498C-9211-9E5E3156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B7E8-AB83-455A-92C0-0627BAEE1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Let the King of my heart be</a:t>
            </a:r>
          </a:p>
          <a:p>
            <a:pPr lvl="0"/>
            <a:r>
              <a:rPr lang="en-US" dirty="0"/>
              <a:t>The wind inside my sails</a:t>
            </a:r>
          </a:p>
          <a:p>
            <a:pPr lvl="0"/>
            <a:r>
              <a:rPr lang="en-US" dirty="0"/>
              <a:t>The anchor in the waves; Oh</a:t>
            </a:r>
          </a:p>
          <a:p>
            <a:pPr lvl="0"/>
            <a:r>
              <a:rPr lang="en-US" dirty="0"/>
              <a:t>He is my song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FD58-C38C-45A0-823F-8C20F5E7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0D1D5-53BB-45F1-B5B0-C05F2D73E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Let the King of my heart be </a:t>
            </a:r>
          </a:p>
          <a:p>
            <a:pPr lvl="0"/>
            <a:r>
              <a:rPr lang="en-US" dirty="0"/>
              <a:t>The fire inside my veins</a:t>
            </a:r>
          </a:p>
          <a:p>
            <a:pPr lvl="0"/>
            <a:r>
              <a:rPr lang="en-US" dirty="0"/>
              <a:t>And the echo of my days; Oh</a:t>
            </a:r>
          </a:p>
          <a:p>
            <a:pPr lvl="0"/>
            <a:r>
              <a:rPr lang="en-US" dirty="0"/>
              <a:t>He is my song</a:t>
            </a:r>
          </a:p>
        </p:txBody>
      </p:sp>
    </p:spTree>
    <p:extLst>
      <p:ext uri="{BB962C8B-B14F-4D97-AF65-F5344CB8AC3E}">
        <p14:creationId xmlns:p14="http://schemas.microsoft.com/office/powerpoint/2010/main" val="4179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A980-FAA4-4DE1-BEF0-77D5A00B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King Of My Heart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71E0A-3C82-45DA-BCCE-1FE7E1576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You're never </a:t>
            </a:r>
            <a:r>
              <a:rPr lang="en-US" dirty="0" err="1"/>
              <a:t>gonna</a:t>
            </a:r>
            <a:r>
              <a:rPr lang="en-US" dirty="0"/>
              <a:t> let</a:t>
            </a:r>
          </a:p>
          <a:p>
            <a:pPr lvl="0"/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let me down</a:t>
            </a:r>
          </a:p>
          <a:p>
            <a:pPr lvl="0"/>
            <a:r>
              <a:rPr lang="en-US" dirty="0"/>
              <a:t>You're never </a:t>
            </a:r>
            <a:r>
              <a:rPr lang="en-US" dirty="0" err="1"/>
              <a:t>gonna</a:t>
            </a:r>
            <a:r>
              <a:rPr lang="en-US" dirty="0"/>
              <a:t> let</a:t>
            </a:r>
          </a:p>
          <a:p>
            <a:pPr lvl="0"/>
            <a:r>
              <a:rPr lang="en-US" dirty="0"/>
              <a:t>Never </a:t>
            </a:r>
            <a:r>
              <a:rPr lang="en-US" dirty="0" err="1"/>
              <a:t>gonna</a:t>
            </a:r>
            <a:r>
              <a:rPr lang="en-US" dirty="0"/>
              <a:t> let me down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3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2E47-5BA0-4A2A-B75C-07E2E42D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A8D7-144D-4055-9A37-74FF3B7C0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B3D6-7B19-49D0-BD47-C3A46AF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DEBE-8018-442D-B9D4-841ECE0DA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868B-74F9-4A48-8339-29E2E885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85E5-8808-45BD-AB2C-D44948DB4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the hand that catches my fall</a:t>
            </a:r>
          </a:p>
          <a:p>
            <a:pPr lvl="0"/>
            <a:r>
              <a:rPr lang="en-US"/>
              <a:t>You are the friend that answers my call</a:t>
            </a:r>
          </a:p>
          <a:p>
            <a:pPr lvl="0"/>
            <a:r>
              <a:rPr lang="en-US"/>
              <a:t>You are my day, You are my night</a:t>
            </a:r>
          </a:p>
          <a:p>
            <a:pPr lvl="0"/>
            <a:r>
              <a:rPr lang="en-US"/>
              <a:t>You are my love and all of my life</a:t>
            </a:r>
          </a:p>
        </p:txBody>
      </p:sp>
    </p:spTree>
    <p:extLst>
      <p:ext uri="{BB962C8B-B14F-4D97-AF65-F5344CB8AC3E}">
        <p14:creationId xmlns:p14="http://schemas.microsoft.com/office/powerpoint/2010/main" val="28044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DDBB-A3C9-4919-9CA0-37567912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19F4-3D45-40E6-A21E-6A7100818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are the love I need</a:t>
            </a:r>
          </a:p>
          <a:p>
            <a:pPr lvl="0"/>
            <a:r>
              <a:rPr lang="en-US" dirty="0"/>
              <a:t>You are the air I breathe</a:t>
            </a:r>
          </a:p>
          <a:p>
            <a:pPr lvl="0"/>
            <a:r>
              <a:rPr lang="en-US" dirty="0"/>
              <a:t>You are my love my life always forever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4DAC-3C2D-4B17-8A30-C7A47D48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4AC1-9BF9-47C0-8B49-2046A531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 would lay down my life</a:t>
            </a:r>
          </a:p>
          <a:p>
            <a:pPr lvl="0"/>
            <a:r>
              <a:rPr lang="en-US" dirty="0"/>
              <a:t>Just to be by your side</a:t>
            </a:r>
          </a:p>
          <a:p>
            <a:pPr lvl="0"/>
            <a:r>
              <a:rPr lang="en-US" dirty="0"/>
              <a:t>You are my love my life always forever</a:t>
            </a:r>
          </a:p>
          <a:p>
            <a:pPr lvl="0"/>
            <a:r>
              <a:rPr lang="en-US" dirty="0"/>
              <a:t>Always forever</a:t>
            </a:r>
          </a:p>
        </p:txBody>
      </p:sp>
    </p:spTree>
    <p:extLst>
      <p:ext uri="{BB962C8B-B14F-4D97-AF65-F5344CB8AC3E}">
        <p14:creationId xmlns:p14="http://schemas.microsoft.com/office/powerpoint/2010/main" val="421268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023C-656E-49BB-A386-52146826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Always Forever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58EEA-1735-4908-BD7C-748E2E8F8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the grace that covers my sin</a:t>
            </a:r>
          </a:p>
          <a:p>
            <a:pPr lvl="0"/>
            <a:r>
              <a:rPr lang="en-US"/>
              <a:t>You're everything the beginning and end</a:t>
            </a:r>
          </a:p>
          <a:p>
            <a:pPr lvl="0"/>
            <a:r>
              <a:rPr lang="en-US"/>
              <a:t>You have my soul, my heart and my mind</a:t>
            </a:r>
          </a:p>
          <a:p>
            <a:pPr lvl="0"/>
            <a:r>
              <a:rPr lang="en-US"/>
              <a:t>You have my love and all of my life</a:t>
            </a:r>
          </a:p>
        </p:txBody>
      </p:sp>
    </p:spTree>
    <p:extLst>
      <p:ext uri="{BB962C8B-B14F-4D97-AF65-F5344CB8AC3E}">
        <p14:creationId xmlns:p14="http://schemas.microsoft.com/office/powerpoint/2010/main" val="22927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791F-C3CA-4D2F-83AC-D15530C7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8628-60A8-45DE-A772-6F98C5573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am I that the highest King </a:t>
            </a:r>
          </a:p>
          <a:p>
            <a:pPr lvl="0"/>
            <a:r>
              <a:rPr lang="en-US"/>
              <a:t>Would welcome me</a:t>
            </a:r>
          </a:p>
        </p:txBody>
      </p:sp>
    </p:spTree>
    <p:extLst>
      <p:ext uri="{BB962C8B-B14F-4D97-AF65-F5344CB8AC3E}">
        <p14:creationId xmlns:p14="http://schemas.microsoft.com/office/powerpoint/2010/main" val="13413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05C8-9B72-4494-B95C-70A7565E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2AEB-A428-4F34-A9E7-49EFAC24F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was lost but He brought me in</a:t>
            </a:r>
          </a:p>
          <a:p>
            <a:pPr lvl="0"/>
            <a:r>
              <a:rPr lang="en-US"/>
              <a:t>Oh, His love for me </a:t>
            </a:r>
          </a:p>
          <a:p>
            <a:pPr lvl="0"/>
            <a:r>
              <a:rPr lang="en-US"/>
              <a:t>Oh, His love for me </a:t>
            </a:r>
          </a:p>
        </p:txBody>
      </p:sp>
    </p:spTree>
    <p:extLst>
      <p:ext uri="{BB962C8B-B14F-4D97-AF65-F5344CB8AC3E}">
        <p14:creationId xmlns:p14="http://schemas.microsoft.com/office/powerpoint/2010/main" val="195232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E3DA-574B-4CD5-BB67-15C911D3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6DC0-6335-41C0-8CFB-9C8D67850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the Son sets free</a:t>
            </a:r>
          </a:p>
          <a:p>
            <a:pPr lvl="0"/>
            <a:r>
              <a:rPr lang="en-US"/>
              <a:t>Oh is free indeed </a:t>
            </a:r>
          </a:p>
          <a:p>
            <a:pPr lvl="0"/>
            <a:r>
              <a:rPr lang="en-US"/>
              <a:t>I'm a child of God </a:t>
            </a:r>
          </a:p>
          <a:p>
            <a:pPr lvl="0"/>
            <a:r>
              <a:rPr lang="en-US"/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37076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E6E1-0C74-4BE0-9A7E-4870193F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7B6B-C8D2-4E9A-A26D-07ACC97D8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Free at last </a:t>
            </a:r>
          </a:p>
          <a:p>
            <a:pPr lvl="0"/>
            <a:r>
              <a:rPr lang="en-US"/>
              <a:t>He has ransomed me</a:t>
            </a:r>
          </a:p>
          <a:p>
            <a:pPr lvl="0"/>
            <a:r>
              <a:rPr lang="en-US"/>
              <a:t>His grace runs deep </a:t>
            </a:r>
          </a:p>
        </p:txBody>
      </p:sp>
    </p:spTree>
    <p:extLst>
      <p:ext uri="{BB962C8B-B14F-4D97-AF65-F5344CB8AC3E}">
        <p14:creationId xmlns:p14="http://schemas.microsoft.com/office/powerpoint/2010/main" val="188474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07CD-D3A3-41C5-BCD3-9DE8E765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C63EA-DCCE-45A8-9662-6A238BD29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While I was a slave to sin</a:t>
            </a:r>
          </a:p>
          <a:p>
            <a:pPr lvl="0"/>
            <a:r>
              <a:rPr lang="en-US"/>
              <a:t>Jesus died for me </a:t>
            </a:r>
          </a:p>
          <a:p>
            <a:pPr lvl="0"/>
            <a:r>
              <a:rPr lang="en-US"/>
              <a:t>Yes, He died for me </a:t>
            </a:r>
          </a:p>
        </p:txBody>
      </p:sp>
    </p:spTree>
    <p:extLst>
      <p:ext uri="{BB962C8B-B14F-4D97-AF65-F5344CB8AC3E}">
        <p14:creationId xmlns:p14="http://schemas.microsoft.com/office/powerpoint/2010/main" val="28609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BF3D-F2C1-4524-BF21-0F5A4BC9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69079-79BA-4D22-A12F-AE76DE117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Who the Son sets free</a:t>
            </a:r>
          </a:p>
          <a:p>
            <a:pPr lvl="0"/>
            <a:r>
              <a:rPr lang="en-US"/>
              <a:t>Oh is free indeed </a:t>
            </a:r>
          </a:p>
          <a:p>
            <a:pPr lvl="0"/>
            <a:r>
              <a:rPr lang="en-US"/>
              <a:t>I'm a child of God </a:t>
            </a:r>
          </a:p>
          <a:p>
            <a:pPr lvl="0"/>
            <a:r>
              <a:rPr lang="en-US"/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83415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EC4-BC50-456F-B21C-A062E749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You Say I 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3DB1-6EFF-4464-8514-9FC30164C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In my Father's house </a:t>
            </a:r>
          </a:p>
          <a:p>
            <a:pPr lvl="0"/>
            <a:r>
              <a:rPr lang="en-US"/>
              <a:t>There's a place for me </a:t>
            </a:r>
          </a:p>
          <a:p>
            <a:pPr lvl="0"/>
            <a:r>
              <a:rPr lang="en-US"/>
              <a:t>I'm a child of God </a:t>
            </a:r>
          </a:p>
          <a:p>
            <a:pPr lvl="0"/>
            <a:r>
              <a:rPr lang="en-US"/>
              <a:t>Yes I am</a:t>
            </a:r>
          </a:p>
        </p:txBody>
      </p:sp>
    </p:spTree>
    <p:extLst>
      <p:ext uri="{BB962C8B-B14F-4D97-AF65-F5344CB8AC3E}">
        <p14:creationId xmlns:p14="http://schemas.microsoft.com/office/powerpoint/2010/main" val="24364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463</Words>
  <Application>Microsoft Macintosh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Office Theme</vt:lpstr>
      <vt:lpstr>Jul-7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Who You Say I Am</vt:lpstr>
      <vt:lpstr>King Of My Heart</vt:lpstr>
      <vt:lpstr>King Of My Heart</vt:lpstr>
      <vt:lpstr>King Of My Heart</vt:lpstr>
      <vt:lpstr>King Of My Heart</vt:lpstr>
      <vt:lpstr>King Of My Heart</vt:lpstr>
      <vt:lpstr>King Of My Heart</vt:lpstr>
      <vt:lpstr>King Of My Heart</vt:lpstr>
      <vt:lpstr>Always Forever</vt:lpstr>
      <vt:lpstr>Always Forever</vt:lpstr>
      <vt:lpstr>Always Forever</vt:lpstr>
      <vt:lpstr>Always Forever</vt:lpstr>
      <vt:lpstr>Always Forever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Jul-7</dc:title>
  <dc:creator>Theodore Chiu</dc:creator>
  <cp:lastModifiedBy>Theodore Chiu</cp:lastModifiedBy>
  <cp:revision>2</cp:revision>
  <dcterms:created xsi:type="dcterms:W3CDTF">2018-07-04T00:40:03Z</dcterms:created>
  <dcterms:modified xsi:type="dcterms:W3CDTF">2018-07-07T16:49:15Z</dcterms:modified>
</cp:coreProperties>
</file>