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5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38BAB-1D93-430F-940B-8D8E865CD043}" type="datetimeFigureOut">
              <a:rPr lang="en-US" smtClean="0"/>
              <a:t>7/7/18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9F0F-506D-4E55-AFFD-0BEFBEEE6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924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38BAB-1D93-430F-940B-8D8E865CD043}" type="datetimeFigureOut">
              <a:rPr lang="en-US" smtClean="0"/>
              <a:t>7/7/18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9F0F-506D-4E55-AFFD-0BEFBEEE6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923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38BAB-1D93-430F-940B-8D8E865CD043}" type="datetimeFigureOut">
              <a:rPr lang="en-US" smtClean="0"/>
              <a:t>7/7/18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9F0F-506D-4E55-AFFD-0BEFBEEE6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178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92EBA-73E1-4A49-B7D5-973B3B924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AE9B7E-172F-474B-A938-4C1A9B58F4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>
            <a:lvl1pPr marL="0" indent="0">
              <a:buNone/>
              <a:defRPr sz="3600">
                <a:latin typeface="Century Gothic" panose="020B0502020202020204" pitchFamily="34" charset="0"/>
              </a:defRPr>
            </a:lvl1pPr>
            <a:lvl2pPr>
              <a:defRPr sz="3200">
                <a:latin typeface="Century Gothic" panose="020B0502020202020204" pitchFamily="34" charset="0"/>
              </a:defRPr>
            </a:lvl2pPr>
            <a:lvl3pPr>
              <a:defRPr sz="2800">
                <a:latin typeface="Century Gothic" panose="020B0502020202020204" pitchFamily="34" charset="0"/>
              </a:defRPr>
            </a:lvl3pPr>
            <a:lvl4pPr>
              <a:defRPr sz="2400">
                <a:latin typeface="Century Gothic" panose="020B0502020202020204" pitchFamily="34" charset="0"/>
              </a:defRPr>
            </a:lvl4pPr>
            <a:lvl5pPr>
              <a:defRPr sz="2400"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C2BF91-15C1-4C26-88A8-4BA0D2204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38BAB-1D93-430F-940B-8D8E865CD043}" type="datetimeFigureOut">
              <a:rPr lang="en-US" smtClean="0"/>
              <a:t>7/7/18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4DE287-28F0-499A-AAE3-3C7AEB309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5FC4B9-59E1-4881-B2E9-783203129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9F0F-506D-4E55-AFFD-0BEFBEEE6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14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38BAB-1D93-430F-940B-8D8E865CD043}" type="datetimeFigureOut">
              <a:rPr lang="en-US" smtClean="0"/>
              <a:t>7/7/18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9F0F-506D-4E55-AFFD-0BEFBEEE6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51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38BAB-1D93-430F-940B-8D8E865CD043}" type="datetimeFigureOut">
              <a:rPr lang="en-US" smtClean="0"/>
              <a:t>7/7/18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9F0F-506D-4E55-AFFD-0BEFBEEE6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022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38BAB-1D93-430F-940B-8D8E865CD043}" type="datetimeFigureOut">
              <a:rPr lang="en-US" smtClean="0"/>
              <a:t>7/7/18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9F0F-506D-4E55-AFFD-0BEFBEEE6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933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38BAB-1D93-430F-940B-8D8E865CD043}" type="datetimeFigureOut">
              <a:rPr lang="en-US" smtClean="0"/>
              <a:t>7/7/18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9F0F-506D-4E55-AFFD-0BEFBEEE6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644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38BAB-1D93-430F-940B-8D8E865CD043}" type="datetimeFigureOut">
              <a:rPr lang="en-US" smtClean="0"/>
              <a:t>7/7/18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9F0F-506D-4E55-AFFD-0BEFBEEE6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799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38BAB-1D93-430F-940B-8D8E865CD043}" type="datetimeFigureOut">
              <a:rPr lang="en-US" smtClean="0"/>
              <a:t>7/7/18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9F0F-506D-4E55-AFFD-0BEFBEEE6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552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38BAB-1D93-430F-940B-8D8E865CD043}" type="datetimeFigureOut">
              <a:rPr lang="en-US" smtClean="0"/>
              <a:t>7/7/18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9F0F-506D-4E55-AFFD-0BEFBEEE6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966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38BAB-1D93-430F-940B-8D8E865CD043}" type="datetimeFigureOut">
              <a:rPr lang="en-US" smtClean="0"/>
              <a:t>7/7/18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9F0F-506D-4E55-AFFD-0BEFBEEE6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806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938BAB-1D93-430F-940B-8D8E865CD043}" type="datetimeFigureOut">
              <a:rPr lang="en-US" smtClean="0"/>
              <a:t>7/7/18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9F0F-506D-4E55-AFFD-0BEFBEEE6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9681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9CF4E-2ED6-49C2-81BD-4B4791BED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Jul-7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E2D157-4541-4E37-A100-DED25A56F4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Generated with SlideMaker</a:t>
            </a:r>
          </a:p>
          <a:p>
            <a:pPr lvl="0"/>
            <a:r>
              <a:rPr lang="en-US"/>
              <a:t>by: Jonathan</a:t>
            </a:r>
          </a:p>
        </p:txBody>
      </p:sp>
    </p:spTree>
    <p:extLst>
      <p:ext uri="{BB962C8B-B14F-4D97-AF65-F5344CB8AC3E}">
        <p14:creationId xmlns:p14="http://schemas.microsoft.com/office/powerpoint/2010/main" val="33309921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A8BF2-4D0C-41F7-B157-23E536AE4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Overwhelmed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D1A43F-2E0A-447A-B634-4ABF1334C2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You are Beautiful, You are Beautiful</a:t>
            </a:r>
          </a:p>
          <a:p>
            <a:pPr lvl="0"/>
            <a:r>
              <a:rPr lang="en-US"/>
              <a:t>Oh God, there is no one more Beautiful</a:t>
            </a:r>
          </a:p>
          <a:p>
            <a:pPr lvl="0"/>
            <a:r>
              <a:rPr lang="en-US"/>
              <a:t>You are Beautiful, God you are the most Beautiful</a:t>
            </a:r>
          </a:p>
        </p:txBody>
      </p:sp>
    </p:spTree>
    <p:extLst>
      <p:ext uri="{BB962C8B-B14F-4D97-AF65-F5344CB8AC3E}">
        <p14:creationId xmlns:p14="http://schemas.microsoft.com/office/powerpoint/2010/main" val="31948213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932F1-A0C5-415F-9B5B-333B649F7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Overwhelmed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212F59-2A61-4656-9085-CED585C029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You are Wonderful, You are Wonderful</a:t>
            </a:r>
          </a:p>
          <a:p>
            <a:pPr lvl="0"/>
            <a:r>
              <a:rPr lang="en-US"/>
              <a:t>Oh God, there is no one more Wonderful</a:t>
            </a:r>
          </a:p>
          <a:p>
            <a:pPr lvl="0"/>
            <a:r>
              <a:rPr lang="en-US"/>
              <a:t>You are Wonderful, God You are the most Wonderful</a:t>
            </a:r>
          </a:p>
        </p:txBody>
      </p:sp>
    </p:spTree>
    <p:extLst>
      <p:ext uri="{BB962C8B-B14F-4D97-AF65-F5344CB8AC3E}">
        <p14:creationId xmlns:p14="http://schemas.microsoft.com/office/powerpoint/2010/main" val="30247117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401C3-B436-4234-91FE-75CFAE352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Overwhelmed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9DA333-D425-4628-BDCB-CABAC08206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You are Glorious, You are Glorious</a:t>
            </a:r>
          </a:p>
          <a:p>
            <a:pPr lvl="0"/>
            <a:r>
              <a:rPr lang="en-US"/>
              <a:t>Oh God, there is no one more Glorious</a:t>
            </a:r>
          </a:p>
          <a:p>
            <a:pPr lvl="0"/>
            <a:r>
              <a:rPr lang="en-US"/>
              <a:t>You are Glorious, God you are the most Glorious</a:t>
            </a:r>
          </a:p>
        </p:txBody>
      </p:sp>
    </p:spTree>
    <p:extLst>
      <p:ext uri="{BB962C8B-B14F-4D97-AF65-F5344CB8AC3E}">
        <p14:creationId xmlns:p14="http://schemas.microsoft.com/office/powerpoint/2010/main" val="19741390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922E6-9A1A-45CB-9334-6B701F885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Overwhelmed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2D9C19-B612-40BD-85C5-7BBD072578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I delight myself in You</a:t>
            </a:r>
          </a:p>
          <a:p>
            <a:pPr lvl="0"/>
            <a:r>
              <a:rPr lang="en-US"/>
              <a:t>In the Glory of Your Presence</a:t>
            </a:r>
          </a:p>
          <a:p>
            <a:pPr lvl="0"/>
            <a:r>
              <a:rPr lang="en-US"/>
              <a:t>I'm overwhelmed, I'm overwhelmed by You</a:t>
            </a:r>
          </a:p>
        </p:txBody>
      </p:sp>
    </p:spTree>
    <p:extLst>
      <p:ext uri="{BB962C8B-B14F-4D97-AF65-F5344CB8AC3E}">
        <p14:creationId xmlns:p14="http://schemas.microsoft.com/office/powerpoint/2010/main" val="28545171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3A59B-81C7-4663-BB5A-BAB382286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Overwhelmed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B03BFE-AE2D-4E28-9113-1E44B66707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And God I run into Your arms</a:t>
            </a:r>
          </a:p>
          <a:p>
            <a:pPr lvl="0"/>
            <a:r>
              <a:rPr lang="en-US"/>
              <a:t>Unashamed because of mercy</a:t>
            </a:r>
          </a:p>
          <a:p>
            <a:pPr lvl="0"/>
            <a:r>
              <a:rPr lang="en-US"/>
              <a:t>I'm overwhelmed, I'm overwhelmed by You</a:t>
            </a:r>
          </a:p>
        </p:txBody>
      </p:sp>
    </p:spTree>
    <p:extLst>
      <p:ext uri="{BB962C8B-B14F-4D97-AF65-F5344CB8AC3E}">
        <p14:creationId xmlns:p14="http://schemas.microsoft.com/office/powerpoint/2010/main" val="29219852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4C045-4CB3-4D04-85EA-7903979E9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Great Are You Lord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8CB9DC-6EE0-456D-AB5C-2110E9E4A9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245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47EC5-3A30-4A77-A1BA-1BF0C6417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Great Are You Lord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49C688-A768-4F6D-BF27-AF9EED7D2E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You give life, You are love</a:t>
            </a:r>
          </a:p>
          <a:p>
            <a:pPr lvl="0"/>
            <a:r>
              <a:rPr lang="en-US" dirty="0"/>
              <a:t>You bring light to the darkness</a:t>
            </a:r>
          </a:p>
          <a:p>
            <a:pPr lvl="0"/>
            <a:r>
              <a:rPr lang="en-US" dirty="0"/>
              <a:t>You give hope, You restore</a:t>
            </a:r>
          </a:p>
          <a:p>
            <a:pPr lvl="0"/>
            <a:r>
              <a:rPr lang="en-US" dirty="0"/>
              <a:t>Every heart that is broken</a:t>
            </a:r>
          </a:p>
          <a:p>
            <a:pPr lvl="0"/>
            <a:r>
              <a:rPr lang="en-US" dirty="0"/>
              <a:t>Great are You, Lord</a:t>
            </a:r>
          </a:p>
        </p:txBody>
      </p:sp>
    </p:spTree>
    <p:extLst>
      <p:ext uri="{BB962C8B-B14F-4D97-AF65-F5344CB8AC3E}">
        <p14:creationId xmlns:p14="http://schemas.microsoft.com/office/powerpoint/2010/main" val="13888991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D780F-552F-4100-9287-45231A45E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Great Are You Lord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DA16CA-8FAB-4920-BB44-ABA108C497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It's Your breath in our lungs</a:t>
            </a:r>
          </a:p>
          <a:p>
            <a:pPr lvl="0"/>
            <a:r>
              <a:rPr lang="en-US"/>
              <a:t>So we pour out our praise</a:t>
            </a:r>
          </a:p>
          <a:p>
            <a:pPr lvl="0"/>
            <a:r>
              <a:rPr lang="en-US"/>
              <a:t>We pour out our praise</a:t>
            </a:r>
          </a:p>
          <a:p>
            <a:pPr lvl="0"/>
            <a:r>
              <a:rPr lang="en-US"/>
              <a:t>It's Your breath in our lungs</a:t>
            </a:r>
          </a:p>
          <a:p>
            <a:pPr lvl="0"/>
            <a:r>
              <a:rPr lang="en-US"/>
              <a:t>So we pour out our praise to You only</a:t>
            </a:r>
          </a:p>
        </p:txBody>
      </p:sp>
    </p:spTree>
    <p:extLst>
      <p:ext uri="{BB962C8B-B14F-4D97-AF65-F5344CB8AC3E}">
        <p14:creationId xmlns:p14="http://schemas.microsoft.com/office/powerpoint/2010/main" val="34074424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432EC-A666-4171-91ED-7EFAB7381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Great Are You Lord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D3B3F0-E060-4894-A9A2-42DA82B494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You give life, You are love</a:t>
            </a:r>
          </a:p>
          <a:p>
            <a:pPr lvl="0"/>
            <a:r>
              <a:rPr lang="en-US"/>
              <a:t>You bring light to the darkness</a:t>
            </a:r>
          </a:p>
          <a:p>
            <a:pPr lvl="0"/>
            <a:r>
              <a:rPr lang="en-US"/>
              <a:t>You give hope, You restore</a:t>
            </a:r>
          </a:p>
          <a:p>
            <a:pPr lvl="0"/>
            <a:r>
              <a:rPr lang="en-US"/>
              <a:t>Every heart that is broken</a:t>
            </a:r>
          </a:p>
          <a:p>
            <a:pPr lvl="0"/>
            <a:r>
              <a:rPr lang="en-US"/>
              <a:t>Great are You, Lord</a:t>
            </a:r>
          </a:p>
        </p:txBody>
      </p:sp>
    </p:spTree>
    <p:extLst>
      <p:ext uri="{BB962C8B-B14F-4D97-AF65-F5344CB8AC3E}">
        <p14:creationId xmlns:p14="http://schemas.microsoft.com/office/powerpoint/2010/main" val="35982092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9E0EB-2B7C-43B6-8C9D-EB4E89933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Reckless Love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552014-505B-42DD-9473-FDCF2794C9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16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C8F10-CC56-4E53-9BDC-D2844AA6F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Overwhelmed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2A71E9-3977-4029-A769-F09860D615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6459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9FC6E-0824-4671-81D3-40A512D8B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Reckless Love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8BCC1B-4C5A-46AB-B3A5-BE108A5105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Before I spoke a word, You were singing over me</a:t>
            </a:r>
          </a:p>
          <a:p>
            <a:pPr lvl="0"/>
            <a:r>
              <a:rPr lang="en-US"/>
              <a:t>You have been so, so good to me</a:t>
            </a:r>
          </a:p>
          <a:p>
            <a:pPr lvl="0"/>
            <a:r>
              <a:rPr lang="en-US"/>
              <a:t>Before I took a breath, You breathed Your life in me</a:t>
            </a:r>
          </a:p>
          <a:p>
            <a:pPr lvl="0"/>
            <a:r>
              <a:rPr lang="en-US"/>
              <a:t>You have been so, so kind to me</a:t>
            </a:r>
          </a:p>
        </p:txBody>
      </p:sp>
    </p:spTree>
    <p:extLst>
      <p:ext uri="{BB962C8B-B14F-4D97-AF65-F5344CB8AC3E}">
        <p14:creationId xmlns:p14="http://schemas.microsoft.com/office/powerpoint/2010/main" val="39593289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2B57D-A9C2-43A2-83FC-FBC5C8946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Reckless Love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A23511-DF4B-4746-B33B-AC7324B728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Oh, the overwhelming, never-ending, </a:t>
            </a:r>
          </a:p>
          <a:p>
            <a:pPr lvl="0"/>
            <a:r>
              <a:rPr lang="en-US"/>
              <a:t>Reckless love of God</a:t>
            </a:r>
          </a:p>
          <a:p>
            <a:pPr lvl="0"/>
            <a:r>
              <a:rPr lang="en-US"/>
              <a:t>Oh, it chases me down, fights 'til I'm found, </a:t>
            </a:r>
          </a:p>
          <a:p>
            <a:pPr lvl="0"/>
            <a:r>
              <a:rPr lang="en-US"/>
              <a:t>Leaves the ninety-nine</a:t>
            </a:r>
          </a:p>
        </p:txBody>
      </p:sp>
    </p:spTree>
    <p:extLst>
      <p:ext uri="{BB962C8B-B14F-4D97-AF65-F5344CB8AC3E}">
        <p14:creationId xmlns:p14="http://schemas.microsoft.com/office/powerpoint/2010/main" val="13140398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D2109-D8E4-4731-A570-EBB0EA259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Reckless Love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775FF4-C7D0-417B-A542-A11ED0E255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I couldn't earn it, and I don't deserve it</a:t>
            </a:r>
          </a:p>
          <a:p>
            <a:pPr lvl="0"/>
            <a:r>
              <a:rPr lang="en-US"/>
              <a:t>Still, You give Yourself away</a:t>
            </a:r>
          </a:p>
          <a:p>
            <a:pPr lvl="0"/>
            <a:r>
              <a:rPr lang="en-US"/>
              <a:t>Oh, the overwhelming, never-ending, </a:t>
            </a:r>
          </a:p>
          <a:p>
            <a:pPr lvl="0"/>
            <a:r>
              <a:rPr lang="en-US"/>
              <a:t>Reckless love of God</a:t>
            </a:r>
          </a:p>
        </p:txBody>
      </p:sp>
    </p:spTree>
    <p:extLst>
      <p:ext uri="{BB962C8B-B14F-4D97-AF65-F5344CB8AC3E}">
        <p14:creationId xmlns:p14="http://schemas.microsoft.com/office/powerpoint/2010/main" val="38179331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BDC28-AA46-4A56-B3DD-D957A3321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Reckless Love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412CDC-C61B-45CB-97D4-14FE798F66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When I was Your foe, still Your love fought for me</a:t>
            </a:r>
          </a:p>
          <a:p>
            <a:pPr lvl="0"/>
            <a:r>
              <a:rPr lang="en-US"/>
              <a:t>You have been so, so good to me</a:t>
            </a:r>
          </a:p>
          <a:p>
            <a:pPr lvl="0"/>
            <a:r>
              <a:rPr lang="en-US"/>
              <a:t>When I felt no worth, You paid it all for me</a:t>
            </a:r>
          </a:p>
          <a:p>
            <a:pPr lvl="0"/>
            <a:r>
              <a:rPr lang="en-US"/>
              <a:t>You have been so, so kind to me</a:t>
            </a:r>
          </a:p>
        </p:txBody>
      </p:sp>
    </p:spTree>
    <p:extLst>
      <p:ext uri="{BB962C8B-B14F-4D97-AF65-F5344CB8AC3E}">
        <p14:creationId xmlns:p14="http://schemas.microsoft.com/office/powerpoint/2010/main" val="28425210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E3D8D-7C06-4E9F-A170-498B1B126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Reckless Love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205396-CBD0-4BA8-A99D-123778AC51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Oh, the overwhelming, never-ending, </a:t>
            </a:r>
          </a:p>
          <a:p>
            <a:pPr lvl="0"/>
            <a:r>
              <a:rPr lang="en-US"/>
              <a:t>Reckless love of God</a:t>
            </a:r>
          </a:p>
          <a:p>
            <a:pPr lvl="0"/>
            <a:r>
              <a:rPr lang="en-US"/>
              <a:t>Oh, it chases me down, fights 'til I'm found, </a:t>
            </a:r>
          </a:p>
          <a:p>
            <a:pPr lvl="0"/>
            <a:r>
              <a:rPr lang="en-US"/>
              <a:t>Leaves the ninety-nine</a:t>
            </a:r>
          </a:p>
        </p:txBody>
      </p:sp>
    </p:spTree>
    <p:extLst>
      <p:ext uri="{BB962C8B-B14F-4D97-AF65-F5344CB8AC3E}">
        <p14:creationId xmlns:p14="http://schemas.microsoft.com/office/powerpoint/2010/main" val="11149178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0F6C6-72B6-4E49-B988-E05D6F96B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Reckless Love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29BE71-D390-4E52-B6AF-039CC7EA21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I couldn't earn it, and I don't deserve it</a:t>
            </a:r>
          </a:p>
          <a:p>
            <a:pPr lvl="0"/>
            <a:r>
              <a:rPr lang="en-US"/>
              <a:t>Still, You give Yourself away</a:t>
            </a:r>
          </a:p>
          <a:p>
            <a:pPr lvl="0"/>
            <a:r>
              <a:rPr lang="en-US"/>
              <a:t>Oh, the overwhelming, never-ending, </a:t>
            </a:r>
          </a:p>
          <a:p>
            <a:pPr lvl="0"/>
            <a:r>
              <a:rPr lang="en-US"/>
              <a:t>Reckless love of God</a:t>
            </a:r>
          </a:p>
        </p:txBody>
      </p:sp>
    </p:spTree>
    <p:extLst>
      <p:ext uri="{BB962C8B-B14F-4D97-AF65-F5344CB8AC3E}">
        <p14:creationId xmlns:p14="http://schemas.microsoft.com/office/powerpoint/2010/main" val="28057365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87C6F-6092-4511-8816-BE2D58A39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Reckless Love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875DA2-CAEA-48C0-B86D-2E9AAE7DD6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There's no shadow You won't light up</a:t>
            </a:r>
          </a:p>
          <a:p>
            <a:pPr lvl="0"/>
            <a:r>
              <a:rPr lang="en-US"/>
              <a:t>Mountain You won't climb up</a:t>
            </a:r>
          </a:p>
          <a:p>
            <a:pPr lvl="0"/>
            <a:r>
              <a:rPr lang="en-US"/>
              <a:t>Coming after me</a:t>
            </a:r>
          </a:p>
        </p:txBody>
      </p:sp>
    </p:spTree>
    <p:extLst>
      <p:ext uri="{BB962C8B-B14F-4D97-AF65-F5344CB8AC3E}">
        <p14:creationId xmlns:p14="http://schemas.microsoft.com/office/powerpoint/2010/main" val="2488110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D48FE-249B-4D6A-BDBC-EE8556B4A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Reckless Love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71934F-C419-40FC-846E-F5E5F019A0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There's no wall You won't kick down</a:t>
            </a:r>
          </a:p>
          <a:p>
            <a:pPr lvl="0"/>
            <a:r>
              <a:rPr lang="en-US"/>
              <a:t>Lie You won't tear down</a:t>
            </a:r>
          </a:p>
          <a:p>
            <a:pPr lvl="0"/>
            <a:r>
              <a:rPr lang="en-US"/>
              <a:t>Coming after me</a:t>
            </a:r>
          </a:p>
        </p:txBody>
      </p:sp>
    </p:spTree>
    <p:extLst>
      <p:ext uri="{BB962C8B-B14F-4D97-AF65-F5344CB8AC3E}">
        <p14:creationId xmlns:p14="http://schemas.microsoft.com/office/powerpoint/2010/main" val="3863637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397DD-D14C-403A-9371-00FF8E39E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Reckless Love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896073-CBA2-4BAA-B237-540054EFAB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Oh, the overwhelming, never-ending, </a:t>
            </a:r>
          </a:p>
          <a:p>
            <a:pPr lvl="0"/>
            <a:r>
              <a:rPr lang="en-US"/>
              <a:t>Reckless love of God</a:t>
            </a:r>
          </a:p>
          <a:p>
            <a:pPr lvl="0"/>
            <a:r>
              <a:rPr lang="en-US"/>
              <a:t>Oh, it chases me down, fights 'til I'm found, </a:t>
            </a:r>
          </a:p>
          <a:p>
            <a:pPr lvl="0"/>
            <a:r>
              <a:rPr lang="en-US"/>
              <a:t>Leaves the ninety-nine</a:t>
            </a:r>
          </a:p>
        </p:txBody>
      </p:sp>
    </p:spTree>
    <p:extLst>
      <p:ext uri="{BB962C8B-B14F-4D97-AF65-F5344CB8AC3E}">
        <p14:creationId xmlns:p14="http://schemas.microsoft.com/office/powerpoint/2010/main" val="7265604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749E3-DE07-45FB-9C90-7D08ECEC5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Reckless Love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914F03-9D52-47CF-AE3B-CE5F44AA28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I couldn't earn it, and I don't deserve it</a:t>
            </a:r>
          </a:p>
          <a:p>
            <a:pPr lvl="0"/>
            <a:r>
              <a:rPr lang="en-US"/>
              <a:t>Still, You give Yourself away</a:t>
            </a:r>
          </a:p>
          <a:p>
            <a:pPr lvl="0"/>
            <a:r>
              <a:rPr lang="en-US"/>
              <a:t>Oh, the overwhelming, never-ending, </a:t>
            </a:r>
          </a:p>
          <a:p>
            <a:pPr lvl="0"/>
            <a:r>
              <a:rPr lang="en-US"/>
              <a:t>Reckless love of God</a:t>
            </a:r>
          </a:p>
        </p:txBody>
      </p:sp>
    </p:spTree>
    <p:extLst>
      <p:ext uri="{BB962C8B-B14F-4D97-AF65-F5344CB8AC3E}">
        <p14:creationId xmlns:p14="http://schemas.microsoft.com/office/powerpoint/2010/main" val="2127211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F4A81-8A0B-4B2E-9CB5-21D2ED98F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Overwhelmed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31780F-BF13-42E9-AE11-8655C834EC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I see the work of Your Hands</a:t>
            </a:r>
          </a:p>
          <a:p>
            <a:pPr lvl="0"/>
            <a:r>
              <a:rPr lang="en-US" dirty="0"/>
              <a:t>Galaxies spin in a Heavenly dance oh God</a:t>
            </a:r>
          </a:p>
          <a:p>
            <a:pPr lvl="0"/>
            <a:r>
              <a:rPr lang="en-US" dirty="0"/>
              <a:t>All that You are is so overwhelming</a:t>
            </a:r>
          </a:p>
        </p:txBody>
      </p:sp>
    </p:spTree>
    <p:extLst>
      <p:ext uri="{BB962C8B-B14F-4D97-AF65-F5344CB8AC3E}">
        <p14:creationId xmlns:p14="http://schemas.microsoft.com/office/powerpoint/2010/main" val="1045447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58844-7F76-48A3-A771-B43425BEF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Overwhelmed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453F37-1EB3-4A78-A772-CAEE2D55FD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I hear the sound of Your Voice</a:t>
            </a:r>
          </a:p>
          <a:p>
            <a:pPr lvl="0"/>
            <a:r>
              <a:rPr lang="en-US"/>
              <a:t>All at once it's a gentle and thundering noise oh God</a:t>
            </a:r>
          </a:p>
          <a:p>
            <a:pPr lvl="0"/>
            <a:r>
              <a:rPr lang="en-US"/>
              <a:t>All that You are is so overwhelming</a:t>
            </a:r>
          </a:p>
        </p:txBody>
      </p:sp>
    </p:spTree>
    <p:extLst>
      <p:ext uri="{BB962C8B-B14F-4D97-AF65-F5344CB8AC3E}">
        <p14:creationId xmlns:p14="http://schemas.microsoft.com/office/powerpoint/2010/main" val="3113870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148AC-1EC9-4D3A-91C2-A0BCA036A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Overwhelmed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AA7718-3638-411C-828D-E02E26132C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I delight myself in You</a:t>
            </a:r>
          </a:p>
          <a:p>
            <a:pPr lvl="0"/>
            <a:r>
              <a:rPr lang="en-US"/>
              <a:t>Captivated by Your beauty</a:t>
            </a:r>
          </a:p>
          <a:p>
            <a:pPr lvl="0"/>
            <a:r>
              <a:rPr lang="en-US"/>
              <a:t>I'm overwhelmed, I'm overwhelmed by You</a:t>
            </a:r>
          </a:p>
        </p:txBody>
      </p:sp>
    </p:spTree>
    <p:extLst>
      <p:ext uri="{BB962C8B-B14F-4D97-AF65-F5344CB8AC3E}">
        <p14:creationId xmlns:p14="http://schemas.microsoft.com/office/powerpoint/2010/main" val="1512901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EC9E0-BE7F-4AFE-9585-1D1B8D690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Overwhelmed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B607E3-F3FE-4D0D-A9CA-8E770BAB6C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God, I run into Your arms</a:t>
            </a:r>
          </a:p>
          <a:p>
            <a:pPr lvl="0"/>
            <a:r>
              <a:rPr lang="en-US"/>
              <a:t>Unashamed because of mercy</a:t>
            </a:r>
          </a:p>
          <a:p>
            <a:pPr lvl="0"/>
            <a:r>
              <a:rPr lang="en-US"/>
              <a:t>I'm overwhelmed, I'm overwhelmed by You</a:t>
            </a:r>
          </a:p>
        </p:txBody>
      </p:sp>
    </p:spTree>
    <p:extLst>
      <p:ext uri="{BB962C8B-B14F-4D97-AF65-F5344CB8AC3E}">
        <p14:creationId xmlns:p14="http://schemas.microsoft.com/office/powerpoint/2010/main" val="4277492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F3C4C-F875-452C-98F5-72C8F9E08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Overwhelmed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788B52-22BA-4A81-AADA-E953C3D0E8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I know the power of Your Cross</a:t>
            </a:r>
          </a:p>
          <a:p>
            <a:pPr lvl="0"/>
            <a:r>
              <a:rPr lang="en-US"/>
              <a:t>Forgiven and free forever You'll be my God</a:t>
            </a:r>
          </a:p>
          <a:p>
            <a:pPr lvl="0"/>
            <a:r>
              <a:rPr lang="en-US"/>
              <a:t>And all that You've done is so overwhelming</a:t>
            </a:r>
          </a:p>
        </p:txBody>
      </p:sp>
    </p:spTree>
    <p:extLst>
      <p:ext uri="{BB962C8B-B14F-4D97-AF65-F5344CB8AC3E}">
        <p14:creationId xmlns:p14="http://schemas.microsoft.com/office/powerpoint/2010/main" val="22169434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9D02F-5116-4C0B-ADC0-052A9D0DE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Overwhelmed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131F2E-38BF-49B8-BECE-F50AFE5DC6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I delight myself in You</a:t>
            </a:r>
          </a:p>
          <a:p>
            <a:pPr lvl="0"/>
            <a:r>
              <a:rPr lang="en-US"/>
              <a:t>In the Glory of Your Presence</a:t>
            </a:r>
          </a:p>
          <a:p>
            <a:pPr lvl="0"/>
            <a:r>
              <a:rPr lang="en-US"/>
              <a:t>I'm overwhelmed, I'm overwhelmed by You</a:t>
            </a:r>
          </a:p>
        </p:txBody>
      </p:sp>
    </p:spTree>
    <p:extLst>
      <p:ext uri="{BB962C8B-B14F-4D97-AF65-F5344CB8AC3E}">
        <p14:creationId xmlns:p14="http://schemas.microsoft.com/office/powerpoint/2010/main" val="22278013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A064B-CECC-4C82-833B-57BF20637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Overwhelmed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A418C5-C15D-4BF0-8883-035664C287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And God I run into Your arms</a:t>
            </a:r>
          </a:p>
          <a:p>
            <a:pPr lvl="0"/>
            <a:r>
              <a:rPr lang="en-US"/>
              <a:t>Unashamed because of mercy</a:t>
            </a:r>
          </a:p>
          <a:p>
            <a:pPr lvl="0"/>
            <a:r>
              <a:rPr lang="en-US"/>
              <a:t>I'm overwhelmed, I'm overwhelmed by You</a:t>
            </a:r>
          </a:p>
        </p:txBody>
      </p:sp>
    </p:spTree>
    <p:extLst>
      <p:ext uri="{BB962C8B-B14F-4D97-AF65-F5344CB8AC3E}">
        <p14:creationId xmlns:p14="http://schemas.microsoft.com/office/powerpoint/2010/main" val="7387299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</TotalTime>
  <Words>674</Words>
  <Application>Microsoft Macintosh PowerPoint</Application>
  <PresentationFormat>Widescreen</PresentationFormat>
  <Paragraphs>120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Calibri Light</vt:lpstr>
      <vt:lpstr>Century Gothic</vt:lpstr>
      <vt:lpstr>Office Theme</vt:lpstr>
      <vt:lpstr>Jul-7</vt:lpstr>
      <vt:lpstr>Overwhelmed</vt:lpstr>
      <vt:lpstr>Overwhelmed</vt:lpstr>
      <vt:lpstr>Overwhelmed</vt:lpstr>
      <vt:lpstr>Overwhelmed</vt:lpstr>
      <vt:lpstr>Overwhelmed</vt:lpstr>
      <vt:lpstr>Overwhelmed</vt:lpstr>
      <vt:lpstr>Overwhelmed</vt:lpstr>
      <vt:lpstr>Overwhelmed</vt:lpstr>
      <vt:lpstr>Overwhelmed</vt:lpstr>
      <vt:lpstr>Overwhelmed</vt:lpstr>
      <vt:lpstr>Overwhelmed</vt:lpstr>
      <vt:lpstr>Overwhelmed</vt:lpstr>
      <vt:lpstr>Overwhelmed</vt:lpstr>
      <vt:lpstr>Great Are You Lord</vt:lpstr>
      <vt:lpstr>Great Are You Lord</vt:lpstr>
      <vt:lpstr>Great Are You Lord</vt:lpstr>
      <vt:lpstr>Great Are You Lord</vt:lpstr>
      <vt:lpstr>Reckless Love</vt:lpstr>
      <vt:lpstr>Reckless Love</vt:lpstr>
      <vt:lpstr>Reckless Love</vt:lpstr>
      <vt:lpstr>Reckless Love</vt:lpstr>
      <vt:lpstr>Reckless Love</vt:lpstr>
      <vt:lpstr>Reckless Love</vt:lpstr>
      <vt:lpstr>Reckless Love</vt:lpstr>
      <vt:lpstr>Reckless Love</vt:lpstr>
      <vt:lpstr>Reckless Love</vt:lpstr>
      <vt:lpstr>Reckless Love</vt:lpstr>
      <vt:lpstr>Reckless Love</vt:lpstr>
    </vt:vector>
  </TitlesOfParts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Jul-7</dc:title>
  <dc:creator>Theodore Chiu</dc:creator>
  <cp:lastModifiedBy>Theodore Chiu</cp:lastModifiedBy>
  <cp:revision>2</cp:revision>
  <dcterms:created xsi:type="dcterms:W3CDTF">2018-07-04T00:37:09Z</dcterms:created>
  <dcterms:modified xsi:type="dcterms:W3CDTF">2018-07-07T16:52:22Z</dcterms:modified>
</cp:coreProperties>
</file>