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7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B7BF-60CA-4C03-BE63-37F77AF4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1FD50-E693-43E1-95D4-7B8CFF0D8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600">
                <a:latin typeface="Century Gothic" panose="020B0502020202020204" pitchFamily="34" charset="0"/>
              </a:defRPr>
            </a:lvl1pPr>
            <a:lvl2pPr>
              <a:defRPr sz="3200">
                <a:latin typeface="Century Gothic" panose="020B0502020202020204" pitchFamily="34" charset="0"/>
              </a:defRPr>
            </a:lvl2pPr>
            <a:lvl3pPr>
              <a:defRPr sz="28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F0F0-D534-4110-B8C4-FF2C33C8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26DE-CB90-4590-9A4A-C786287C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A3CC-E16C-4245-985F-9D2A3078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0B9F-FACE-4A07-A3D2-A9E9A585FBC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8080-DE97-4500-BF84-58D235315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FBD-77BC-4CAD-BEE4-53E57C60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C713-A0E5-4C75-B0BE-08634333F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Generated with SlideMaker</a:t>
            </a:r>
          </a:p>
          <a:p>
            <a:pPr lvl="0"/>
            <a:r>
              <a:rPr lang="en-US"/>
              <a:t>by: Theo</a:t>
            </a:r>
          </a:p>
        </p:txBody>
      </p:sp>
    </p:spTree>
    <p:extLst>
      <p:ext uri="{BB962C8B-B14F-4D97-AF65-F5344CB8AC3E}">
        <p14:creationId xmlns:p14="http://schemas.microsoft.com/office/powerpoint/2010/main" val="124385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57DC-69AC-49EC-AF29-39C9941A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D4F9A-9AF5-4AE4-B187-07AD0E803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85DB-5E52-48E1-8068-BCE8636C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FF48-7D2E-4EA3-BB5E-6D2F051B9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Grander earth has quaked before</a:t>
            </a:r>
          </a:p>
          <a:p>
            <a:pPr lvl="0"/>
            <a:r>
              <a:rPr lang="en-US"/>
              <a:t>Moved by the sound of His voice</a:t>
            </a:r>
          </a:p>
          <a:p>
            <a:pPr lvl="0"/>
            <a:r>
              <a:rPr lang="en-US"/>
              <a:t>Seas that are shaken and stirred</a:t>
            </a:r>
          </a:p>
          <a:p>
            <a:pPr lvl="0"/>
            <a:r>
              <a:rPr lang="en-US"/>
              <a:t>Can be calmed and broken for my regard</a:t>
            </a:r>
          </a:p>
        </p:txBody>
      </p:sp>
    </p:spTree>
    <p:extLst>
      <p:ext uri="{BB962C8B-B14F-4D97-AF65-F5344CB8AC3E}">
        <p14:creationId xmlns:p14="http://schemas.microsoft.com/office/powerpoint/2010/main" val="124514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AEBB-F67E-4A60-95BD-235861BE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A03D-FC97-4DFD-AF9A-E15179DFD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My eyes are on You</a:t>
            </a:r>
          </a:p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It is well</a:t>
            </a:r>
          </a:p>
        </p:txBody>
      </p:sp>
    </p:spTree>
    <p:extLst>
      <p:ext uri="{BB962C8B-B14F-4D97-AF65-F5344CB8AC3E}">
        <p14:creationId xmlns:p14="http://schemas.microsoft.com/office/powerpoint/2010/main" val="126799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5FB6-B0B9-4B43-999E-B39648FE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626E3-6A30-4EFD-B8A5-43D8DF1BF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My eyes are on You</a:t>
            </a:r>
          </a:p>
          <a:p>
            <a:pPr lvl="0"/>
            <a:r>
              <a:rPr lang="en-US"/>
              <a:t>It is well with me</a:t>
            </a:r>
          </a:p>
        </p:txBody>
      </p:sp>
    </p:spTree>
    <p:extLst>
      <p:ext uri="{BB962C8B-B14F-4D97-AF65-F5344CB8AC3E}">
        <p14:creationId xmlns:p14="http://schemas.microsoft.com/office/powerpoint/2010/main" val="341900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63AE-2FEC-442F-8BA0-48DECF61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43FB4-1BCC-49B7-ADD6-BA4556587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Far be it from me to not believe</a:t>
            </a:r>
          </a:p>
          <a:p>
            <a:pPr lvl="0"/>
            <a:r>
              <a:rPr lang="en-US"/>
              <a:t>Even when my eyes can't see</a:t>
            </a:r>
          </a:p>
          <a:p>
            <a:pPr lvl="0"/>
            <a:r>
              <a:rPr lang="en-US"/>
              <a:t>And this mountain that's in front of me</a:t>
            </a:r>
          </a:p>
          <a:p>
            <a:pPr lvl="0"/>
            <a:r>
              <a:rPr lang="en-US"/>
              <a:t>Will be thrown into the midst of the sea</a:t>
            </a:r>
          </a:p>
        </p:txBody>
      </p:sp>
    </p:spTree>
    <p:extLst>
      <p:ext uri="{BB962C8B-B14F-4D97-AF65-F5344CB8AC3E}">
        <p14:creationId xmlns:p14="http://schemas.microsoft.com/office/powerpoint/2010/main" val="125359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D27-2CED-4D84-B0E6-C5E6CBFA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EA259-F4E7-4244-9C04-E7FA41FE7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My eyes are on You</a:t>
            </a:r>
          </a:p>
          <a:p>
            <a:pPr lvl="0"/>
            <a:r>
              <a:rPr lang="en-US"/>
              <a:t>Through it all, through it all</a:t>
            </a:r>
          </a:p>
          <a:p>
            <a:pPr lvl="0"/>
            <a:r>
              <a:rPr lang="en-US"/>
              <a:t>It is well</a:t>
            </a:r>
          </a:p>
        </p:txBody>
      </p:sp>
    </p:spTree>
    <p:extLst>
      <p:ext uri="{BB962C8B-B14F-4D97-AF65-F5344CB8AC3E}">
        <p14:creationId xmlns:p14="http://schemas.microsoft.com/office/powerpoint/2010/main" val="360541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7C2F-F631-4FDB-B752-37C541EC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04F16-A658-4E7D-898D-FF5E5F97E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So let go my soul and trust in Him</a:t>
            </a:r>
          </a:p>
          <a:p>
            <a:pPr lvl="0"/>
            <a:r>
              <a:rPr lang="en-US"/>
              <a:t>The waves and wind still know His name </a:t>
            </a:r>
          </a:p>
        </p:txBody>
      </p:sp>
    </p:spTree>
    <p:extLst>
      <p:ext uri="{BB962C8B-B14F-4D97-AF65-F5344CB8AC3E}">
        <p14:creationId xmlns:p14="http://schemas.microsoft.com/office/powerpoint/2010/main" val="419398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0594-D047-409D-8A32-0D4CCAD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076D-70BF-429E-AB62-2CB1579E2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3BBA-462A-4A0D-B082-484F188B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973A-A132-4572-8487-164EF7F91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Find me here, speak to me</a:t>
            </a:r>
          </a:p>
          <a:p>
            <a:pPr lvl="0"/>
            <a:r>
              <a:rPr lang="en-US" dirty="0"/>
              <a:t>I want to feel You, I need to hear You</a:t>
            </a:r>
          </a:p>
          <a:p>
            <a:pPr lvl="0"/>
            <a:r>
              <a:rPr lang="en-US" dirty="0"/>
              <a:t>You are the light that's leading me</a:t>
            </a:r>
          </a:p>
          <a:p>
            <a:pPr lvl="0"/>
            <a:r>
              <a:rPr lang="en-US"/>
              <a:t>To the place where I find peace again</a:t>
            </a:r>
          </a:p>
        </p:txBody>
      </p:sp>
    </p:spTree>
    <p:extLst>
      <p:ext uri="{BB962C8B-B14F-4D97-AF65-F5344CB8AC3E}">
        <p14:creationId xmlns:p14="http://schemas.microsoft.com/office/powerpoint/2010/main" val="44711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D4E5-A3EB-40C9-9AE2-C7E02AA8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2B9C-6814-4285-8AC5-A54895492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the strength that keeps me walking</a:t>
            </a:r>
          </a:p>
          <a:p>
            <a:pPr lvl="0"/>
            <a:r>
              <a:rPr lang="en-US"/>
              <a:t>You are the hope that keeps me trusting</a:t>
            </a:r>
          </a:p>
          <a:p>
            <a:pPr lvl="0"/>
            <a:r>
              <a:rPr lang="en-US"/>
              <a:t>You are the life to my soul</a:t>
            </a:r>
          </a:p>
          <a:p>
            <a:pPr lvl="0"/>
            <a:r>
              <a:rPr lang="en-US"/>
              <a:t>You are my purpose, You're everything</a:t>
            </a:r>
          </a:p>
        </p:txBody>
      </p:sp>
    </p:spTree>
    <p:extLst>
      <p:ext uri="{BB962C8B-B14F-4D97-AF65-F5344CB8AC3E}">
        <p14:creationId xmlns:p14="http://schemas.microsoft.com/office/powerpoint/2010/main" val="4433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DA42-5425-4DF3-862F-E211F3B6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7234B-9300-49CB-A85F-0CC37B41F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F00C-046B-4D3D-80D7-03BFCD1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7FFB2-6CDE-4106-8127-4CA8F9B7F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And how can I stand here with You</a:t>
            </a:r>
          </a:p>
          <a:p>
            <a:pPr lvl="0"/>
            <a:r>
              <a:rPr lang="en-US"/>
              <a:t>And not be moved by You</a:t>
            </a:r>
          </a:p>
          <a:p>
            <a:pPr lvl="0"/>
            <a:r>
              <a:rPr lang="en-US"/>
              <a:t>Would You tell me how could it be</a:t>
            </a:r>
          </a:p>
          <a:p>
            <a:pPr lvl="0"/>
            <a:r>
              <a:rPr lang="en-US"/>
              <a:t>Any better than this</a:t>
            </a:r>
          </a:p>
        </p:txBody>
      </p:sp>
    </p:spTree>
    <p:extLst>
      <p:ext uri="{BB962C8B-B14F-4D97-AF65-F5344CB8AC3E}">
        <p14:creationId xmlns:p14="http://schemas.microsoft.com/office/powerpoint/2010/main" val="23368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E23E-ECB2-465F-8D96-5CDCCDF2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56614-C1EE-4045-B90D-9D1B7ED1C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You're all I want, You're all I need</a:t>
            </a:r>
          </a:p>
          <a:p>
            <a:pPr lvl="0"/>
            <a:r>
              <a:rPr lang="en-US"/>
              <a:t>You're everything, everything</a:t>
            </a:r>
          </a:p>
          <a:p>
            <a:pPr lvl="0"/>
            <a:r>
              <a:rPr lang="en-US"/>
              <a:t>You're all I want, You're all I need</a:t>
            </a:r>
          </a:p>
          <a:p>
            <a:pPr lvl="0"/>
            <a:r>
              <a:rPr lang="en-US"/>
              <a:t>You're everything, everything</a:t>
            </a:r>
          </a:p>
        </p:txBody>
      </p:sp>
    </p:spTree>
    <p:extLst>
      <p:ext uri="{BB962C8B-B14F-4D97-AF65-F5344CB8AC3E}">
        <p14:creationId xmlns:p14="http://schemas.microsoft.com/office/powerpoint/2010/main" val="332246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1B0-1EC8-42D8-9956-0011BEAD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7EB8-25EF-42BB-9B37-C5EA8E3E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If my heart is overwhelmed</a:t>
            </a:r>
          </a:p>
          <a:p>
            <a:pPr lvl="0"/>
            <a:r>
              <a:rPr lang="en-US"/>
              <a:t>And I cannot hear Your voice</a:t>
            </a:r>
          </a:p>
          <a:p>
            <a:pPr lvl="0"/>
            <a:r>
              <a:rPr lang="en-US"/>
              <a:t>I hold on to what is true</a:t>
            </a:r>
          </a:p>
          <a:p>
            <a:pPr lvl="0"/>
            <a:r>
              <a:rPr lang="en-US"/>
              <a:t>Though I cannot see</a:t>
            </a:r>
          </a:p>
        </p:txBody>
      </p:sp>
    </p:spTree>
    <p:extLst>
      <p:ext uri="{BB962C8B-B14F-4D97-AF65-F5344CB8AC3E}">
        <p14:creationId xmlns:p14="http://schemas.microsoft.com/office/powerpoint/2010/main" val="349632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AAED-86AE-4516-B318-6BEF7510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D159-F1E0-445A-A35C-1D256961A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If the storms of life they come</a:t>
            </a:r>
          </a:p>
          <a:p>
            <a:pPr lvl="0"/>
            <a:r>
              <a:rPr lang="en-US"/>
              <a:t>And the road ahead gets steep</a:t>
            </a:r>
          </a:p>
          <a:p>
            <a:pPr lvl="0"/>
            <a:r>
              <a:rPr lang="en-US"/>
              <a:t>I will lift these hands in faith</a:t>
            </a:r>
          </a:p>
          <a:p>
            <a:pPr lvl="0"/>
            <a:r>
              <a:rPr lang="en-US"/>
              <a:t>I will believe</a:t>
            </a:r>
          </a:p>
        </p:txBody>
      </p:sp>
    </p:spTree>
    <p:extLst>
      <p:ext uri="{BB962C8B-B14F-4D97-AF65-F5344CB8AC3E}">
        <p14:creationId xmlns:p14="http://schemas.microsoft.com/office/powerpoint/2010/main" val="42162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DAE3-233D-4A4B-B6C6-4CAB98C3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26EF-CA31-4342-BD8C-46A679CD4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I'll remind myself</a:t>
            </a:r>
          </a:p>
          <a:p>
            <a:pPr lvl="0"/>
            <a:r>
              <a:rPr lang="en-US"/>
              <a:t>Of all that You've done</a:t>
            </a:r>
          </a:p>
          <a:p>
            <a:pPr lvl="0"/>
            <a:r>
              <a:rPr lang="en-US"/>
              <a:t>And the life I have</a:t>
            </a:r>
          </a:p>
          <a:p>
            <a:pPr lvl="0"/>
            <a:r>
              <a:rPr lang="en-US"/>
              <a:t>Because of Your son</a:t>
            </a:r>
          </a:p>
        </p:txBody>
      </p:sp>
    </p:spTree>
    <p:extLst>
      <p:ext uri="{BB962C8B-B14F-4D97-AF65-F5344CB8AC3E}">
        <p14:creationId xmlns:p14="http://schemas.microsoft.com/office/powerpoint/2010/main" val="16292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CDD-1F69-4B40-97A5-B784C2FA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3A1F-F0E9-4813-9772-81690B827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Love came down and rescued me</a:t>
            </a:r>
          </a:p>
          <a:p>
            <a:pPr lvl="0"/>
            <a:r>
              <a:rPr lang="en-US" dirty="0"/>
              <a:t>Love came down and set me free</a:t>
            </a:r>
          </a:p>
          <a:p>
            <a:pPr lvl="0"/>
            <a:r>
              <a:rPr lang="en-US" dirty="0"/>
              <a:t>I am Yours</a:t>
            </a:r>
          </a:p>
          <a:p>
            <a:pPr lvl="0"/>
            <a:r>
              <a:rPr lang="en-US" dirty="0"/>
              <a:t>Lord I'm forever Yours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CDD-1F69-4B40-97A5-B784C2FA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3A1F-F0E9-4813-9772-81690B827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Mountains high or valley low</a:t>
            </a:r>
          </a:p>
          <a:p>
            <a:pPr lvl="0"/>
            <a:r>
              <a:rPr lang="en-US" dirty="0"/>
              <a:t>I sing out and remind my soul</a:t>
            </a:r>
          </a:p>
          <a:p>
            <a:pPr lvl="0"/>
            <a:r>
              <a:rPr lang="en-US" dirty="0"/>
              <a:t>I am Yours</a:t>
            </a:r>
          </a:p>
          <a:p>
            <a:pPr lvl="0"/>
            <a:r>
              <a:rPr lang="en-US" dirty="0"/>
              <a:t>I am forever Yours</a:t>
            </a:r>
          </a:p>
        </p:txBody>
      </p:sp>
    </p:spTree>
    <p:extLst>
      <p:ext uri="{BB962C8B-B14F-4D97-AF65-F5344CB8AC3E}">
        <p14:creationId xmlns:p14="http://schemas.microsoft.com/office/powerpoint/2010/main" val="145935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F945-C08E-467C-9C13-FDECC57D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CDAC-E9CD-4C52-AADD-203A95B31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When my heart is filled with hope</a:t>
            </a:r>
          </a:p>
          <a:p>
            <a:pPr lvl="0"/>
            <a:r>
              <a:rPr lang="en-US"/>
              <a:t>Every promise comes my way</a:t>
            </a:r>
          </a:p>
          <a:p>
            <a:pPr lvl="0"/>
            <a:r>
              <a:rPr lang="en-US"/>
              <a:t>When I feel Your hands of grace</a:t>
            </a:r>
          </a:p>
          <a:p>
            <a:pPr lvl="0"/>
            <a:r>
              <a:rPr lang="en-US"/>
              <a:t>Rest upon me</a:t>
            </a:r>
          </a:p>
        </p:txBody>
      </p:sp>
    </p:spTree>
    <p:extLst>
      <p:ext uri="{BB962C8B-B14F-4D97-AF65-F5344CB8AC3E}">
        <p14:creationId xmlns:p14="http://schemas.microsoft.com/office/powerpoint/2010/main" val="21285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EC28-AC20-4851-8E3C-BBA44464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Came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ED1B-03A5-4D8A-B200-FE5C5DFDE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Staying desperate for You, God</a:t>
            </a:r>
          </a:p>
          <a:p>
            <a:pPr lvl="0"/>
            <a:r>
              <a:rPr lang="en-US"/>
              <a:t>Staying humble at Your feet</a:t>
            </a:r>
          </a:p>
          <a:p>
            <a:pPr lvl="0"/>
            <a:r>
              <a:rPr lang="en-US"/>
              <a:t>I will lift these hands in praise</a:t>
            </a:r>
          </a:p>
          <a:p>
            <a:pPr lvl="0"/>
            <a:r>
              <a:rPr lang="en-US"/>
              <a:t>I will believe</a:t>
            </a:r>
          </a:p>
        </p:txBody>
      </p:sp>
    </p:spTree>
    <p:extLst>
      <p:ext uri="{BB962C8B-B14F-4D97-AF65-F5344CB8AC3E}">
        <p14:creationId xmlns:p14="http://schemas.microsoft.com/office/powerpoint/2010/main" val="174187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451</Words>
  <Application>Microsoft Macintosh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 Theme</vt:lpstr>
      <vt:lpstr>Jul-8</vt:lpstr>
      <vt:lpstr>Love Came Down</vt:lpstr>
      <vt:lpstr>Love Came Down</vt:lpstr>
      <vt:lpstr>Love Came Down</vt:lpstr>
      <vt:lpstr>Love Came Down</vt:lpstr>
      <vt:lpstr>Love Came Down</vt:lpstr>
      <vt:lpstr>Love Came Down</vt:lpstr>
      <vt:lpstr>Love Came Down</vt:lpstr>
      <vt:lpstr>Love Came Down</vt:lpstr>
      <vt:lpstr>It Is Well</vt:lpstr>
      <vt:lpstr>It Is Well</vt:lpstr>
      <vt:lpstr>It Is Well</vt:lpstr>
      <vt:lpstr>It Is Well</vt:lpstr>
      <vt:lpstr>It Is Well</vt:lpstr>
      <vt:lpstr>It Is Well</vt:lpstr>
      <vt:lpstr>It Is Well</vt:lpstr>
      <vt:lpstr>Everything</vt:lpstr>
      <vt:lpstr>Everything</vt:lpstr>
      <vt:lpstr>Everything</vt:lpstr>
      <vt:lpstr>Everything</vt:lpstr>
      <vt:lpstr>Everything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Jul-8</dc:title>
  <dc:creator>Theodore Chiu</dc:creator>
  <cp:lastModifiedBy>Microsoft Office User</cp:lastModifiedBy>
  <cp:revision>2</cp:revision>
  <dcterms:created xsi:type="dcterms:W3CDTF">2018-07-04T00:40:02Z</dcterms:created>
  <dcterms:modified xsi:type="dcterms:W3CDTF">2018-07-08T06:16:17Z</dcterms:modified>
</cp:coreProperties>
</file>