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6"/>
  </p:notesMasterIdLst>
  <p:sldIdLst>
    <p:sldId id="256" r:id="rId2"/>
    <p:sldId id="273" r:id="rId3"/>
    <p:sldId id="272" r:id="rId4"/>
    <p:sldId id="269" r:id="rId5"/>
    <p:sldId id="261" r:id="rId6"/>
    <p:sldId id="263" r:id="rId7"/>
    <p:sldId id="262" r:id="rId8"/>
    <p:sldId id="264" r:id="rId9"/>
    <p:sldId id="265" r:id="rId10"/>
    <p:sldId id="270" r:id="rId11"/>
    <p:sldId id="266" r:id="rId12"/>
    <p:sldId id="271" r:id="rId13"/>
    <p:sldId id="267"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o Clark" initials="TC" lastIdx="18" clrIdx="0">
    <p:extLst>
      <p:ext uri="{19B8F6BF-5375-455C-9EA6-DF929625EA0E}">
        <p15:presenceInfo xmlns:p15="http://schemas.microsoft.com/office/powerpoint/2012/main" userId="63a3bef81329cf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8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90" d="100"/>
          <a:sy n="90" d="100"/>
        </p:scale>
        <p:origin x="11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 Clark" userId="63a3bef81329cf79" providerId="LiveId" clId="{0E7810F0-9B63-43BC-9CF0-148A6BD5B99D}"/>
    <pc:docChg chg="undo redo custSel addSld delSld modSld sldOrd">
      <pc:chgData name="Theo Clark" userId="63a3bef81329cf79" providerId="LiveId" clId="{0E7810F0-9B63-43BC-9CF0-148A6BD5B99D}" dt="2022-08-15T20:16:04.701" v="6363" actId="20577"/>
      <pc:docMkLst>
        <pc:docMk/>
      </pc:docMkLst>
      <pc:sldChg chg="addSp delSp modSp mod delCm modCm">
        <pc:chgData name="Theo Clark" userId="63a3bef81329cf79" providerId="LiveId" clId="{0E7810F0-9B63-43BC-9CF0-148A6BD5B99D}" dt="2022-08-15T19:09:58.500" v="4848" actId="1592"/>
        <pc:sldMkLst>
          <pc:docMk/>
          <pc:sldMk cId="2278644197" sldId="256"/>
        </pc:sldMkLst>
        <pc:spChg chg="mod">
          <ac:chgData name="Theo Clark" userId="63a3bef81329cf79" providerId="LiveId" clId="{0E7810F0-9B63-43BC-9CF0-148A6BD5B99D}" dt="2022-08-13T18:53:37.082" v="4495" actId="122"/>
          <ac:spMkLst>
            <pc:docMk/>
            <pc:sldMk cId="2278644197" sldId="256"/>
            <ac:spMk id="2" creationId="{59B7AC83-77F0-3EAF-89AA-8C6C5D13B1F0}"/>
          </ac:spMkLst>
        </pc:spChg>
        <pc:spChg chg="mod">
          <ac:chgData name="Theo Clark" userId="63a3bef81329cf79" providerId="LiveId" clId="{0E7810F0-9B63-43BC-9CF0-148A6BD5B99D}" dt="2022-08-13T18:55:40.985" v="4531" actId="27636"/>
          <ac:spMkLst>
            <pc:docMk/>
            <pc:sldMk cId="2278644197" sldId="256"/>
            <ac:spMk id="3" creationId="{5FE3C01E-48F2-0BA9-8174-9EFD3CDB18FF}"/>
          </ac:spMkLst>
        </pc:spChg>
        <pc:spChg chg="add del mod">
          <ac:chgData name="Theo Clark" userId="63a3bef81329cf79" providerId="LiveId" clId="{0E7810F0-9B63-43BC-9CF0-148A6BD5B99D}" dt="2022-08-13T18:54:21.200" v="4496" actId="478"/>
          <ac:spMkLst>
            <pc:docMk/>
            <pc:sldMk cId="2278644197" sldId="256"/>
            <ac:spMk id="4" creationId="{1DA02E9C-80AB-766D-EF69-65A16DD9C113}"/>
          </ac:spMkLst>
        </pc:spChg>
        <pc:picChg chg="add del mod ord">
          <ac:chgData name="Theo Clark" userId="63a3bef81329cf79" providerId="LiveId" clId="{0E7810F0-9B63-43BC-9CF0-148A6BD5B99D}" dt="2022-08-13T16:57:08.879" v="1449" actId="478"/>
          <ac:picMkLst>
            <pc:docMk/>
            <pc:sldMk cId="2278644197" sldId="256"/>
            <ac:picMk id="5" creationId="{13475F5D-6BA8-796B-36B2-CFB365E6D879}"/>
          </ac:picMkLst>
        </pc:picChg>
        <pc:picChg chg="add mod">
          <ac:chgData name="Theo Clark" userId="63a3bef81329cf79" providerId="LiveId" clId="{0E7810F0-9B63-43BC-9CF0-148A6BD5B99D}" dt="2022-08-13T19:21:02.535" v="4846" actId="1076"/>
          <ac:picMkLst>
            <pc:docMk/>
            <pc:sldMk cId="2278644197" sldId="256"/>
            <ac:picMk id="7" creationId="{D2527ACB-1115-0306-3D4B-C79EA3C1183A}"/>
          </ac:picMkLst>
        </pc:picChg>
      </pc:sldChg>
      <pc:sldChg chg="addSp delSp modSp del mod">
        <pc:chgData name="Theo Clark" userId="63a3bef81329cf79" providerId="LiveId" clId="{0E7810F0-9B63-43BC-9CF0-148A6BD5B99D}" dt="2022-08-15T19:12:37.046" v="4872" actId="47"/>
        <pc:sldMkLst>
          <pc:docMk/>
          <pc:sldMk cId="662419438" sldId="259"/>
        </pc:sldMkLst>
        <pc:spChg chg="add del mod">
          <ac:chgData name="Theo Clark" userId="63a3bef81329cf79" providerId="LiveId" clId="{0E7810F0-9B63-43BC-9CF0-148A6BD5B99D}" dt="2022-08-15T19:12:13.242" v="4863"/>
          <ac:spMkLst>
            <pc:docMk/>
            <pc:sldMk cId="662419438" sldId="259"/>
            <ac:spMk id="2" creationId="{EED95F41-04E3-C0E8-1D04-4F0F6B27226D}"/>
          </ac:spMkLst>
        </pc:spChg>
        <pc:spChg chg="add del mod">
          <ac:chgData name="Theo Clark" userId="63a3bef81329cf79" providerId="LiveId" clId="{0E7810F0-9B63-43BC-9CF0-148A6BD5B99D}" dt="2022-08-15T19:12:13.242" v="4865"/>
          <ac:spMkLst>
            <pc:docMk/>
            <pc:sldMk cId="662419438" sldId="259"/>
            <ac:spMk id="3" creationId="{A2275814-444A-6292-DF8B-0CE51B440F87}"/>
          </ac:spMkLst>
        </pc:spChg>
        <pc:spChg chg="del mod">
          <ac:chgData name="Theo Clark" userId="63a3bef81329cf79" providerId="LiveId" clId="{0E7810F0-9B63-43BC-9CF0-148A6BD5B99D}" dt="2022-08-15T19:12:23.956" v="4867" actId="478"/>
          <ac:spMkLst>
            <pc:docMk/>
            <pc:sldMk cId="662419438" sldId="259"/>
            <ac:spMk id="5" creationId="{5CCE7F28-AE98-90DA-8EB9-9C1B02565A0F}"/>
          </ac:spMkLst>
        </pc:spChg>
        <pc:spChg chg="del mod">
          <ac:chgData name="Theo Clark" userId="63a3bef81329cf79" providerId="LiveId" clId="{0E7810F0-9B63-43BC-9CF0-148A6BD5B99D}" dt="2022-08-15T19:12:34.902" v="4871" actId="21"/>
          <ac:spMkLst>
            <pc:docMk/>
            <pc:sldMk cId="662419438" sldId="259"/>
            <ac:spMk id="6" creationId="{1F1A5359-390C-4BC2-29D4-BF4A7B352CF5}"/>
          </ac:spMkLst>
        </pc:spChg>
        <pc:spChg chg="del">
          <ac:chgData name="Theo Clark" userId="63a3bef81329cf79" providerId="LiveId" clId="{0E7810F0-9B63-43BC-9CF0-148A6BD5B99D}" dt="2022-08-13T18:57:09.832" v="4545" actId="478"/>
          <ac:spMkLst>
            <pc:docMk/>
            <pc:sldMk cId="662419438" sldId="259"/>
            <ac:spMk id="7" creationId="{767AD77D-8B49-F5A0-DB25-A3CF912D0013}"/>
          </ac:spMkLst>
        </pc:spChg>
        <pc:spChg chg="add mod">
          <ac:chgData name="Theo Clark" userId="63a3bef81329cf79" providerId="LiveId" clId="{0E7810F0-9B63-43BC-9CF0-148A6BD5B99D}" dt="2022-08-15T19:12:34.902" v="4871" actId="21"/>
          <ac:spMkLst>
            <pc:docMk/>
            <pc:sldMk cId="662419438" sldId="259"/>
            <ac:spMk id="7" creationId="{AA05C6A1-F9C0-E1DA-280A-4C51307EF93E}"/>
          </ac:spMkLst>
        </pc:spChg>
        <pc:graphicFrameChg chg="del mod">
          <ac:chgData name="Theo Clark" userId="63a3bef81329cf79" providerId="LiveId" clId="{0E7810F0-9B63-43BC-9CF0-148A6BD5B99D}" dt="2022-08-15T19:12:34.902" v="4871" actId="21"/>
          <ac:graphicFrameMkLst>
            <pc:docMk/>
            <pc:sldMk cId="662419438" sldId="259"/>
            <ac:graphicFrameMk id="9" creationId="{7E509FE4-4398-3D96-E5A0-110035E0316C}"/>
          </ac:graphicFrameMkLst>
        </pc:graphicFrameChg>
      </pc:sldChg>
      <pc:sldChg chg="addSp delSp modSp del mod">
        <pc:chgData name="Theo Clark" userId="63a3bef81329cf79" providerId="LiveId" clId="{0E7810F0-9B63-43BC-9CF0-148A6BD5B99D}" dt="2022-08-15T19:16:34.492" v="4899" actId="47"/>
        <pc:sldMkLst>
          <pc:docMk/>
          <pc:sldMk cId="1008026695" sldId="260"/>
        </pc:sldMkLst>
        <pc:spChg chg="mod">
          <ac:chgData name="Theo Clark" userId="63a3bef81329cf79" providerId="LiveId" clId="{0E7810F0-9B63-43BC-9CF0-148A6BD5B99D}" dt="2022-08-15T19:13:26.944" v="4877" actId="207"/>
          <ac:spMkLst>
            <pc:docMk/>
            <pc:sldMk cId="1008026695" sldId="260"/>
            <ac:spMk id="3" creationId="{D561D1E0-EEAB-5983-E95F-DA7C5DA0B53B}"/>
          </ac:spMkLst>
        </pc:spChg>
        <pc:spChg chg="del mod">
          <ac:chgData name="Theo Clark" userId="63a3bef81329cf79" providerId="LiveId" clId="{0E7810F0-9B63-43BC-9CF0-148A6BD5B99D}" dt="2022-08-15T19:13:52.678" v="4881" actId="21"/>
          <ac:spMkLst>
            <pc:docMk/>
            <pc:sldMk cId="1008026695" sldId="260"/>
            <ac:spMk id="4" creationId="{2BBC03E1-8667-DD3A-13A0-7002748C445F}"/>
          </ac:spMkLst>
        </pc:spChg>
        <pc:spChg chg="del mod">
          <ac:chgData name="Theo Clark" userId="63a3bef81329cf79" providerId="LiveId" clId="{0E7810F0-9B63-43BC-9CF0-148A6BD5B99D}" dt="2022-08-15T19:13:52.678" v="4881" actId="21"/>
          <ac:spMkLst>
            <pc:docMk/>
            <pc:sldMk cId="1008026695" sldId="260"/>
            <ac:spMk id="5" creationId="{E6907E23-EFC0-EC04-30EC-D433C68E8FFC}"/>
          </ac:spMkLst>
        </pc:spChg>
        <pc:spChg chg="del mod">
          <ac:chgData name="Theo Clark" userId="63a3bef81329cf79" providerId="LiveId" clId="{0E7810F0-9B63-43BC-9CF0-148A6BD5B99D}" dt="2022-08-15T19:13:52.678" v="4881" actId="21"/>
          <ac:spMkLst>
            <pc:docMk/>
            <pc:sldMk cId="1008026695" sldId="260"/>
            <ac:spMk id="6" creationId="{84E4A7E1-B868-C850-57BA-0558A67B0512}"/>
          </ac:spMkLst>
        </pc:spChg>
        <pc:spChg chg="add del mod">
          <ac:chgData name="Theo Clark" userId="63a3bef81329cf79" providerId="LiveId" clId="{0E7810F0-9B63-43BC-9CF0-148A6BD5B99D}" dt="2022-08-13T16:02:16.054" v="540" actId="478"/>
          <ac:spMkLst>
            <pc:docMk/>
            <pc:sldMk cId="1008026695" sldId="260"/>
            <ac:spMk id="7" creationId="{388D191F-B7B2-E4A1-707A-7D4007D50A1E}"/>
          </ac:spMkLst>
        </pc:spChg>
        <pc:spChg chg="add mod">
          <ac:chgData name="Theo Clark" userId="63a3bef81329cf79" providerId="LiveId" clId="{0E7810F0-9B63-43BC-9CF0-148A6BD5B99D}" dt="2022-08-15T19:13:52.678" v="4881" actId="21"/>
          <ac:spMkLst>
            <pc:docMk/>
            <pc:sldMk cId="1008026695" sldId="260"/>
            <ac:spMk id="7" creationId="{7AE9D996-028C-F48D-BF4D-842B19A5EF44}"/>
          </ac:spMkLst>
        </pc:spChg>
        <pc:spChg chg="add mod">
          <ac:chgData name="Theo Clark" userId="63a3bef81329cf79" providerId="LiveId" clId="{0E7810F0-9B63-43BC-9CF0-148A6BD5B99D}" dt="2022-08-15T19:13:52.678" v="4881" actId="21"/>
          <ac:spMkLst>
            <pc:docMk/>
            <pc:sldMk cId="1008026695" sldId="260"/>
            <ac:spMk id="9" creationId="{C80AB0BD-E592-4C8A-D3AC-7295DE3F513F}"/>
          </ac:spMkLst>
        </pc:spChg>
        <pc:spChg chg="add mod">
          <ac:chgData name="Theo Clark" userId="63a3bef81329cf79" providerId="LiveId" clId="{0E7810F0-9B63-43BC-9CF0-148A6BD5B99D}" dt="2022-08-15T19:13:52.678" v="4881" actId="21"/>
          <ac:spMkLst>
            <pc:docMk/>
            <pc:sldMk cId="1008026695" sldId="260"/>
            <ac:spMk id="11" creationId="{49D43648-DF16-76FF-1B6C-93A730B8F691}"/>
          </ac:spMkLst>
        </pc:spChg>
      </pc:sldChg>
      <pc:sldChg chg="addSp delSp modSp mod modTransition modAnim">
        <pc:chgData name="Theo Clark" userId="63a3bef81329cf79" providerId="LiveId" clId="{0E7810F0-9B63-43BC-9CF0-148A6BD5B99D}" dt="2022-08-15T19:49:27.763" v="5280" actId="20577"/>
        <pc:sldMkLst>
          <pc:docMk/>
          <pc:sldMk cId="1055874132" sldId="261"/>
        </pc:sldMkLst>
        <pc:spChg chg="mod">
          <ac:chgData name="Theo Clark" userId="63a3bef81329cf79" providerId="LiveId" clId="{0E7810F0-9B63-43BC-9CF0-148A6BD5B99D}" dt="2022-08-15T19:45:54.042" v="5211" actId="255"/>
          <ac:spMkLst>
            <pc:docMk/>
            <pc:sldMk cId="1055874132" sldId="261"/>
            <ac:spMk id="2" creationId="{4ECA1653-98E0-84DB-F058-CD3FB39D1FEC}"/>
          </ac:spMkLst>
        </pc:spChg>
        <pc:spChg chg="del mod">
          <ac:chgData name="Theo Clark" userId="63a3bef81329cf79" providerId="LiveId" clId="{0E7810F0-9B63-43BC-9CF0-148A6BD5B99D}" dt="2022-08-13T16:11:20.182" v="700" actId="478"/>
          <ac:spMkLst>
            <pc:docMk/>
            <pc:sldMk cId="1055874132" sldId="261"/>
            <ac:spMk id="4" creationId="{ABE43115-19AE-C576-D59E-CAC626F0BE24}"/>
          </ac:spMkLst>
        </pc:spChg>
        <pc:spChg chg="add del mod">
          <ac:chgData name="Theo Clark" userId="63a3bef81329cf79" providerId="LiveId" clId="{0E7810F0-9B63-43BC-9CF0-148A6BD5B99D}" dt="2022-08-15T19:49:27.763" v="5280" actId="20577"/>
          <ac:spMkLst>
            <pc:docMk/>
            <pc:sldMk cId="1055874132" sldId="261"/>
            <ac:spMk id="6" creationId="{3652E5F6-40F8-D041-E28B-5CF5FEF62882}"/>
          </ac:spMkLst>
        </pc:spChg>
        <pc:spChg chg="add del mod">
          <ac:chgData name="Theo Clark" userId="63a3bef81329cf79" providerId="LiveId" clId="{0E7810F0-9B63-43BC-9CF0-148A6BD5B99D}" dt="2022-08-13T16:11:33.551" v="702" actId="931"/>
          <ac:spMkLst>
            <pc:docMk/>
            <pc:sldMk cId="1055874132" sldId="261"/>
            <ac:spMk id="10" creationId="{13A83CC2-7B8A-4929-CA98-0D7408A8AF29}"/>
          </ac:spMkLst>
        </pc:spChg>
        <pc:spChg chg="add del mod">
          <ac:chgData name="Theo Clark" userId="63a3bef81329cf79" providerId="LiveId" clId="{0E7810F0-9B63-43BC-9CF0-148A6BD5B99D}" dt="2022-08-13T16:17:38.821" v="706" actId="931"/>
          <ac:spMkLst>
            <pc:docMk/>
            <pc:sldMk cId="1055874132" sldId="261"/>
            <ac:spMk id="14" creationId="{D8B69D12-A3BD-ADD4-EFF7-7EBA3A18CF2B}"/>
          </ac:spMkLst>
        </pc:spChg>
        <pc:spChg chg="add del mod">
          <ac:chgData name="Theo Clark" userId="63a3bef81329cf79" providerId="LiveId" clId="{0E7810F0-9B63-43BC-9CF0-148A6BD5B99D}" dt="2022-08-13T16:18:20.580" v="710"/>
          <ac:spMkLst>
            <pc:docMk/>
            <pc:sldMk cId="1055874132" sldId="261"/>
            <ac:spMk id="18" creationId="{90F309B9-848B-88D0-1B3F-ED054B6E51D0}"/>
          </ac:spMkLst>
        </pc:spChg>
        <pc:spChg chg="add del mod">
          <ac:chgData name="Theo Clark" userId="63a3bef81329cf79" providerId="LiveId" clId="{0E7810F0-9B63-43BC-9CF0-148A6BD5B99D}" dt="2022-08-13T16:42:37.023" v="925" actId="3680"/>
          <ac:spMkLst>
            <pc:docMk/>
            <pc:sldMk cId="1055874132" sldId="261"/>
            <ac:spMk id="22" creationId="{47D17272-8561-9D84-683E-3B1D475EBCFB}"/>
          </ac:spMkLst>
        </pc:spChg>
        <pc:spChg chg="add del mod">
          <ac:chgData name="Theo Clark" userId="63a3bef81329cf79" providerId="LiveId" clId="{0E7810F0-9B63-43BC-9CF0-148A6BD5B99D}" dt="2022-08-13T16:32:25.960" v="748" actId="21"/>
          <ac:spMkLst>
            <pc:docMk/>
            <pc:sldMk cId="1055874132" sldId="261"/>
            <ac:spMk id="24" creationId="{13B4152A-0B8D-9111-9DAF-6AD1C71CF339}"/>
          </ac:spMkLst>
        </pc:spChg>
        <pc:spChg chg="add mod">
          <ac:chgData name="Theo Clark" userId="63a3bef81329cf79" providerId="LiveId" clId="{0E7810F0-9B63-43BC-9CF0-148A6BD5B99D}" dt="2022-08-15T19:46:36.511" v="5221" actId="14100"/>
          <ac:spMkLst>
            <pc:docMk/>
            <pc:sldMk cId="1055874132" sldId="261"/>
            <ac:spMk id="26" creationId="{252A137E-106E-BC8D-1F8F-C60F8662B774}"/>
          </ac:spMkLst>
        </pc:spChg>
        <pc:spChg chg="add del mod">
          <ac:chgData name="Theo Clark" userId="63a3bef81329cf79" providerId="LiveId" clId="{0E7810F0-9B63-43BC-9CF0-148A6BD5B99D}" dt="2022-08-13T16:44:02.091" v="984" actId="3680"/>
          <ac:spMkLst>
            <pc:docMk/>
            <pc:sldMk cId="1055874132" sldId="261"/>
            <ac:spMk id="28" creationId="{2E428376-CB1D-079D-338F-40B5FF6132D9}"/>
          </ac:spMkLst>
        </pc:spChg>
        <pc:spChg chg="add mod">
          <ac:chgData name="Theo Clark" userId="63a3bef81329cf79" providerId="LiveId" clId="{0E7810F0-9B63-43BC-9CF0-148A6BD5B99D}" dt="2022-08-15T19:46:43.872" v="5225" actId="14100"/>
          <ac:spMkLst>
            <pc:docMk/>
            <pc:sldMk cId="1055874132" sldId="261"/>
            <ac:spMk id="30" creationId="{479D6D69-7816-4E31-019B-F17CA65190DE}"/>
          </ac:spMkLst>
        </pc:spChg>
        <pc:spChg chg="add mod">
          <ac:chgData name="Theo Clark" userId="63a3bef81329cf79" providerId="LiveId" clId="{0E7810F0-9B63-43BC-9CF0-148A6BD5B99D}" dt="2022-08-15T19:49:04.134" v="5233" actId="20577"/>
          <ac:spMkLst>
            <pc:docMk/>
            <pc:sldMk cId="1055874132" sldId="261"/>
            <ac:spMk id="31" creationId="{DF32E0B8-8285-172A-EA57-9EBFAF08BD93}"/>
          </ac:spMkLst>
        </pc:spChg>
        <pc:graphicFrameChg chg="add del mod modGraphic">
          <ac:chgData name="Theo Clark" userId="63a3bef81329cf79" providerId="LiveId" clId="{0E7810F0-9B63-43BC-9CF0-148A6BD5B99D}" dt="2022-08-13T16:50:16.371" v="1121" actId="2084"/>
          <ac:graphicFrameMkLst>
            <pc:docMk/>
            <pc:sldMk cId="1055874132" sldId="261"/>
            <ac:graphicFrameMk id="5" creationId="{EE59A491-EEDB-32EB-4062-A0F2A28FC539}"/>
          </ac:graphicFrameMkLst>
        </pc:graphicFrameChg>
        <pc:graphicFrameChg chg="add del mod ord modGraphic">
          <ac:chgData name="Theo Clark" userId="63a3bef81329cf79" providerId="LiveId" clId="{0E7810F0-9B63-43BC-9CF0-148A6BD5B99D}" dt="2022-08-13T16:43:49.044" v="983" actId="478"/>
          <ac:graphicFrameMkLst>
            <pc:docMk/>
            <pc:sldMk cId="1055874132" sldId="261"/>
            <ac:graphicFrameMk id="25" creationId="{2683B2FB-E50C-D6D3-173B-4A2A74837F48}"/>
          </ac:graphicFrameMkLst>
        </pc:graphicFrameChg>
        <pc:graphicFrameChg chg="add mod ord modGraphic">
          <ac:chgData name="Theo Clark" userId="63a3bef81329cf79" providerId="LiveId" clId="{0E7810F0-9B63-43BC-9CF0-148A6BD5B99D}" dt="2022-08-13T16:49:29.674" v="1116" actId="1076"/>
          <ac:graphicFrameMkLst>
            <pc:docMk/>
            <pc:sldMk cId="1055874132" sldId="261"/>
            <ac:graphicFrameMk id="29" creationId="{16DB0677-9F34-BBEF-AED0-559EDA3D98F3}"/>
          </ac:graphicFrameMkLst>
        </pc:graphicFrameChg>
        <pc:picChg chg="add del mod">
          <ac:chgData name="Theo Clark" userId="63a3bef81329cf79" providerId="LiveId" clId="{0E7810F0-9B63-43BC-9CF0-148A6BD5B99D}" dt="2022-08-13T16:11:22.810" v="701" actId="478"/>
          <ac:picMkLst>
            <pc:docMk/>
            <pc:sldMk cId="1055874132" sldId="261"/>
            <ac:picMk id="8" creationId="{93ECC2AE-11A6-5813-2D74-3FB5C9ADA298}"/>
          </ac:picMkLst>
        </pc:picChg>
        <pc:picChg chg="add del mod">
          <ac:chgData name="Theo Clark" userId="63a3bef81329cf79" providerId="LiveId" clId="{0E7810F0-9B63-43BC-9CF0-148A6BD5B99D}" dt="2022-08-13T16:17:28.216" v="705" actId="478"/>
          <ac:picMkLst>
            <pc:docMk/>
            <pc:sldMk cId="1055874132" sldId="261"/>
            <ac:picMk id="12" creationId="{6DF721FB-8989-414B-1E61-02F5800260F3}"/>
          </ac:picMkLst>
        </pc:picChg>
        <pc:picChg chg="add del mod">
          <ac:chgData name="Theo Clark" userId="63a3bef81329cf79" providerId="LiveId" clId="{0E7810F0-9B63-43BC-9CF0-148A6BD5B99D}" dt="2022-08-13T16:17:46.139" v="709" actId="478"/>
          <ac:picMkLst>
            <pc:docMk/>
            <pc:sldMk cId="1055874132" sldId="261"/>
            <ac:picMk id="16" creationId="{B6FD1609-EB10-5870-CE3E-778A52285F3F}"/>
          </ac:picMkLst>
        </pc:picChg>
        <pc:picChg chg="add del mod modCrop">
          <ac:chgData name="Theo Clark" userId="63a3bef81329cf79" providerId="LiveId" clId="{0E7810F0-9B63-43BC-9CF0-148A6BD5B99D}" dt="2022-08-13T16:32:02.250" v="744" actId="21"/>
          <ac:picMkLst>
            <pc:docMk/>
            <pc:sldMk cId="1055874132" sldId="261"/>
            <ac:picMk id="20" creationId="{569EAB27-CE20-2899-B97C-526AA23FC949}"/>
          </ac:picMkLst>
        </pc:picChg>
      </pc:sldChg>
      <pc:sldChg chg="addSp delSp modSp mod ord">
        <pc:chgData name="Theo Clark" userId="63a3bef81329cf79" providerId="LiveId" clId="{0E7810F0-9B63-43BC-9CF0-148A6BD5B99D}" dt="2022-08-15T20:05:47.131" v="5518" actId="1076"/>
        <pc:sldMkLst>
          <pc:docMk/>
          <pc:sldMk cId="4032471524" sldId="262"/>
        </pc:sldMkLst>
        <pc:spChg chg="mod">
          <ac:chgData name="Theo Clark" userId="63a3bef81329cf79" providerId="LiveId" clId="{0E7810F0-9B63-43BC-9CF0-148A6BD5B99D}" dt="2022-08-15T20:05:47.131" v="5518" actId="1076"/>
          <ac:spMkLst>
            <pc:docMk/>
            <pc:sldMk cId="4032471524" sldId="262"/>
            <ac:spMk id="2" creationId="{ED6BC342-0D9F-311C-6F12-F10DE3AAEC17}"/>
          </ac:spMkLst>
        </pc:spChg>
        <pc:spChg chg="mod">
          <ac:chgData name="Theo Clark" userId="63a3bef81329cf79" providerId="LiveId" clId="{0E7810F0-9B63-43BC-9CF0-148A6BD5B99D}" dt="2022-08-13T19:05:45.127" v="4644" actId="20577"/>
          <ac:spMkLst>
            <pc:docMk/>
            <pc:sldMk cId="4032471524" sldId="262"/>
            <ac:spMk id="4" creationId="{5447C71F-D91C-B8F1-5049-CC484A6DE2CA}"/>
          </ac:spMkLst>
        </pc:spChg>
        <pc:spChg chg="del mod">
          <ac:chgData name="Theo Clark" userId="63a3bef81329cf79" providerId="LiveId" clId="{0E7810F0-9B63-43BC-9CF0-148A6BD5B99D}" dt="2022-08-13T15:52:24.024" v="2"/>
          <ac:spMkLst>
            <pc:docMk/>
            <pc:sldMk cId="4032471524" sldId="262"/>
            <ac:spMk id="10" creationId="{8C0C890E-F621-5079-F2E7-0F1B8824B25E}"/>
          </ac:spMkLst>
        </pc:spChg>
        <pc:picChg chg="del">
          <ac:chgData name="Theo Clark" userId="63a3bef81329cf79" providerId="LiveId" clId="{0E7810F0-9B63-43BC-9CF0-148A6BD5B99D}" dt="2022-08-13T15:52:22.027" v="1" actId="478"/>
          <ac:picMkLst>
            <pc:docMk/>
            <pc:sldMk cId="4032471524" sldId="262"/>
            <ac:picMk id="8" creationId="{AD3C4061-0FCC-D2CD-FDD1-BB177F91CC3B}"/>
          </ac:picMkLst>
        </pc:picChg>
        <pc:picChg chg="add mod">
          <ac:chgData name="Theo Clark" userId="63a3bef81329cf79" providerId="LiveId" clId="{0E7810F0-9B63-43BC-9CF0-148A6BD5B99D}" dt="2022-08-13T16:05:59.019" v="694" actId="1076"/>
          <ac:picMkLst>
            <pc:docMk/>
            <pc:sldMk cId="4032471524" sldId="262"/>
            <ac:picMk id="12" creationId="{6E52707A-D6AD-35B4-653C-4F33B81F5137}"/>
          </ac:picMkLst>
        </pc:picChg>
      </pc:sldChg>
      <pc:sldChg chg="modSp new mod ord addCm modCm">
        <pc:chgData name="Theo Clark" userId="63a3bef81329cf79" providerId="LiveId" clId="{0E7810F0-9B63-43BC-9CF0-148A6BD5B99D}" dt="2022-08-15T19:49:37.946" v="5283" actId="122"/>
        <pc:sldMkLst>
          <pc:docMk/>
          <pc:sldMk cId="4018091785" sldId="263"/>
        </pc:sldMkLst>
        <pc:spChg chg="mod">
          <ac:chgData name="Theo Clark" userId="63a3bef81329cf79" providerId="LiveId" clId="{0E7810F0-9B63-43BC-9CF0-148A6BD5B99D}" dt="2022-08-15T19:49:37.946" v="5283" actId="122"/>
          <ac:spMkLst>
            <pc:docMk/>
            <pc:sldMk cId="4018091785" sldId="263"/>
            <ac:spMk id="2" creationId="{60B2354D-BEBD-6145-E10E-D580F025A2A8}"/>
          </ac:spMkLst>
        </pc:spChg>
        <pc:spChg chg="mod">
          <ac:chgData name="Theo Clark" userId="63a3bef81329cf79" providerId="LiveId" clId="{0E7810F0-9B63-43BC-9CF0-148A6BD5B99D}" dt="2022-08-13T19:03:46.079" v="4641" actId="20577"/>
          <ac:spMkLst>
            <pc:docMk/>
            <pc:sldMk cId="4018091785" sldId="263"/>
            <ac:spMk id="3" creationId="{CCC29127-C3C8-7C8B-5F10-0D95E17D9267}"/>
          </ac:spMkLst>
        </pc:spChg>
      </pc:sldChg>
      <pc:sldChg chg="addSp delSp modSp new mod modTransition addCm delCm modCm">
        <pc:chgData name="Theo Clark" userId="63a3bef81329cf79" providerId="LiveId" clId="{0E7810F0-9B63-43BC-9CF0-148A6BD5B99D}" dt="2022-08-15T20:06:45.610" v="5665" actId="14100"/>
        <pc:sldMkLst>
          <pc:docMk/>
          <pc:sldMk cId="3279659909" sldId="264"/>
        </pc:sldMkLst>
        <pc:spChg chg="add del">
          <ac:chgData name="Theo Clark" userId="63a3bef81329cf79" providerId="LiveId" clId="{0E7810F0-9B63-43BC-9CF0-148A6BD5B99D}" dt="2022-08-13T16:32:38.380" v="752" actId="22"/>
          <ac:spMkLst>
            <pc:docMk/>
            <pc:sldMk cId="3279659909" sldId="264"/>
            <ac:spMk id="4" creationId="{0FC62982-74D2-A343-319F-B7298849347D}"/>
          </ac:spMkLst>
        </pc:spChg>
        <pc:spChg chg="add del mod">
          <ac:chgData name="Theo Clark" userId="63a3bef81329cf79" providerId="LiveId" clId="{0E7810F0-9B63-43BC-9CF0-148A6BD5B99D}" dt="2022-08-13T17:44:46.666" v="1957" actId="478"/>
          <ac:spMkLst>
            <pc:docMk/>
            <pc:sldMk cId="3279659909" sldId="264"/>
            <ac:spMk id="6" creationId="{AF0A7F2B-050E-A5F3-4A4D-6398F1F8FFE2}"/>
          </ac:spMkLst>
        </pc:spChg>
        <pc:spChg chg="add del mod">
          <ac:chgData name="Theo Clark" userId="63a3bef81329cf79" providerId="LiveId" clId="{0E7810F0-9B63-43BC-9CF0-148A6BD5B99D}" dt="2022-08-13T16:38:14.823" v="846"/>
          <ac:spMkLst>
            <pc:docMk/>
            <pc:sldMk cId="3279659909" sldId="264"/>
            <ac:spMk id="9" creationId="{804E795A-8197-FF8D-0AD7-E9BC34344FA3}"/>
          </ac:spMkLst>
        </pc:spChg>
        <pc:spChg chg="add mod">
          <ac:chgData name="Theo Clark" userId="63a3bef81329cf79" providerId="LiveId" clId="{0E7810F0-9B63-43BC-9CF0-148A6BD5B99D}" dt="2022-08-13T17:46:14.058" v="1971" actId="1076"/>
          <ac:spMkLst>
            <pc:docMk/>
            <pc:sldMk cId="3279659909" sldId="264"/>
            <ac:spMk id="10" creationId="{43ADFDAA-FD13-FE8C-F752-690F02CC944C}"/>
          </ac:spMkLst>
        </pc:spChg>
        <pc:spChg chg="add mod">
          <ac:chgData name="Theo Clark" userId="63a3bef81329cf79" providerId="LiveId" clId="{0E7810F0-9B63-43BC-9CF0-148A6BD5B99D}" dt="2022-08-15T20:05:18.894" v="5515" actId="14100"/>
          <ac:spMkLst>
            <pc:docMk/>
            <pc:sldMk cId="3279659909" sldId="264"/>
            <ac:spMk id="11" creationId="{86D50254-58DB-0D42-A869-C2124340CF9F}"/>
          </ac:spMkLst>
        </pc:spChg>
        <pc:spChg chg="add mod">
          <ac:chgData name="Theo Clark" userId="63a3bef81329cf79" providerId="LiveId" clId="{0E7810F0-9B63-43BC-9CF0-148A6BD5B99D}" dt="2022-08-15T20:04:50.471" v="5495" actId="20577"/>
          <ac:spMkLst>
            <pc:docMk/>
            <pc:sldMk cId="3279659909" sldId="264"/>
            <ac:spMk id="12" creationId="{CC2BB42C-92E3-1DD6-EDCA-734C5B1C2B2A}"/>
          </ac:spMkLst>
        </pc:spChg>
        <pc:spChg chg="add mod">
          <ac:chgData name="Theo Clark" userId="63a3bef81329cf79" providerId="LiveId" clId="{0E7810F0-9B63-43BC-9CF0-148A6BD5B99D}" dt="2022-08-15T20:06:45.610" v="5665" actId="14100"/>
          <ac:spMkLst>
            <pc:docMk/>
            <pc:sldMk cId="3279659909" sldId="264"/>
            <ac:spMk id="13" creationId="{376C83D0-A97B-1A9D-61C7-552A28B19748}"/>
          </ac:spMkLst>
        </pc:spChg>
        <pc:spChg chg="add mod">
          <ac:chgData name="Theo Clark" userId="63a3bef81329cf79" providerId="LiveId" clId="{0E7810F0-9B63-43BC-9CF0-148A6BD5B99D}" dt="2022-08-13T18:00:51.149" v="2634" actId="1076"/>
          <ac:spMkLst>
            <pc:docMk/>
            <pc:sldMk cId="3279659909" sldId="264"/>
            <ac:spMk id="14" creationId="{4F631E50-1331-E98E-FF5B-B66CADCE56F6}"/>
          </ac:spMkLst>
        </pc:spChg>
        <pc:picChg chg="add del mod modCrop">
          <ac:chgData name="Theo Clark" userId="63a3bef81329cf79" providerId="LiveId" clId="{0E7810F0-9B63-43BC-9CF0-148A6BD5B99D}" dt="2022-08-15T20:03:19.711" v="5470" actId="478"/>
          <ac:picMkLst>
            <pc:docMk/>
            <pc:sldMk cId="3279659909" sldId="264"/>
            <ac:picMk id="2" creationId="{E8C219BC-336C-65BC-FEF4-2A67CD0E6B4E}"/>
          </ac:picMkLst>
        </pc:picChg>
        <pc:picChg chg="add mod ord modCrop">
          <ac:chgData name="Theo Clark" userId="63a3bef81329cf79" providerId="LiveId" clId="{0E7810F0-9B63-43BC-9CF0-148A6BD5B99D}" dt="2022-08-15T20:04:18.351" v="5488" actId="1076"/>
          <ac:picMkLst>
            <pc:docMk/>
            <pc:sldMk cId="3279659909" sldId="264"/>
            <ac:picMk id="3" creationId="{0666FC5D-1FDF-6A57-0CED-BE698F2C99B8}"/>
          </ac:picMkLst>
        </pc:picChg>
        <pc:picChg chg="add del mod">
          <ac:chgData name="Theo Clark" userId="63a3bef81329cf79" providerId="LiveId" clId="{0E7810F0-9B63-43BC-9CF0-148A6BD5B99D}" dt="2022-08-13T16:33:50.509" v="762" actId="21"/>
          <ac:picMkLst>
            <pc:docMk/>
            <pc:sldMk cId="3279659909" sldId="264"/>
            <ac:picMk id="8" creationId="{2E360161-726C-36BD-20B5-3746595C51DC}"/>
          </ac:picMkLst>
        </pc:picChg>
      </pc:sldChg>
      <pc:sldChg chg="addSp delSp modSp new mod modTransition addCm modCm">
        <pc:chgData name="Theo Clark" userId="63a3bef81329cf79" providerId="LiveId" clId="{0E7810F0-9B63-43BC-9CF0-148A6BD5B99D}" dt="2022-08-15T20:07:16.391" v="5676" actId="1076"/>
        <pc:sldMkLst>
          <pc:docMk/>
          <pc:sldMk cId="678465837" sldId="265"/>
        </pc:sldMkLst>
        <pc:spChg chg="add del">
          <ac:chgData name="Theo Clark" userId="63a3bef81329cf79" providerId="LiveId" clId="{0E7810F0-9B63-43BC-9CF0-148A6BD5B99D}" dt="2022-08-13T16:32:48.143" v="756" actId="22"/>
          <ac:spMkLst>
            <pc:docMk/>
            <pc:sldMk cId="678465837" sldId="265"/>
            <ac:spMk id="3" creationId="{F76F7BBA-3E6D-1F52-0C7D-A37EBDE71F83}"/>
          </ac:spMkLst>
        </pc:spChg>
        <pc:spChg chg="add mod">
          <ac:chgData name="Theo Clark" userId="63a3bef81329cf79" providerId="LiveId" clId="{0E7810F0-9B63-43BC-9CF0-148A6BD5B99D}" dt="2022-08-13T17:49:12.554" v="2106" actId="1076"/>
          <ac:spMkLst>
            <pc:docMk/>
            <pc:sldMk cId="678465837" sldId="265"/>
            <ac:spMk id="13" creationId="{B139B1A5-4125-61FD-8D8D-33449638EF94}"/>
          </ac:spMkLst>
        </pc:spChg>
        <pc:spChg chg="add mod">
          <ac:chgData name="Theo Clark" userId="63a3bef81329cf79" providerId="LiveId" clId="{0E7810F0-9B63-43BC-9CF0-148A6BD5B99D}" dt="2022-08-13T19:14:11.144" v="4759" actId="1076"/>
          <ac:spMkLst>
            <pc:docMk/>
            <pc:sldMk cId="678465837" sldId="265"/>
            <ac:spMk id="14" creationId="{A22DEB37-72B4-CC7A-3636-96206B6803F9}"/>
          </ac:spMkLst>
        </pc:spChg>
        <pc:spChg chg="add mod">
          <ac:chgData name="Theo Clark" userId="63a3bef81329cf79" providerId="LiveId" clId="{0E7810F0-9B63-43BC-9CF0-148A6BD5B99D}" dt="2022-08-15T19:57:52.360" v="5432" actId="1076"/>
          <ac:spMkLst>
            <pc:docMk/>
            <pc:sldMk cId="678465837" sldId="265"/>
            <ac:spMk id="15" creationId="{4F51016C-50B0-B352-D7D4-9590D09ECE5C}"/>
          </ac:spMkLst>
        </pc:spChg>
        <pc:spChg chg="add mod">
          <ac:chgData name="Theo Clark" userId="63a3bef81329cf79" providerId="LiveId" clId="{0E7810F0-9B63-43BC-9CF0-148A6BD5B99D}" dt="2022-08-15T19:57:49.453" v="5431" actId="1076"/>
          <ac:spMkLst>
            <pc:docMk/>
            <pc:sldMk cId="678465837" sldId="265"/>
            <ac:spMk id="16" creationId="{975CE629-7D61-D630-8771-76532C4C0267}"/>
          </ac:spMkLst>
        </pc:spChg>
        <pc:spChg chg="add mod">
          <ac:chgData name="Theo Clark" userId="63a3bef81329cf79" providerId="LiveId" clId="{0E7810F0-9B63-43BC-9CF0-148A6BD5B99D}" dt="2022-08-15T19:57:46.710" v="5430" actId="1076"/>
          <ac:spMkLst>
            <pc:docMk/>
            <pc:sldMk cId="678465837" sldId="265"/>
            <ac:spMk id="17" creationId="{C09AD833-12F6-20EA-CBED-1AA42E9D866C}"/>
          </ac:spMkLst>
        </pc:spChg>
        <pc:spChg chg="add mod">
          <ac:chgData name="Theo Clark" userId="63a3bef81329cf79" providerId="LiveId" clId="{0E7810F0-9B63-43BC-9CF0-148A6BD5B99D}" dt="2022-08-13T17:49:12.554" v="2106" actId="1076"/>
          <ac:spMkLst>
            <pc:docMk/>
            <pc:sldMk cId="678465837" sldId="265"/>
            <ac:spMk id="19" creationId="{FE3EBEEC-2B60-A8BF-1638-BDEAA0404377}"/>
          </ac:spMkLst>
        </pc:spChg>
        <pc:spChg chg="add mod">
          <ac:chgData name="Theo Clark" userId="63a3bef81329cf79" providerId="LiveId" clId="{0E7810F0-9B63-43BC-9CF0-148A6BD5B99D}" dt="2022-08-13T17:49:12.554" v="2106" actId="1076"/>
          <ac:spMkLst>
            <pc:docMk/>
            <pc:sldMk cId="678465837" sldId="265"/>
            <ac:spMk id="20" creationId="{FED38104-989E-1FE7-00F8-5F70E4A24991}"/>
          </ac:spMkLst>
        </pc:spChg>
        <pc:spChg chg="add del mod">
          <ac:chgData name="Theo Clark" userId="63a3bef81329cf79" providerId="LiveId" clId="{0E7810F0-9B63-43BC-9CF0-148A6BD5B99D}" dt="2022-08-13T17:48:53.921" v="2104" actId="767"/>
          <ac:spMkLst>
            <pc:docMk/>
            <pc:sldMk cId="678465837" sldId="265"/>
            <ac:spMk id="21" creationId="{D42B7DAE-915B-779A-7D60-230548F6E7A9}"/>
          </ac:spMkLst>
        </pc:spChg>
        <pc:spChg chg="add del mod">
          <ac:chgData name="Theo Clark" userId="63a3bef81329cf79" providerId="LiveId" clId="{0E7810F0-9B63-43BC-9CF0-148A6BD5B99D}" dt="2022-08-13T17:49:33.737" v="2109"/>
          <ac:spMkLst>
            <pc:docMk/>
            <pc:sldMk cId="678465837" sldId="265"/>
            <ac:spMk id="22" creationId="{9EE80D4A-F900-1342-7626-58595F74B6C6}"/>
          </ac:spMkLst>
        </pc:spChg>
        <pc:spChg chg="add del mod">
          <ac:chgData name="Theo Clark" userId="63a3bef81329cf79" providerId="LiveId" clId="{0E7810F0-9B63-43BC-9CF0-148A6BD5B99D}" dt="2022-08-13T17:52:16.079" v="2160"/>
          <ac:spMkLst>
            <pc:docMk/>
            <pc:sldMk cId="678465837" sldId="265"/>
            <ac:spMk id="23" creationId="{8B4282E1-5B9F-DB50-83E3-7A7AABC62E65}"/>
          </ac:spMkLst>
        </pc:spChg>
        <pc:spChg chg="add mod">
          <ac:chgData name="Theo Clark" userId="63a3bef81329cf79" providerId="LiveId" clId="{0E7810F0-9B63-43BC-9CF0-148A6BD5B99D}" dt="2022-08-15T20:07:16.391" v="5676" actId="1076"/>
          <ac:spMkLst>
            <pc:docMk/>
            <pc:sldMk cId="678465837" sldId="265"/>
            <ac:spMk id="24" creationId="{74954913-2A68-DA50-9C52-11DE23553ECE}"/>
          </ac:spMkLst>
        </pc:spChg>
        <pc:spChg chg="add del mod">
          <ac:chgData name="Theo Clark" userId="63a3bef81329cf79" providerId="LiveId" clId="{0E7810F0-9B63-43BC-9CF0-148A6BD5B99D}" dt="2022-08-13T17:56:48.154" v="2412"/>
          <ac:spMkLst>
            <pc:docMk/>
            <pc:sldMk cId="678465837" sldId="265"/>
            <ac:spMk id="25" creationId="{4D87AD16-F272-D7F3-E400-2A88B43B465D}"/>
          </ac:spMkLst>
        </pc:spChg>
        <pc:spChg chg="add del mod">
          <ac:chgData name="Theo Clark" userId="63a3bef81329cf79" providerId="LiveId" clId="{0E7810F0-9B63-43BC-9CF0-148A6BD5B99D}" dt="2022-08-13T17:57:48.158" v="2416"/>
          <ac:spMkLst>
            <pc:docMk/>
            <pc:sldMk cId="678465837" sldId="265"/>
            <ac:spMk id="26" creationId="{38243271-C250-F5D2-6E77-C800B1A01A7E}"/>
          </ac:spMkLst>
        </pc:spChg>
        <pc:spChg chg="add mod">
          <ac:chgData name="Theo Clark" userId="63a3bef81329cf79" providerId="LiveId" clId="{0E7810F0-9B63-43BC-9CF0-148A6BD5B99D}" dt="2022-08-15T19:58:00.084" v="5433" actId="1076"/>
          <ac:spMkLst>
            <pc:docMk/>
            <pc:sldMk cId="678465837" sldId="265"/>
            <ac:spMk id="27" creationId="{C043F31F-3404-9E3C-2B96-CD8E52B3A48E}"/>
          </ac:spMkLst>
        </pc:spChg>
        <pc:picChg chg="add mod ord modCrop">
          <ac:chgData name="Theo Clark" userId="63a3bef81329cf79" providerId="LiveId" clId="{0E7810F0-9B63-43BC-9CF0-148A6BD5B99D}" dt="2022-08-15T19:57:42.510" v="5429" actId="1076"/>
          <ac:picMkLst>
            <pc:docMk/>
            <pc:sldMk cId="678465837" sldId="265"/>
            <ac:picMk id="2" creationId="{CD790870-BB55-C6C2-2E69-7739906EC1C7}"/>
          </ac:picMkLst>
        </pc:picChg>
        <pc:picChg chg="add del mod">
          <ac:chgData name="Theo Clark" userId="63a3bef81329cf79" providerId="LiveId" clId="{0E7810F0-9B63-43BC-9CF0-148A6BD5B99D}" dt="2022-08-13T17:45:31.069" v="1968" actId="478"/>
          <ac:picMkLst>
            <pc:docMk/>
            <pc:sldMk cId="678465837" sldId="265"/>
            <ac:picMk id="5" creationId="{81BCF85E-88C2-5CDE-C1F1-43F69A3F9393}"/>
          </ac:picMkLst>
        </pc:picChg>
        <pc:picChg chg="add del mod">
          <ac:chgData name="Theo Clark" userId="63a3bef81329cf79" providerId="LiveId" clId="{0E7810F0-9B63-43BC-9CF0-148A6BD5B99D}" dt="2022-08-13T16:33:56.742" v="764" actId="478"/>
          <ac:picMkLst>
            <pc:docMk/>
            <pc:sldMk cId="678465837" sldId="265"/>
            <ac:picMk id="6" creationId="{932EBB16-9AE8-FF14-9248-D1AA51FEDA26}"/>
          </ac:picMkLst>
        </pc:picChg>
        <pc:picChg chg="add del mod">
          <ac:chgData name="Theo Clark" userId="63a3bef81329cf79" providerId="LiveId" clId="{0E7810F0-9B63-43BC-9CF0-148A6BD5B99D}" dt="2022-08-13T16:34:13.860" v="766" actId="478"/>
          <ac:picMkLst>
            <pc:docMk/>
            <pc:sldMk cId="678465837" sldId="265"/>
            <ac:picMk id="8" creationId="{347DD702-8D6B-D0B5-9F0C-4DC1FCA6ABDE}"/>
          </ac:picMkLst>
        </pc:picChg>
        <pc:picChg chg="add del mod modCrop">
          <ac:chgData name="Theo Clark" userId="63a3bef81329cf79" providerId="LiveId" clId="{0E7810F0-9B63-43BC-9CF0-148A6BD5B99D}" dt="2022-08-13T16:35:36.748" v="778" actId="478"/>
          <ac:picMkLst>
            <pc:docMk/>
            <pc:sldMk cId="678465837" sldId="265"/>
            <ac:picMk id="10" creationId="{3CE806C9-77F7-6930-DF97-3DEE8658F3A4}"/>
          </ac:picMkLst>
        </pc:picChg>
        <pc:picChg chg="add del mod modCrop">
          <ac:chgData name="Theo Clark" userId="63a3bef81329cf79" providerId="LiveId" clId="{0E7810F0-9B63-43BC-9CF0-148A6BD5B99D}" dt="2022-08-15T19:56:45.867" v="5406" actId="478"/>
          <ac:picMkLst>
            <pc:docMk/>
            <pc:sldMk cId="678465837" sldId="265"/>
            <ac:picMk id="12" creationId="{AEC8D678-6748-9C2D-78CB-DD5CAE142409}"/>
          </ac:picMkLst>
        </pc:picChg>
      </pc:sldChg>
      <pc:sldChg chg="modSp new mod">
        <pc:chgData name="Theo Clark" userId="63a3bef81329cf79" providerId="LiveId" clId="{0E7810F0-9B63-43BC-9CF0-148A6BD5B99D}" dt="2022-08-15T20:09:53.764" v="5877" actId="20577"/>
        <pc:sldMkLst>
          <pc:docMk/>
          <pc:sldMk cId="2700526351" sldId="266"/>
        </pc:sldMkLst>
        <pc:spChg chg="mod">
          <ac:chgData name="Theo Clark" userId="63a3bef81329cf79" providerId="LiveId" clId="{0E7810F0-9B63-43BC-9CF0-148A6BD5B99D}" dt="2022-08-15T20:08:25.082" v="5721" actId="122"/>
          <ac:spMkLst>
            <pc:docMk/>
            <pc:sldMk cId="2700526351" sldId="266"/>
            <ac:spMk id="2" creationId="{2C0D8967-E7C8-505D-F369-E9633BC76160}"/>
          </ac:spMkLst>
        </pc:spChg>
        <pc:spChg chg="mod">
          <ac:chgData name="Theo Clark" userId="63a3bef81329cf79" providerId="LiveId" clId="{0E7810F0-9B63-43BC-9CF0-148A6BD5B99D}" dt="2022-08-15T20:09:53.764" v="5877" actId="20577"/>
          <ac:spMkLst>
            <pc:docMk/>
            <pc:sldMk cId="2700526351" sldId="266"/>
            <ac:spMk id="3" creationId="{51BC38C5-27BE-D4C0-06B2-932C12F74A3A}"/>
          </ac:spMkLst>
        </pc:spChg>
      </pc:sldChg>
      <pc:sldChg chg="modSp new mod addCm modCm">
        <pc:chgData name="Theo Clark" userId="63a3bef81329cf79" providerId="LiveId" clId="{0E7810F0-9B63-43BC-9CF0-148A6BD5B99D}" dt="2022-08-15T20:14:30.043" v="6269" actId="1589"/>
        <pc:sldMkLst>
          <pc:docMk/>
          <pc:sldMk cId="4112497647" sldId="267"/>
        </pc:sldMkLst>
        <pc:spChg chg="mod">
          <ac:chgData name="Theo Clark" userId="63a3bef81329cf79" providerId="LiveId" clId="{0E7810F0-9B63-43BC-9CF0-148A6BD5B99D}" dt="2022-08-15T20:10:24.767" v="5878" actId="122"/>
          <ac:spMkLst>
            <pc:docMk/>
            <pc:sldMk cId="4112497647" sldId="267"/>
            <ac:spMk id="2" creationId="{F6AD6929-1BD4-FA35-E704-CE595E99037B}"/>
          </ac:spMkLst>
        </pc:spChg>
        <pc:spChg chg="mod">
          <ac:chgData name="Theo Clark" userId="63a3bef81329cf79" providerId="LiveId" clId="{0E7810F0-9B63-43BC-9CF0-148A6BD5B99D}" dt="2022-08-15T20:14:26.692" v="6267" actId="5793"/>
          <ac:spMkLst>
            <pc:docMk/>
            <pc:sldMk cId="4112497647" sldId="267"/>
            <ac:spMk id="3" creationId="{3939CA5D-D8DB-66E1-EAC9-72D26C490704}"/>
          </ac:spMkLst>
        </pc:spChg>
      </pc:sldChg>
      <pc:sldChg chg="addSp delSp modSp new del mod">
        <pc:chgData name="Theo Clark" userId="63a3bef81329cf79" providerId="LiveId" clId="{0E7810F0-9B63-43BC-9CF0-148A6BD5B99D}" dt="2022-08-13T19:12:31.240" v="4728" actId="47"/>
        <pc:sldMkLst>
          <pc:docMk/>
          <pc:sldMk cId="1486888845" sldId="268"/>
        </pc:sldMkLst>
        <pc:spChg chg="mod">
          <ac:chgData name="Theo Clark" userId="63a3bef81329cf79" providerId="LiveId" clId="{0E7810F0-9B63-43BC-9CF0-148A6BD5B99D}" dt="2022-08-13T17:49:48.492" v="2136" actId="122"/>
          <ac:spMkLst>
            <pc:docMk/>
            <pc:sldMk cId="1486888845" sldId="268"/>
            <ac:spMk id="2" creationId="{4E2457D6-7362-23BD-34AC-9587FFFECC2D}"/>
          </ac:spMkLst>
        </pc:spChg>
        <pc:spChg chg="del">
          <ac:chgData name="Theo Clark" userId="63a3bef81329cf79" providerId="LiveId" clId="{0E7810F0-9B63-43BC-9CF0-148A6BD5B99D}" dt="2022-08-13T17:51:15.013" v="2143"/>
          <ac:spMkLst>
            <pc:docMk/>
            <pc:sldMk cId="1486888845" sldId="268"/>
            <ac:spMk id="3" creationId="{72E52E46-BD34-7DCE-6BB6-17CD6EAB735E}"/>
          </ac:spMkLst>
        </pc:spChg>
        <pc:picChg chg="add mod">
          <ac:chgData name="Theo Clark" userId="63a3bef81329cf79" providerId="LiveId" clId="{0E7810F0-9B63-43BC-9CF0-148A6BD5B99D}" dt="2022-08-13T17:51:53.305" v="2154" actId="1076"/>
          <ac:picMkLst>
            <pc:docMk/>
            <pc:sldMk cId="1486888845" sldId="268"/>
            <ac:picMk id="5" creationId="{C73DB16B-9371-B958-2DCC-22040BED4EE0}"/>
          </ac:picMkLst>
        </pc:picChg>
      </pc:sldChg>
      <pc:sldChg chg="modSp new del mod">
        <pc:chgData name="Theo Clark" userId="63a3bef81329cf79" providerId="LiveId" clId="{0E7810F0-9B63-43BC-9CF0-148A6BD5B99D}" dt="2022-08-13T17:00:11.513" v="1584" actId="47"/>
        <pc:sldMkLst>
          <pc:docMk/>
          <pc:sldMk cId="3893121510" sldId="268"/>
        </pc:sldMkLst>
        <pc:spChg chg="mod">
          <ac:chgData name="Theo Clark" userId="63a3bef81329cf79" providerId="LiveId" clId="{0E7810F0-9B63-43BC-9CF0-148A6BD5B99D}" dt="2022-08-13T17:00:06.066" v="1583" actId="20577"/>
          <ac:spMkLst>
            <pc:docMk/>
            <pc:sldMk cId="3893121510" sldId="268"/>
            <ac:spMk id="2" creationId="{0376DEA7-523B-AB11-3135-1FFCC6CE00B4}"/>
          </ac:spMkLst>
        </pc:spChg>
      </pc:sldChg>
      <pc:sldChg chg="modSp new mod addCm delCm modCm">
        <pc:chgData name="Theo Clark" userId="63a3bef81329cf79" providerId="LiveId" clId="{0E7810F0-9B63-43BC-9CF0-148A6BD5B99D}" dt="2022-08-15T19:50:16.445" v="5285" actId="5793"/>
        <pc:sldMkLst>
          <pc:docMk/>
          <pc:sldMk cId="3107880730" sldId="269"/>
        </pc:sldMkLst>
        <pc:spChg chg="mod">
          <ac:chgData name="Theo Clark" userId="63a3bef81329cf79" providerId="LiveId" clId="{0E7810F0-9B63-43BC-9CF0-148A6BD5B99D}" dt="2022-08-15T19:44:17.128" v="5202" actId="14100"/>
          <ac:spMkLst>
            <pc:docMk/>
            <pc:sldMk cId="3107880730" sldId="269"/>
            <ac:spMk id="2" creationId="{DA5CC506-69E7-6171-347B-53AF840A431A}"/>
          </ac:spMkLst>
        </pc:spChg>
        <pc:spChg chg="mod">
          <ac:chgData name="Theo Clark" userId="63a3bef81329cf79" providerId="LiveId" clId="{0E7810F0-9B63-43BC-9CF0-148A6BD5B99D}" dt="2022-08-15T19:50:16.445" v="5285" actId="5793"/>
          <ac:spMkLst>
            <pc:docMk/>
            <pc:sldMk cId="3107880730" sldId="269"/>
            <ac:spMk id="3" creationId="{C51254BE-1350-951A-6D1D-B1D5E7476F4B}"/>
          </ac:spMkLst>
        </pc:spChg>
      </pc:sldChg>
      <pc:sldChg chg="addSp delSp modSp new mod addCm modCm">
        <pc:chgData name="Theo Clark" userId="63a3bef81329cf79" providerId="LiveId" clId="{0E7810F0-9B63-43BC-9CF0-148A6BD5B99D}" dt="2022-08-15T20:16:04.701" v="6363" actId="20577"/>
        <pc:sldMkLst>
          <pc:docMk/>
          <pc:sldMk cId="3581879357" sldId="270"/>
        </pc:sldMkLst>
        <pc:spChg chg="add mod">
          <ac:chgData name="Theo Clark" userId="63a3bef81329cf79" providerId="LiveId" clId="{0E7810F0-9B63-43BC-9CF0-148A6BD5B99D}" dt="2022-08-15T20:07:31.980" v="5680" actId="14100"/>
          <ac:spMkLst>
            <pc:docMk/>
            <pc:sldMk cId="3581879357" sldId="270"/>
            <ac:spMk id="6" creationId="{4C0D9A0D-ACF9-BAFB-ABC1-FAE10B571F52}"/>
          </ac:spMkLst>
        </pc:spChg>
        <pc:spChg chg="add mod">
          <ac:chgData name="Theo Clark" userId="63a3bef81329cf79" providerId="LiveId" clId="{0E7810F0-9B63-43BC-9CF0-148A6BD5B99D}" dt="2022-08-15T20:08:19.070" v="5720" actId="122"/>
          <ac:spMkLst>
            <pc:docMk/>
            <pc:sldMk cId="3581879357" sldId="270"/>
            <ac:spMk id="9" creationId="{CD623B66-EA22-7D4D-55BD-09A93EF86477}"/>
          </ac:spMkLst>
        </pc:spChg>
        <pc:spChg chg="add del mod">
          <ac:chgData name="Theo Clark" userId="63a3bef81329cf79" providerId="LiveId" clId="{0E7810F0-9B63-43BC-9CF0-148A6BD5B99D}" dt="2022-08-13T18:36:20.700" v="3369"/>
          <ac:spMkLst>
            <pc:docMk/>
            <pc:sldMk cId="3581879357" sldId="270"/>
            <ac:spMk id="10" creationId="{1116C0D0-C9B4-01E4-C35D-A6C225266BE1}"/>
          </ac:spMkLst>
        </pc:spChg>
        <pc:spChg chg="add mod">
          <ac:chgData name="Theo Clark" userId="63a3bef81329cf79" providerId="LiveId" clId="{0E7810F0-9B63-43BC-9CF0-148A6BD5B99D}" dt="2022-08-13T18:37:12.873" v="3394" actId="1076"/>
          <ac:spMkLst>
            <pc:docMk/>
            <pc:sldMk cId="3581879357" sldId="270"/>
            <ac:spMk id="11" creationId="{D3B235AC-6280-3D0A-57A3-2D5F86E1D50F}"/>
          </ac:spMkLst>
        </pc:spChg>
        <pc:spChg chg="add mod">
          <ac:chgData name="Theo Clark" userId="63a3bef81329cf79" providerId="LiveId" clId="{0E7810F0-9B63-43BC-9CF0-148A6BD5B99D}" dt="2022-08-13T18:37:00.984" v="3391" actId="1076"/>
          <ac:spMkLst>
            <pc:docMk/>
            <pc:sldMk cId="3581879357" sldId="270"/>
            <ac:spMk id="12" creationId="{B2AE05BF-11B6-4B00-FA59-EA86DCA09658}"/>
          </ac:spMkLst>
        </pc:spChg>
        <pc:spChg chg="add del mod">
          <ac:chgData name="Theo Clark" userId="63a3bef81329cf79" providerId="LiveId" clId="{0E7810F0-9B63-43BC-9CF0-148A6BD5B99D}" dt="2022-08-13T18:37:27.600" v="3398"/>
          <ac:spMkLst>
            <pc:docMk/>
            <pc:sldMk cId="3581879357" sldId="270"/>
            <ac:spMk id="13" creationId="{68D7CB56-DAC7-4F44-EC5E-0D0E58050E2A}"/>
          </ac:spMkLst>
        </pc:spChg>
        <pc:spChg chg="add mod">
          <ac:chgData name="Theo Clark" userId="63a3bef81329cf79" providerId="LiveId" clId="{0E7810F0-9B63-43BC-9CF0-148A6BD5B99D}" dt="2022-08-15T20:16:04.701" v="6363" actId="20577"/>
          <ac:spMkLst>
            <pc:docMk/>
            <pc:sldMk cId="3581879357" sldId="270"/>
            <ac:spMk id="14" creationId="{85A65F0E-5F27-0572-9EEF-5712ED217F73}"/>
          </ac:spMkLst>
        </pc:spChg>
        <pc:picChg chg="add del mod">
          <ac:chgData name="Theo Clark" userId="63a3bef81329cf79" providerId="LiveId" clId="{0E7810F0-9B63-43BC-9CF0-148A6BD5B99D}" dt="2022-08-13T18:32:45.891" v="3239" actId="478"/>
          <ac:picMkLst>
            <pc:docMk/>
            <pc:sldMk cId="3581879357" sldId="270"/>
            <ac:picMk id="3" creationId="{65AD378E-8E2D-B540-67B3-49304684E334}"/>
          </ac:picMkLst>
        </pc:picChg>
        <pc:picChg chg="add del mod">
          <ac:chgData name="Theo Clark" userId="63a3bef81329cf79" providerId="LiveId" clId="{0E7810F0-9B63-43BC-9CF0-148A6BD5B99D}" dt="2022-08-13T18:35:03.467" v="3338" actId="478"/>
          <ac:picMkLst>
            <pc:docMk/>
            <pc:sldMk cId="3581879357" sldId="270"/>
            <ac:picMk id="5" creationId="{9DFA6896-64D3-F09C-3128-63CD614C5EA1}"/>
          </ac:picMkLst>
        </pc:picChg>
        <pc:picChg chg="add mod">
          <ac:chgData name="Theo Clark" userId="63a3bef81329cf79" providerId="LiveId" clId="{0E7810F0-9B63-43BC-9CF0-148A6BD5B99D}" dt="2022-08-13T18:36:07.707" v="3366" actId="1076"/>
          <ac:picMkLst>
            <pc:docMk/>
            <pc:sldMk cId="3581879357" sldId="270"/>
            <ac:picMk id="8" creationId="{9707A714-DADD-564E-5CFF-1F25AFAB0939}"/>
          </ac:picMkLst>
        </pc:picChg>
      </pc:sldChg>
      <pc:sldChg chg="new del">
        <pc:chgData name="Theo Clark" userId="63a3bef81329cf79" providerId="LiveId" clId="{0E7810F0-9B63-43BC-9CF0-148A6BD5B99D}" dt="2022-08-13T18:46:31.235" v="4145" actId="47"/>
        <pc:sldMkLst>
          <pc:docMk/>
          <pc:sldMk cId="1049510138" sldId="271"/>
        </pc:sldMkLst>
      </pc:sldChg>
      <pc:sldChg chg="modSp new mod">
        <pc:chgData name="Theo Clark" userId="63a3bef81329cf79" providerId="LiveId" clId="{0E7810F0-9B63-43BC-9CF0-148A6BD5B99D}" dt="2022-08-15T20:13:44.600" v="6220" actId="20577"/>
        <pc:sldMkLst>
          <pc:docMk/>
          <pc:sldMk cId="3236236191" sldId="271"/>
        </pc:sldMkLst>
        <pc:spChg chg="mod">
          <ac:chgData name="Theo Clark" userId="63a3bef81329cf79" providerId="LiveId" clId="{0E7810F0-9B63-43BC-9CF0-148A6BD5B99D}" dt="2022-08-15T20:12:27.912" v="5906" actId="20577"/>
          <ac:spMkLst>
            <pc:docMk/>
            <pc:sldMk cId="3236236191" sldId="271"/>
            <ac:spMk id="2" creationId="{EBDB18A5-C5A4-F610-9B84-035D421A3151}"/>
          </ac:spMkLst>
        </pc:spChg>
        <pc:spChg chg="mod">
          <ac:chgData name="Theo Clark" userId="63a3bef81329cf79" providerId="LiveId" clId="{0E7810F0-9B63-43BC-9CF0-148A6BD5B99D}" dt="2022-08-15T20:13:44.600" v="6220" actId="20577"/>
          <ac:spMkLst>
            <pc:docMk/>
            <pc:sldMk cId="3236236191" sldId="271"/>
            <ac:spMk id="3" creationId="{33D4B2CE-DBC7-309F-E265-BAD5427EFA2E}"/>
          </ac:spMkLst>
        </pc:spChg>
      </pc:sldChg>
      <pc:sldChg chg="addSp delSp modSp new mod">
        <pc:chgData name="Theo Clark" userId="63a3bef81329cf79" providerId="LiveId" clId="{0E7810F0-9B63-43BC-9CF0-148A6BD5B99D}" dt="2022-08-15T19:44:31.965" v="5208" actId="20577"/>
        <pc:sldMkLst>
          <pc:docMk/>
          <pc:sldMk cId="878020282" sldId="272"/>
        </pc:sldMkLst>
        <pc:spChg chg="mod">
          <ac:chgData name="Theo Clark" userId="63a3bef81329cf79" providerId="LiveId" clId="{0E7810F0-9B63-43BC-9CF0-148A6BD5B99D}" dt="2022-08-15T19:44:00.041" v="5196" actId="14100"/>
          <ac:spMkLst>
            <pc:docMk/>
            <pc:sldMk cId="878020282" sldId="272"/>
            <ac:spMk id="2" creationId="{79CC4E93-0DF5-D52E-A27B-98956543941B}"/>
          </ac:spMkLst>
        </pc:spChg>
        <pc:spChg chg="del">
          <ac:chgData name="Theo Clark" userId="63a3bef81329cf79" providerId="LiveId" clId="{0E7810F0-9B63-43BC-9CF0-148A6BD5B99D}" dt="2022-08-15T19:12:41.427" v="4874" actId="478"/>
          <ac:spMkLst>
            <pc:docMk/>
            <pc:sldMk cId="878020282" sldId="272"/>
            <ac:spMk id="3" creationId="{15ABCA2C-2F9B-2FDB-85AC-B8B868E23369}"/>
          </ac:spMkLst>
        </pc:spChg>
        <pc:spChg chg="add mod">
          <ac:chgData name="Theo Clark" userId="63a3bef81329cf79" providerId="LiveId" clId="{0E7810F0-9B63-43BC-9CF0-148A6BD5B99D}" dt="2022-08-15T19:44:31.965" v="5208" actId="20577"/>
          <ac:spMkLst>
            <pc:docMk/>
            <pc:sldMk cId="878020282" sldId="272"/>
            <ac:spMk id="4" creationId="{9F66385B-9600-EF4B-1B00-A6966AE733EF}"/>
          </ac:spMkLst>
        </pc:spChg>
        <pc:graphicFrameChg chg="add mod">
          <ac:chgData name="Theo Clark" userId="63a3bef81329cf79" providerId="LiveId" clId="{0E7810F0-9B63-43BC-9CF0-148A6BD5B99D}" dt="2022-08-15T19:19:12.881" v="4998" actId="1076"/>
          <ac:graphicFrameMkLst>
            <pc:docMk/>
            <pc:sldMk cId="878020282" sldId="272"/>
            <ac:graphicFrameMk id="5" creationId="{B35324A9-737E-7EB5-BE84-49DFD355BF72}"/>
          </ac:graphicFrameMkLst>
        </pc:graphicFrameChg>
      </pc:sldChg>
      <pc:sldChg chg="new del">
        <pc:chgData name="Theo Clark" userId="63a3bef81329cf79" providerId="LiveId" clId="{0E7810F0-9B63-43BC-9CF0-148A6BD5B99D}" dt="2022-08-13T18:46:31.958" v="4146" actId="47"/>
        <pc:sldMkLst>
          <pc:docMk/>
          <pc:sldMk cId="2863101197" sldId="272"/>
        </pc:sldMkLst>
      </pc:sldChg>
      <pc:sldChg chg="addSp delSp modSp new mod">
        <pc:chgData name="Theo Clark" userId="63a3bef81329cf79" providerId="LiveId" clId="{0E7810F0-9B63-43BC-9CF0-148A6BD5B99D}" dt="2022-08-15T19:44:07.789" v="5199" actId="122"/>
        <pc:sldMkLst>
          <pc:docMk/>
          <pc:sldMk cId="4219840258" sldId="273"/>
        </pc:sldMkLst>
        <pc:spChg chg="mod">
          <ac:chgData name="Theo Clark" userId="63a3bef81329cf79" providerId="LiveId" clId="{0E7810F0-9B63-43BC-9CF0-148A6BD5B99D}" dt="2022-08-15T19:44:07.789" v="5199" actId="122"/>
          <ac:spMkLst>
            <pc:docMk/>
            <pc:sldMk cId="4219840258" sldId="273"/>
            <ac:spMk id="2" creationId="{3CCE8730-8C97-FEC7-3A16-F382BF722D54}"/>
          </ac:spMkLst>
        </pc:spChg>
        <pc:spChg chg="del">
          <ac:chgData name="Theo Clark" userId="63a3bef81329cf79" providerId="LiveId" clId="{0E7810F0-9B63-43BC-9CF0-148A6BD5B99D}" dt="2022-08-15T19:13:58.945" v="4882" actId="478"/>
          <ac:spMkLst>
            <pc:docMk/>
            <pc:sldMk cId="4219840258" sldId="273"/>
            <ac:spMk id="3" creationId="{96474042-EBDF-52BC-1EF2-01134016E3FA}"/>
          </ac:spMkLst>
        </pc:spChg>
        <pc:spChg chg="add mod">
          <ac:chgData name="Theo Clark" userId="63a3bef81329cf79" providerId="LiveId" clId="{0E7810F0-9B63-43BC-9CF0-148A6BD5B99D}" dt="2022-08-15T19:42:20.129" v="5181" actId="1076"/>
          <ac:spMkLst>
            <pc:docMk/>
            <pc:sldMk cId="4219840258" sldId="273"/>
            <ac:spMk id="4" creationId="{ACCB39A9-BC89-210C-7D0D-D356E9852E39}"/>
          </ac:spMkLst>
        </pc:spChg>
        <pc:spChg chg="add mod">
          <ac:chgData name="Theo Clark" userId="63a3bef81329cf79" providerId="LiveId" clId="{0E7810F0-9B63-43BC-9CF0-148A6BD5B99D}" dt="2022-08-15T19:42:58.829" v="5186" actId="6549"/>
          <ac:spMkLst>
            <pc:docMk/>
            <pc:sldMk cId="4219840258" sldId="273"/>
            <ac:spMk id="5" creationId="{13C26DDA-5095-3526-10AE-902C857492A0}"/>
          </ac:spMkLst>
        </pc:spChg>
        <pc:spChg chg="add mod">
          <ac:chgData name="Theo Clark" userId="63a3bef81329cf79" providerId="LiveId" clId="{0E7810F0-9B63-43BC-9CF0-148A6BD5B99D}" dt="2022-08-15T19:43:26.310" v="5192" actId="12"/>
          <ac:spMkLst>
            <pc:docMk/>
            <pc:sldMk cId="4219840258" sldId="273"/>
            <ac:spMk id="6" creationId="{F5FCF3BF-B739-0F01-AEA3-0A17B8E49C8E}"/>
          </ac:spMkLst>
        </pc:spChg>
      </pc:sldChg>
      <pc:sldChg chg="addSp modSp new mod">
        <pc:chgData name="Theo Clark" userId="63a3bef81329cf79" providerId="LiveId" clId="{0E7810F0-9B63-43BC-9CF0-148A6BD5B99D}" dt="2022-08-15T20:11:01.350" v="5886" actId="14100"/>
        <pc:sldMkLst>
          <pc:docMk/>
          <pc:sldMk cId="3328425587" sldId="274"/>
        </pc:sldMkLst>
        <pc:spChg chg="mod">
          <ac:chgData name="Theo Clark" userId="63a3bef81329cf79" providerId="LiveId" clId="{0E7810F0-9B63-43BC-9CF0-148A6BD5B99D}" dt="2022-08-15T20:10:48.972" v="5883" actId="20577"/>
          <ac:spMkLst>
            <pc:docMk/>
            <pc:sldMk cId="3328425587" sldId="274"/>
            <ac:spMk id="2" creationId="{B0D40A51-FBCA-9CFF-3EF7-F5A4A60FD972}"/>
          </ac:spMkLst>
        </pc:spChg>
        <pc:spChg chg="add mod">
          <ac:chgData name="Theo Clark" userId="63a3bef81329cf79" providerId="LiveId" clId="{0E7810F0-9B63-43BC-9CF0-148A6BD5B99D}" dt="2022-08-15T20:11:01.350" v="5886" actId="14100"/>
          <ac:spMkLst>
            <pc:docMk/>
            <pc:sldMk cId="3328425587" sldId="274"/>
            <ac:spMk id="3" creationId="{24324C1F-31B4-E3BF-03C9-A8DD3F876D4D}"/>
          </ac:spMkLst>
        </pc:spChg>
      </pc:sldChg>
      <pc:sldChg chg="new del">
        <pc:chgData name="Theo Clark" userId="63a3bef81329cf79" providerId="LiveId" clId="{0E7810F0-9B63-43BC-9CF0-148A6BD5B99D}" dt="2022-08-15T20:14:56.751" v="6277" actId="47"/>
        <pc:sldMkLst>
          <pc:docMk/>
          <pc:sldMk cId="2893062711" sldId="275"/>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8-13T14:16:05.135" idx="4">
    <p:pos x="1701" y="1179"/>
    <p:text/>
    <p:extLst>
      <p:ext uri="{C676402C-5697-4E1C-873F-D02D1690AC5C}">
        <p15:threadingInfo xmlns:p15="http://schemas.microsoft.com/office/powerpoint/2012/main" timeZoneBias="240"/>
      </p:ext>
    </p:extLst>
  </p:cm>
  <p:cm authorId="1" dt="2022-08-13T14:17:19.231" idx="6">
    <p:pos x="1701" y="1275"/>
    <p:text>‘ID’ and ‘Date’ were not very 
useful in modeling.</p:text>
    <p:extLst>
      <p:ext uri="{C676402C-5697-4E1C-873F-D02D1690AC5C}">
        <p15:threadingInfo xmlns:p15="http://schemas.microsoft.com/office/powerpoint/2012/main" timeZoneBias="240">
          <p15:parentCm authorId="1" idx="4"/>
        </p15:threadingInfo>
      </p:ext>
    </p:extLst>
  </p:cm>
  <p:cm authorId="1" dt="2022-08-13T14:16:47.766" idx="5">
    <p:pos x="10" y="10"/>
    <p:text>whenever it was set equal to 
‘No’ there were zero bike rental counts on those observations. This makes logical sense, as when 
the bikes are not available for rental, I would expect the rental count to be equal to zero. If I kept 
this variable in a particular model, there would be no way for the model to understand that the 
‘Functioning’ variable being equal to ‘No’ is the only variable that matters when the bike rental 
count is equal to zero.</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13T15:03:51.290" idx="12">
    <p:pos x="4487" y="1447"/>
    <p:text>Some models are better for specidic scenarios...... explain why this one worked</p:text>
    <p:extLst>
      <p:ext uri="{C676402C-5697-4E1C-873F-D02D1690AC5C}">
        <p15:threadingInfo xmlns:p15="http://schemas.microsoft.com/office/powerpoint/2012/main" timeZoneBias="240"/>
      </p:ext>
    </p:extLst>
  </p:cm>
  <p:cm authorId="1" dt="2022-08-13T15:20:07.227" idx="16">
    <p:pos x="2371" y="1815"/>
    <p:text>Explain use of R and random forests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8-13T15:08:54.160" idx="13">
    <p:pos x="10" y="10"/>
    <p:text>change axis range and make more readable</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8-13T15:11:35.786" idx="14">
    <p:pos x="4447" y="4106"/>
    <p:text>explain correlation</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8-13T14:37:27.568" idx="9">
    <p:pos x="6832" y="837"/>
    <p:text>More rentals on weekdays support the idea from the last graph that bikes are rented more often for commuting than for leisure</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8-13T14:45:30.062" idx="10">
    <p:pos x="1561" y="1340"/>
    <p:text>More bikes during warmer months will balance the available supply with the customer demand at any given time</p:text>
    <p:extLst>
      <p:ext uri="{C676402C-5697-4E1C-873F-D02D1690AC5C}">
        <p15:threadingInfo xmlns:p15="http://schemas.microsoft.com/office/powerpoint/2012/main" timeZoneBias="240"/>
      </p:ext>
    </p:extLst>
  </p:cm>
  <p:cm authorId="1" dt="2022-08-15T16:14:30.038" idx="17">
    <p:pos x="1561" y="1436"/>
    <p:text>Adding more bikes for rental in early spring to meet the expected growing demand, then removing those bikes in late autumn as they will no longer be in as high of demand</p:text>
    <p:extLst>
      <p:ext uri="{C676402C-5697-4E1C-873F-D02D1690AC5C}">
        <p15:threadingInfo xmlns:p15="http://schemas.microsoft.com/office/powerpoint/2012/main" timeZoneBias="240">
          <p15:parentCm authorId="1" idx="10"/>
        </p15:threadingInfo>
      </p:ext>
    </p:extLst>
  </p:cm>
  <p:cm authorId="1" dt="2022-08-15T16:14:30.041" idx="18">
    <p:pos x="1561" y="1532"/>
    <p:text>Adding more bikes for rental in early spring to meet the expected growing demand, then removing those bikes in late autumn as they will no longer be in as high of demand</p:text>
    <p:extLst>
      <p:ext uri="{C676402C-5697-4E1C-873F-D02D1690AC5C}">
        <p15:threadingInfo xmlns:p15="http://schemas.microsoft.com/office/powerpoint/2012/main" timeZoneBias="240">
          <p15:parentCm authorId="1" idx="10"/>
        </p15:threadingInfo>
      </p:ext>
    </p:extLst>
  </p:cm>
  <p:cm authorId="1" dt="2022-08-13T14:50:49.522" idx="11">
    <p:pos x="1058" y="2625"/>
    <p:text>One thing to monitor is the location of rental stations for this bike sharing system. It is possible that adding more locations could increase the general use of the system.</p:text>
    <p:extLst>
      <p:ext uri="{C676402C-5697-4E1C-873F-D02D1690AC5C}">
        <p15:threadingInfo xmlns:p15="http://schemas.microsoft.com/office/powerpoint/2012/main" timeZoneBias="240"/>
      </p:ext>
    </p:extLst>
  </p:cm>
  <p:cm authorId="1" dt="2022-08-13T15:18:37.365" idx="15">
    <p:pos x="1058" y="2721"/>
    <p:text>commuting routes</p:text>
    <p:extLst>
      <p:ext uri="{C676402C-5697-4E1C-873F-D02D1690AC5C}">
        <p15:threadingInfo xmlns:p15="http://schemas.microsoft.com/office/powerpoint/2012/main" timeZoneBias="240">
          <p15:parentCm authorId="1" idx="1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6D8F1-A82D-405D-BA77-538114234A7A}"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39C28-061A-4358-B414-927FA2E812D4}" type="slidenum">
              <a:rPr lang="en-US" smtClean="0"/>
              <a:t>‹#›</a:t>
            </a:fld>
            <a:endParaRPr lang="en-US"/>
          </a:p>
        </p:txBody>
      </p:sp>
    </p:spTree>
    <p:extLst>
      <p:ext uri="{BB962C8B-B14F-4D97-AF65-F5344CB8AC3E}">
        <p14:creationId xmlns:p14="http://schemas.microsoft.com/office/powerpoint/2010/main" val="167145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58DB324-BCD0-4BF9-900D-C34BE006225D}" type="datetimeFigureOut">
              <a:rPr lang="en-US" smtClean="0"/>
              <a:t>8/15/2022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96C5183-8E2A-4C39-BC41-9FC39506C3D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34760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DB324-BCD0-4BF9-900D-C34BE006225D}"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427457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DB324-BCD0-4BF9-900D-C34BE006225D}"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310356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DB324-BCD0-4BF9-900D-C34BE006225D}"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74487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DB324-BCD0-4BF9-900D-C34BE006225D}" type="datetimeFigureOut">
              <a:rPr lang="en-US" smtClean="0"/>
              <a:t>8/15/2022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C5183-8E2A-4C39-BC41-9FC39506C3D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190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DB324-BCD0-4BF9-900D-C34BE006225D}"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247178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DB324-BCD0-4BF9-900D-C34BE006225D}" type="datetimeFigureOut">
              <a:rPr lang="en-US" smtClean="0"/>
              <a:t>8/15/2022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126239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DB324-BCD0-4BF9-900D-C34BE006225D}" type="datetimeFigureOut">
              <a:rPr lang="en-US" smtClean="0"/>
              <a:t>8/15/2022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22429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DB324-BCD0-4BF9-900D-C34BE006225D}" type="datetimeFigureOut">
              <a:rPr lang="en-US" smtClean="0"/>
              <a:t>8/15/2022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224303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DB324-BCD0-4BF9-900D-C34BE006225D}"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31951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DB324-BCD0-4BF9-900D-C34BE006225D}" type="datetimeFigureOut">
              <a:rPr lang="en-US" smtClean="0"/>
              <a:t>8/15/2022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C5183-8E2A-4C39-BC41-9FC39506C3D2}" type="slidenum">
              <a:rPr lang="en-US" smtClean="0"/>
              <a:t>‹#›</a:t>
            </a:fld>
            <a:endParaRPr lang="en-US"/>
          </a:p>
        </p:txBody>
      </p:sp>
    </p:spTree>
    <p:extLst>
      <p:ext uri="{BB962C8B-B14F-4D97-AF65-F5344CB8AC3E}">
        <p14:creationId xmlns:p14="http://schemas.microsoft.com/office/powerpoint/2010/main" val="7682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58DB324-BCD0-4BF9-900D-C34BE006225D}" type="datetimeFigureOut">
              <a:rPr lang="en-US" smtClean="0"/>
              <a:t>8/15/2022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96C5183-8E2A-4C39-BC41-9FC39506C3D2}" type="slidenum">
              <a:rPr lang="en-US" smtClean="0"/>
              <a:t>‹#›</a:t>
            </a:fld>
            <a:endParaRPr lang="en-US"/>
          </a:p>
        </p:txBody>
      </p:sp>
    </p:spTree>
    <p:extLst>
      <p:ext uri="{BB962C8B-B14F-4D97-AF65-F5344CB8AC3E}">
        <p14:creationId xmlns:p14="http://schemas.microsoft.com/office/powerpoint/2010/main" val="136624238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heoclark9/BikeShareCase-Stud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AC83-77F0-3EAF-89AA-8C6C5D13B1F0}"/>
              </a:ext>
            </a:extLst>
          </p:cNvPr>
          <p:cNvSpPr>
            <a:spLocks noGrp="1"/>
          </p:cNvSpPr>
          <p:nvPr>
            <p:ph type="ctrTitle"/>
          </p:nvPr>
        </p:nvSpPr>
        <p:spPr>
          <a:xfrm>
            <a:off x="931672" y="135466"/>
            <a:ext cx="10944125" cy="1332613"/>
          </a:xfrm>
        </p:spPr>
        <p:txBody>
          <a:bodyPr>
            <a:normAutofit/>
          </a:bodyPr>
          <a:lstStyle/>
          <a:p>
            <a:pPr algn="ctr"/>
            <a:r>
              <a:rPr lang="en-US" sz="4400" dirty="0"/>
              <a:t>Predicting &amp; Modeling Bicycle Rentals</a:t>
            </a:r>
          </a:p>
        </p:txBody>
      </p:sp>
      <p:sp>
        <p:nvSpPr>
          <p:cNvPr id="3" name="Subtitle 2">
            <a:extLst>
              <a:ext uri="{FF2B5EF4-FFF2-40B4-BE49-F238E27FC236}">
                <a16:creationId xmlns:a16="http://schemas.microsoft.com/office/drawing/2014/main" id="{5FE3C01E-48F2-0BA9-8174-9EFD3CDB18FF}"/>
              </a:ext>
            </a:extLst>
          </p:cNvPr>
          <p:cNvSpPr>
            <a:spLocks noGrp="1"/>
          </p:cNvSpPr>
          <p:nvPr>
            <p:ph type="subTitle" idx="1"/>
          </p:nvPr>
        </p:nvSpPr>
        <p:spPr>
          <a:xfrm>
            <a:off x="931672" y="5449186"/>
            <a:ext cx="9448800" cy="685800"/>
          </a:xfrm>
        </p:spPr>
        <p:txBody>
          <a:bodyPr>
            <a:normAutofit fontScale="77500" lnSpcReduction="20000"/>
          </a:bodyPr>
          <a:lstStyle/>
          <a:p>
            <a:r>
              <a:rPr lang="en-US" dirty="0"/>
              <a:t>Theo Clark</a:t>
            </a:r>
          </a:p>
          <a:p>
            <a:r>
              <a:rPr lang="en-US" dirty="0"/>
              <a:t>Data Analyst</a:t>
            </a:r>
          </a:p>
        </p:txBody>
      </p:sp>
      <p:pic>
        <p:nvPicPr>
          <p:cNvPr id="7" name="Picture 6">
            <a:extLst>
              <a:ext uri="{FF2B5EF4-FFF2-40B4-BE49-F238E27FC236}">
                <a16:creationId xmlns:a16="http://schemas.microsoft.com/office/drawing/2014/main" id="{D2527ACB-1115-0306-3D4B-C79EA3C11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251" y="1627129"/>
            <a:ext cx="6234965" cy="4164957"/>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27864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0D9A0D-ACF9-BAFB-ABC1-FAE10B571F52}"/>
              </a:ext>
            </a:extLst>
          </p:cNvPr>
          <p:cNvSpPr txBox="1"/>
          <p:nvPr/>
        </p:nvSpPr>
        <p:spPr>
          <a:xfrm>
            <a:off x="0" y="210005"/>
            <a:ext cx="11281144" cy="584775"/>
          </a:xfrm>
          <a:prstGeom prst="rect">
            <a:avLst/>
          </a:prstGeom>
          <a:noFill/>
        </p:spPr>
        <p:txBody>
          <a:bodyPr wrap="square" rtlCol="0">
            <a:spAutoFit/>
          </a:bodyPr>
          <a:lstStyle/>
          <a:p>
            <a:pPr algn="ctr"/>
            <a:r>
              <a:rPr lang="en-US" sz="3200" b="1" dirty="0"/>
              <a:t>Weekend or Weekday?</a:t>
            </a:r>
          </a:p>
        </p:txBody>
      </p:sp>
      <p:pic>
        <p:nvPicPr>
          <p:cNvPr id="8" name="Picture 7">
            <a:extLst>
              <a:ext uri="{FF2B5EF4-FFF2-40B4-BE49-F238E27FC236}">
                <a16:creationId xmlns:a16="http://schemas.microsoft.com/office/drawing/2014/main" id="{9707A714-DADD-564E-5CFF-1F25AFAB0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61" y="794780"/>
            <a:ext cx="5268439" cy="5268439"/>
          </a:xfrm>
          <a:prstGeom prst="rect">
            <a:avLst/>
          </a:prstGeom>
        </p:spPr>
      </p:pic>
      <p:sp>
        <p:nvSpPr>
          <p:cNvPr id="9" name="TextBox 8">
            <a:extLst>
              <a:ext uri="{FF2B5EF4-FFF2-40B4-BE49-F238E27FC236}">
                <a16:creationId xmlns:a16="http://schemas.microsoft.com/office/drawing/2014/main" id="{CD623B66-EA22-7D4D-55BD-09A93EF86477}"/>
              </a:ext>
            </a:extLst>
          </p:cNvPr>
          <p:cNvSpPr txBox="1"/>
          <p:nvPr/>
        </p:nvSpPr>
        <p:spPr>
          <a:xfrm rot="16200000">
            <a:off x="-1868631" y="3221254"/>
            <a:ext cx="4770388" cy="369332"/>
          </a:xfrm>
          <a:prstGeom prst="rect">
            <a:avLst/>
          </a:prstGeom>
          <a:noFill/>
        </p:spPr>
        <p:txBody>
          <a:bodyPr wrap="square" rtlCol="0">
            <a:spAutoFit/>
          </a:bodyPr>
          <a:lstStyle/>
          <a:p>
            <a:pPr algn="ctr"/>
            <a:r>
              <a:rPr lang="en-US" dirty="0"/>
              <a:t>Total Bike Rental Count</a:t>
            </a:r>
          </a:p>
        </p:txBody>
      </p:sp>
      <p:sp>
        <p:nvSpPr>
          <p:cNvPr id="11" name="TextBox 10">
            <a:extLst>
              <a:ext uri="{FF2B5EF4-FFF2-40B4-BE49-F238E27FC236}">
                <a16:creationId xmlns:a16="http://schemas.microsoft.com/office/drawing/2014/main" id="{D3B235AC-6280-3D0A-57A3-2D5F86E1D50F}"/>
              </a:ext>
            </a:extLst>
          </p:cNvPr>
          <p:cNvSpPr txBox="1"/>
          <p:nvPr/>
        </p:nvSpPr>
        <p:spPr>
          <a:xfrm>
            <a:off x="1356533" y="5791114"/>
            <a:ext cx="2105247" cy="369332"/>
          </a:xfrm>
          <a:prstGeom prst="rect">
            <a:avLst/>
          </a:prstGeom>
          <a:noFill/>
        </p:spPr>
        <p:txBody>
          <a:bodyPr wrap="square" rtlCol="0">
            <a:spAutoFit/>
          </a:bodyPr>
          <a:lstStyle/>
          <a:p>
            <a:pPr algn="ctr"/>
            <a:r>
              <a:rPr lang="en-US" dirty="0"/>
              <a:t>Weekday</a:t>
            </a:r>
          </a:p>
        </p:txBody>
      </p:sp>
      <p:sp>
        <p:nvSpPr>
          <p:cNvPr id="12" name="TextBox 11">
            <a:extLst>
              <a:ext uri="{FF2B5EF4-FFF2-40B4-BE49-F238E27FC236}">
                <a16:creationId xmlns:a16="http://schemas.microsoft.com/office/drawing/2014/main" id="{B2AE05BF-11B6-4B00-FA59-EA86DCA09658}"/>
              </a:ext>
            </a:extLst>
          </p:cNvPr>
          <p:cNvSpPr txBox="1"/>
          <p:nvPr/>
        </p:nvSpPr>
        <p:spPr>
          <a:xfrm>
            <a:off x="3632790" y="5791114"/>
            <a:ext cx="2105247" cy="369332"/>
          </a:xfrm>
          <a:prstGeom prst="rect">
            <a:avLst/>
          </a:prstGeom>
          <a:noFill/>
        </p:spPr>
        <p:txBody>
          <a:bodyPr wrap="square" rtlCol="0">
            <a:spAutoFit/>
          </a:bodyPr>
          <a:lstStyle/>
          <a:p>
            <a:pPr algn="ctr"/>
            <a:r>
              <a:rPr lang="en-US" dirty="0"/>
              <a:t>Weekend</a:t>
            </a:r>
          </a:p>
        </p:txBody>
      </p:sp>
      <p:sp>
        <p:nvSpPr>
          <p:cNvPr id="14" name="TextBox 13">
            <a:extLst>
              <a:ext uri="{FF2B5EF4-FFF2-40B4-BE49-F238E27FC236}">
                <a16:creationId xmlns:a16="http://schemas.microsoft.com/office/drawing/2014/main" id="{85A65F0E-5F27-0572-9EEF-5712ED217F73}"/>
              </a:ext>
            </a:extLst>
          </p:cNvPr>
          <p:cNvSpPr txBox="1"/>
          <p:nvPr/>
        </p:nvSpPr>
        <p:spPr>
          <a:xfrm>
            <a:off x="6222332" y="2813445"/>
            <a:ext cx="4791740"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a:t>More bikes rented on weekdays rather than on weekends (over 2 times as many)</a:t>
            </a:r>
          </a:p>
          <a:p>
            <a:pPr marL="742950" lvl="1" indent="-285750">
              <a:buFont typeface="Arial" panose="020B0604020202020204" pitchFamily="34" charset="0"/>
              <a:buChar char="•"/>
            </a:pPr>
            <a:r>
              <a:rPr lang="en-US" sz="1400" dirty="0"/>
              <a:t>Commuting more common than joy rides</a:t>
            </a:r>
          </a:p>
          <a:p>
            <a:pPr marL="285750" indent="-285750">
              <a:buFont typeface="Arial" panose="020B0604020202020204" pitchFamily="34" charset="0"/>
              <a:buChar char="•"/>
            </a:pPr>
            <a:r>
              <a:rPr lang="en-US" sz="1400" dirty="0"/>
              <a:t>Suggests bikes are </a:t>
            </a:r>
            <a:r>
              <a:rPr lang="en-US" sz="1400"/>
              <a:t>rented mainly </a:t>
            </a:r>
            <a:r>
              <a:rPr lang="en-US" sz="1400" dirty="0"/>
              <a:t>for commuting</a:t>
            </a:r>
          </a:p>
          <a:p>
            <a:pPr marL="3943350" lvl="8"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187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8967-E7C8-505D-F369-E9633BC76160}"/>
              </a:ext>
            </a:extLst>
          </p:cNvPr>
          <p:cNvSpPr>
            <a:spLocks noGrp="1"/>
          </p:cNvSpPr>
          <p:nvPr>
            <p:ph type="title"/>
          </p:nvPr>
        </p:nvSpPr>
        <p:spPr/>
        <p:txBody>
          <a:bodyPr/>
          <a:lstStyle/>
          <a:p>
            <a:pPr algn="ctr"/>
            <a:r>
              <a:rPr lang="en-US" dirty="0"/>
              <a:t>Key Takeaways</a:t>
            </a:r>
          </a:p>
        </p:txBody>
      </p:sp>
      <p:sp>
        <p:nvSpPr>
          <p:cNvPr id="3" name="Content Placeholder 2">
            <a:extLst>
              <a:ext uri="{FF2B5EF4-FFF2-40B4-BE49-F238E27FC236}">
                <a16:creationId xmlns:a16="http://schemas.microsoft.com/office/drawing/2014/main" id="{51BC38C5-27BE-D4C0-06B2-932C12F74A3A}"/>
              </a:ext>
            </a:extLst>
          </p:cNvPr>
          <p:cNvSpPr>
            <a:spLocks noGrp="1"/>
          </p:cNvSpPr>
          <p:nvPr>
            <p:ph idx="1"/>
          </p:nvPr>
        </p:nvSpPr>
        <p:spPr>
          <a:xfrm>
            <a:off x="1261872" y="2052084"/>
            <a:ext cx="8595360" cy="4351337"/>
          </a:xfrm>
        </p:spPr>
        <p:txBody>
          <a:bodyPr/>
          <a:lstStyle/>
          <a:p>
            <a:r>
              <a:rPr lang="en-US" dirty="0"/>
              <a:t>Demand is higher for bike rental during the warmer months of the year</a:t>
            </a:r>
          </a:p>
          <a:p>
            <a:endParaRPr lang="en-US" dirty="0"/>
          </a:p>
          <a:p>
            <a:r>
              <a:rPr lang="en-US" dirty="0"/>
              <a:t>Bikes are rented more often during the week</a:t>
            </a:r>
          </a:p>
          <a:p>
            <a:pPr lvl="1"/>
            <a:r>
              <a:rPr lang="en-US" dirty="0"/>
              <a:t>Possibly to commute to work</a:t>
            </a:r>
          </a:p>
          <a:p>
            <a:endParaRPr lang="en-US" dirty="0"/>
          </a:p>
          <a:p>
            <a:r>
              <a:rPr lang="en-US" dirty="0"/>
              <a:t>Weather, time of day, and day are most important variables to monitor</a:t>
            </a:r>
          </a:p>
        </p:txBody>
      </p:sp>
    </p:spTree>
    <p:extLst>
      <p:ext uri="{BB962C8B-B14F-4D97-AF65-F5344CB8AC3E}">
        <p14:creationId xmlns:p14="http://schemas.microsoft.com/office/powerpoint/2010/main" val="270052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18A5-C5A4-F610-9B84-035D421A3151}"/>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33D4B2CE-DBC7-309F-E265-BAD5427EFA2E}"/>
              </a:ext>
            </a:extLst>
          </p:cNvPr>
          <p:cNvSpPr>
            <a:spLocks noGrp="1"/>
          </p:cNvSpPr>
          <p:nvPr>
            <p:ph idx="1"/>
          </p:nvPr>
        </p:nvSpPr>
        <p:spPr/>
        <p:txBody>
          <a:bodyPr/>
          <a:lstStyle/>
          <a:p>
            <a:r>
              <a:rPr lang="en-US" dirty="0"/>
              <a:t>Due to time constraints, I was only able to consider eight models</a:t>
            </a:r>
          </a:p>
          <a:p>
            <a:pPr lvl="1"/>
            <a:r>
              <a:rPr lang="en-US" dirty="0"/>
              <a:t>Looking at different models (specifically different kinds of random forests) could be beneficial in finding more reliable predictions</a:t>
            </a:r>
          </a:p>
        </p:txBody>
      </p:sp>
    </p:spTree>
    <p:extLst>
      <p:ext uri="{BB962C8B-B14F-4D97-AF65-F5344CB8AC3E}">
        <p14:creationId xmlns:p14="http://schemas.microsoft.com/office/powerpoint/2010/main" val="32362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6929-1BD4-FA35-E704-CE595E99037B}"/>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3939CA5D-D8DB-66E1-EAC9-72D26C490704}"/>
              </a:ext>
            </a:extLst>
          </p:cNvPr>
          <p:cNvSpPr>
            <a:spLocks noGrp="1"/>
          </p:cNvSpPr>
          <p:nvPr>
            <p:ph idx="1"/>
          </p:nvPr>
        </p:nvSpPr>
        <p:spPr/>
        <p:txBody>
          <a:bodyPr/>
          <a:lstStyle/>
          <a:p>
            <a:r>
              <a:rPr lang="en-US" dirty="0"/>
              <a:t>I recommend that the city provides more bikes during the warmer months of the year</a:t>
            </a:r>
          </a:p>
          <a:p>
            <a:r>
              <a:rPr lang="en-US" dirty="0"/>
              <a:t>Looking at the future, catering to the commuters and their needs will likely increase customer satisfaction</a:t>
            </a:r>
          </a:p>
          <a:p>
            <a:pPr marL="274320" lvl="1" indent="0">
              <a:buNone/>
            </a:pPr>
            <a:endParaRPr lang="en-US" dirty="0"/>
          </a:p>
          <a:p>
            <a:endParaRPr lang="en-US" dirty="0"/>
          </a:p>
          <a:p>
            <a:endParaRPr lang="en-US" dirty="0"/>
          </a:p>
          <a:p>
            <a:pPr marL="274320" lvl="1" indent="0">
              <a:buNone/>
            </a:pPr>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112497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A51-FBCA-9CFF-3EF7-F5A4A60FD972}"/>
              </a:ext>
            </a:extLst>
          </p:cNvPr>
          <p:cNvSpPr>
            <a:spLocks noGrp="1"/>
          </p:cNvSpPr>
          <p:nvPr>
            <p:ph type="title"/>
          </p:nvPr>
        </p:nvSpPr>
        <p:spPr>
          <a:xfrm>
            <a:off x="-1" y="365760"/>
            <a:ext cx="11291777" cy="1325562"/>
          </a:xfrm>
        </p:spPr>
        <p:txBody>
          <a:bodyPr/>
          <a:lstStyle/>
          <a:p>
            <a:pPr algn="ctr"/>
            <a:r>
              <a:rPr lang="en-US" dirty="0"/>
              <a:t>Thank you!</a:t>
            </a:r>
          </a:p>
        </p:txBody>
      </p:sp>
      <p:sp>
        <p:nvSpPr>
          <p:cNvPr id="3" name="TextBox 2">
            <a:extLst>
              <a:ext uri="{FF2B5EF4-FFF2-40B4-BE49-F238E27FC236}">
                <a16:creationId xmlns:a16="http://schemas.microsoft.com/office/drawing/2014/main" id="{24324C1F-31B4-E3BF-03C9-A8DD3F876D4D}"/>
              </a:ext>
            </a:extLst>
          </p:cNvPr>
          <p:cNvSpPr txBox="1"/>
          <p:nvPr/>
        </p:nvSpPr>
        <p:spPr>
          <a:xfrm>
            <a:off x="-1" y="5247168"/>
            <a:ext cx="11291777" cy="369332"/>
          </a:xfrm>
          <a:prstGeom prst="rect">
            <a:avLst/>
          </a:prstGeom>
          <a:noFill/>
        </p:spPr>
        <p:txBody>
          <a:bodyPr wrap="square" rtlCol="0">
            <a:spAutoFit/>
          </a:bodyPr>
          <a:lstStyle/>
          <a:p>
            <a:pPr algn="ctr"/>
            <a:r>
              <a:rPr lang="en-US" dirty="0"/>
              <a:t>Link to the full project &amp; code: </a:t>
            </a:r>
            <a:r>
              <a:rPr lang="en-US" dirty="0">
                <a:hlinkClick r:id="rId2"/>
              </a:rPr>
              <a:t>Bike Share Project</a:t>
            </a:r>
            <a:endParaRPr lang="en-US" dirty="0"/>
          </a:p>
        </p:txBody>
      </p:sp>
    </p:spTree>
    <p:extLst>
      <p:ext uri="{BB962C8B-B14F-4D97-AF65-F5344CB8AC3E}">
        <p14:creationId xmlns:p14="http://schemas.microsoft.com/office/powerpoint/2010/main" val="332842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8730-8C97-FEC7-3A16-F382BF722D54}"/>
              </a:ext>
            </a:extLst>
          </p:cNvPr>
          <p:cNvSpPr>
            <a:spLocks noGrp="1"/>
          </p:cNvSpPr>
          <p:nvPr>
            <p:ph type="title"/>
          </p:nvPr>
        </p:nvSpPr>
        <p:spPr>
          <a:xfrm>
            <a:off x="0" y="365760"/>
            <a:ext cx="11277600" cy="1325562"/>
          </a:xfrm>
        </p:spPr>
        <p:txBody>
          <a:bodyPr/>
          <a:lstStyle/>
          <a:p>
            <a:pPr algn="ctr"/>
            <a:r>
              <a:rPr lang="en-US" dirty="0"/>
              <a:t>Business Task</a:t>
            </a:r>
          </a:p>
        </p:txBody>
      </p:sp>
      <p:sp>
        <p:nvSpPr>
          <p:cNvPr id="4" name="Content Placeholder 3">
            <a:extLst>
              <a:ext uri="{FF2B5EF4-FFF2-40B4-BE49-F238E27FC236}">
                <a16:creationId xmlns:a16="http://schemas.microsoft.com/office/drawing/2014/main" id="{ACCB39A9-BC89-210C-7D0D-D356E9852E39}"/>
              </a:ext>
            </a:extLst>
          </p:cNvPr>
          <p:cNvSpPr txBox="1">
            <a:spLocks/>
          </p:cNvSpPr>
          <p:nvPr/>
        </p:nvSpPr>
        <p:spPr>
          <a:xfrm>
            <a:off x="1056452" y="2489200"/>
            <a:ext cx="5417500" cy="3970867"/>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Predict &amp; model rental bike counts (demand) for the newly implemented bike sharing system</a:t>
            </a:r>
          </a:p>
        </p:txBody>
      </p:sp>
      <p:sp>
        <p:nvSpPr>
          <p:cNvPr id="5" name="Text Placeholder 4">
            <a:extLst>
              <a:ext uri="{FF2B5EF4-FFF2-40B4-BE49-F238E27FC236}">
                <a16:creationId xmlns:a16="http://schemas.microsoft.com/office/drawing/2014/main" id="{13C26DDA-5095-3526-10AE-902C857492A0}"/>
              </a:ext>
            </a:extLst>
          </p:cNvPr>
          <p:cNvSpPr txBox="1">
            <a:spLocks/>
          </p:cNvSpPr>
          <p:nvPr/>
        </p:nvSpPr>
        <p:spPr>
          <a:xfrm>
            <a:off x="6473952" y="2917335"/>
            <a:ext cx="4480560" cy="731520"/>
          </a:xfrm>
          <a:prstGeom prst="rect">
            <a:avLst/>
          </a:prstGeom>
        </p:spPr>
        <p:txBody>
          <a:bodyPr>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None/>
            </a:pPr>
            <a:r>
              <a:rPr lang="en-US" sz="2000" u="sng" dirty="0"/>
              <a:t>Assumptions/Notes</a:t>
            </a:r>
          </a:p>
        </p:txBody>
      </p:sp>
      <p:sp>
        <p:nvSpPr>
          <p:cNvPr id="6" name="Content Placeholder 5">
            <a:extLst>
              <a:ext uri="{FF2B5EF4-FFF2-40B4-BE49-F238E27FC236}">
                <a16:creationId xmlns:a16="http://schemas.microsoft.com/office/drawing/2014/main" id="{F5FCF3BF-B739-0F01-AEA3-0A17B8E49C8E}"/>
              </a:ext>
            </a:extLst>
          </p:cNvPr>
          <p:cNvSpPr txBox="1">
            <a:spLocks/>
          </p:cNvSpPr>
          <p:nvPr/>
        </p:nvSpPr>
        <p:spPr>
          <a:xfrm>
            <a:off x="6473952" y="3283095"/>
            <a:ext cx="4480560" cy="3664650"/>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600" dirty="0"/>
              <a:t>Weather will play an important role in bike demand</a:t>
            </a:r>
          </a:p>
          <a:p>
            <a:r>
              <a:rPr lang="en-US" sz="1600" dirty="0"/>
              <a:t>Rental counts represent total bikes rented per hour on a given day</a:t>
            </a:r>
          </a:p>
          <a:p>
            <a:r>
              <a:rPr lang="en-US" sz="1600" dirty="0"/>
              <a:t>This is an example of my work for demonstrative purposes only</a:t>
            </a:r>
          </a:p>
          <a:p>
            <a:pPr lvl="1">
              <a:buFont typeface="Arial" panose="020B0604020202020204" pitchFamily="34" charset="0"/>
              <a:buChar char="•"/>
            </a:pPr>
            <a:r>
              <a:rPr lang="en-US" sz="1400" dirty="0"/>
              <a:t>This business task is theoretical and </a:t>
            </a:r>
            <a:r>
              <a:rPr lang="en-US" sz="1400" b="1" dirty="0"/>
              <a:t>the data is not real-world data</a:t>
            </a:r>
            <a:endParaRPr lang="en-US" sz="1400" dirty="0"/>
          </a:p>
          <a:p>
            <a:endParaRPr lang="en-US" dirty="0"/>
          </a:p>
        </p:txBody>
      </p:sp>
    </p:spTree>
    <p:extLst>
      <p:ext uri="{BB962C8B-B14F-4D97-AF65-F5344CB8AC3E}">
        <p14:creationId xmlns:p14="http://schemas.microsoft.com/office/powerpoint/2010/main" val="421984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4E93-0DF5-D52E-A27B-98956543941B}"/>
              </a:ext>
            </a:extLst>
          </p:cNvPr>
          <p:cNvSpPr>
            <a:spLocks noGrp="1"/>
          </p:cNvSpPr>
          <p:nvPr>
            <p:ph type="title"/>
          </p:nvPr>
        </p:nvSpPr>
        <p:spPr>
          <a:xfrm>
            <a:off x="0" y="330166"/>
            <a:ext cx="11303000" cy="1325562"/>
          </a:xfrm>
        </p:spPr>
        <p:txBody>
          <a:bodyPr/>
          <a:lstStyle/>
          <a:p>
            <a:pPr algn="ctr"/>
            <a:r>
              <a:rPr lang="en-US" sz="4400" dirty="0"/>
              <a:t>Analytical Goals</a:t>
            </a:r>
            <a:endParaRPr lang="en-US" dirty="0"/>
          </a:p>
        </p:txBody>
      </p:sp>
      <p:sp>
        <p:nvSpPr>
          <p:cNvPr id="4" name="Content Placeholder 5">
            <a:extLst>
              <a:ext uri="{FF2B5EF4-FFF2-40B4-BE49-F238E27FC236}">
                <a16:creationId xmlns:a16="http://schemas.microsoft.com/office/drawing/2014/main" id="{9F66385B-9600-EF4B-1B00-A6966AE733EF}"/>
              </a:ext>
            </a:extLst>
          </p:cNvPr>
          <p:cNvSpPr txBox="1">
            <a:spLocks/>
          </p:cNvSpPr>
          <p:nvPr/>
        </p:nvSpPr>
        <p:spPr>
          <a:xfrm>
            <a:off x="1639444" y="1293884"/>
            <a:ext cx="7220712" cy="4024125"/>
          </a:xfrm>
          <a:prstGeom prst="rect">
            <a:avLst/>
          </a:prstGeom>
        </p:spPr>
        <p:txBody>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endParaRPr lang="en-US" dirty="0"/>
          </a:p>
          <a:p>
            <a:r>
              <a:rPr lang="en-US" sz="1600" dirty="0"/>
              <a:t>Accurately predict demand using statistical modeling</a:t>
            </a:r>
          </a:p>
          <a:p>
            <a:r>
              <a:rPr lang="en-US" sz="1600" dirty="0"/>
              <a:t>Determine which variables impact demand the most</a:t>
            </a:r>
          </a:p>
          <a:p>
            <a:endParaRPr lang="en-US" dirty="0"/>
          </a:p>
          <a:p>
            <a:endParaRPr lang="en-US" dirty="0"/>
          </a:p>
        </p:txBody>
      </p:sp>
      <p:graphicFrame>
        <p:nvGraphicFramePr>
          <p:cNvPr id="5" name="Table 4">
            <a:extLst>
              <a:ext uri="{FF2B5EF4-FFF2-40B4-BE49-F238E27FC236}">
                <a16:creationId xmlns:a16="http://schemas.microsoft.com/office/drawing/2014/main" id="{B35324A9-737E-7EB5-BE84-49DFD355BF72}"/>
              </a:ext>
            </a:extLst>
          </p:cNvPr>
          <p:cNvGraphicFramePr>
            <a:graphicFrameLocks noGrp="1"/>
          </p:cNvGraphicFramePr>
          <p:nvPr>
            <p:extLst>
              <p:ext uri="{D42A27DB-BD31-4B8C-83A1-F6EECF244321}">
                <p14:modId xmlns:p14="http://schemas.microsoft.com/office/powerpoint/2010/main" val="2173203951"/>
              </p:ext>
            </p:extLst>
          </p:nvPr>
        </p:nvGraphicFramePr>
        <p:xfrm>
          <a:off x="1639444" y="2717038"/>
          <a:ext cx="7807325" cy="4140962"/>
        </p:xfrm>
        <a:graphic>
          <a:graphicData uri="http://schemas.openxmlformats.org/drawingml/2006/table">
            <a:tbl>
              <a:tblPr firstRow="1" firstCol="1" bandRow="1">
                <a:tableStyleId>{5C22544A-7EE6-4342-B048-85BDC9FD1C3A}</a:tableStyleId>
              </a:tblPr>
              <a:tblGrid>
                <a:gridCol w="1809037">
                  <a:extLst>
                    <a:ext uri="{9D8B030D-6E8A-4147-A177-3AD203B41FA5}">
                      <a16:colId xmlns:a16="http://schemas.microsoft.com/office/drawing/2014/main" val="1420972958"/>
                    </a:ext>
                  </a:extLst>
                </a:gridCol>
                <a:gridCol w="5998288">
                  <a:extLst>
                    <a:ext uri="{9D8B030D-6E8A-4147-A177-3AD203B41FA5}">
                      <a16:colId xmlns:a16="http://schemas.microsoft.com/office/drawing/2014/main" val="2220998516"/>
                    </a:ext>
                  </a:extLst>
                </a:gridCol>
              </a:tblGrid>
              <a:tr h="254635">
                <a:tc>
                  <a:txBody>
                    <a:bodyPr/>
                    <a:lstStyle/>
                    <a:p>
                      <a:pPr marL="0" marR="0" indent="0">
                        <a:lnSpc>
                          <a:spcPct val="107000"/>
                        </a:lnSpc>
                        <a:spcBef>
                          <a:spcPts val="0"/>
                        </a:spcBef>
                        <a:spcAft>
                          <a:spcPts val="0"/>
                        </a:spcAft>
                      </a:pPr>
                      <a:r>
                        <a:rPr lang="en-US" sz="1600">
                          <a:effectLst/>
                        </a:rPr>
                        <a:t>Variable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600" dirty="0">
                          <a:effectLst/>
                        </a:rPr>
                        <a:t>Description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3774920222"/>
                  </a:ext>
                </a:extLst>
              </a:tr>
              <a:tr h="212090">
                <a:tc>
                  <a:txBody>
                    <a:bodyPr/>
                    <a:lstStyle/>
                    <a:p>
                      <a:pPr marL="0" marR="0" indent="0">
                        <a:lnSpc>
                          <a:spcPct val="107000"/>
                        </a:lnSpc>
                        <a:spcBef>
                          <a:spcPts val="0"/>
                        </a:spcBef>
                        <a:spcAft>
                          <a:spcPts val="0"/>
                        </a:spcAft>
                      </a:pPr>
                      <a:r>
                        <a:rPr lang="en-US" sz="1400">
                          <a:effectLst/>
                        </a:rPr>
                        <a:t>Count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Rented bike counts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32598391"/>
                  </a:ext>
                </a:extLst>
              </a:tr>
              <a:tr h="210185">
                <a:tc>
                  <a:txBody>
                    <a:bodyPr/>
                    <a:lstStyle/>
                    <a:p>
                      <a:pPr marL="0" marR="0" indent="0">
                        <a:lnSpc>
                          <a:spcPct val="107000"/>
                        </a:lnSpc>
                        <a:spcBef>
                          <a:spcPts val="0"/>
                        </a:spcBef>
                        <a:spcAft>
                          <a:spcPts val="0"/>
                        </a:spcAft>
                      </a:pPr>
                      <a:r>
                        <a:rPr lang="en-US" sz="1400">
                          <a:effectLst/>
                        </a:rPr>
                        <a:t>Date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a:effectLst/>
                        </a:rPr>
                        <a:t>Date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3225477959"/>
                  </a:ext>
                </a:extLst>
              </a:tr>
              <a:tr h="210185">
                <a:tc>
                  <a:txBody>
                    <a:bodyPr/>
                    <a:lstStyle/>
                    <a:p>
                      <a:pPr marL="0" marR="0" indent="0">
                        <a:lnSpc>
                          <a:spcPct val="107000"/>
                        </a:lnSpc>
                        <a:spcBef>
                          <a:spcPts val="0"/>
                        </a:spcBef>
                        <a:spcAft>
                          <a:spcPts val="0"/>
                        </a:spcAft>
                      </a:pPr>
                      <a:r>
                        <a:rPr lang="en-US" sz="1400">
                          <a:effectLst/>
                        </a:rPr>
                        <a:t>Hour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a:effectLst/>
                        </a:rPr>
                        <a:t>Hour of the day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2197290106"/>
                  </a:ext>
                </a:extLst>
              </a:tr>
              <a:tr h="210185">
                <a:tc>
                  <a:txBody>
                    <a:bodyPr/>
                    <a:lstStyle/>
                    <a:p>
                      <a:pPr marL="0" marR="0" indent="0">
                        <a:lnSpc>
                          <a:spcPct val="107000"/>
                        </a:lnSpc>
                        <a:spcBef>
                          <a:spcPts val="0"/>
                        </a:spcBef>
                        <a:spcAft>
                          <a:spcPts val="0"/>
                        </a:spcAft>
                      </a:pPr>
                      <a:r>
                        <a:rPr lang="en-US" sz="1400">
                          <a:effectLst/>
                        </a:rPr>
                        <a:t>Temperature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Temperature in Celsius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3624753244"/>
                  </a:ext>
                </a:extLst>
              </a:tr>
              <a:tr h="212090">
                <a:tc>
                  <a:txBody>
                    <a:bodyPr/>
                    <a:lstStyle/>
                    <a:p>
                      <a:pPr marL="0" marR="0" indent="0">
                        <a:lnSpc>
                          <a:spcPct val="107000"/>
                        </a:lnSpc>
                        <a:spcBef>
                          <a:spcPts val="0"/>
                        </a:spcBef>
                        <a:spcAft>
                          <a:spcPts val="0"/>
                        </a:spcAft>
                      </a:pPr>
                      <a:r>
                        <a:rPr lang="en-US" sz="1400">
                          <a:effectLst/>
                        </a:rPr>
                        <a:t>Humidity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Humidity (%)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1646756852"/>
                  </a:ext>
                </a:extLst>
              </a:tr>
              <a:tr h="210185">
                <a:tc>
                  <a:txBody>
                    <a:bodyPr/>
                    <a:lstStyle/>
                    <a:p>
                      <a:pPr marL="0" marR="0" indent="0">
                        <a:lnSpc>
                          <a:spcPct val="107000"/>
                        </a:lnSpc>
                        <a:spcBef>
                          <a:spcPts val="0"/>
                        </a:spcBef>
                        <a:spcAft>
                          <a:spcPts val="0"/>
                        </a:spcAft>
                      </a:pPr>
                      <a:r>
                        <a:rPr lang="en-US" sz="1400">
                          <a:effectLst/>
                        </a:rPr>
                        <a:t>Wind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a:effectLst/>
                        </a:rPr>
                        <a:t>Wind speed (m/s)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1714974277"/>
                  </a:ext>
                </a:extLst>
              </a:tr>
              <a:tr h="210185">
                <a:tc>
                  <a:txBody>
                    <a:bodyPr/>
                    <a:lstStyle/>
                    <a:p>
                      <a:pPr marL="0" marR="0" indent="0">
                        <a:lnSpc>
                          <a:spcPct val="107000"/>
                        </a:lnSpc>
                        <a:spcBef>
                          <a:spcPts val="0"/>
                        </a:spcBef>
                        <a:spcAft>
                          <a:spcPts val="0"/>
                        </a:spcAft>
                      </a:pPr>
                      <a:r>
                        <a:rPr lang="en-US" sz="1400">
                          <a:effectLst/>
                        </a:rPr>
                        <a:t>Visibility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Visibility (10m)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2782570762"/>
                  </a:ext>
                </a:extLst>
              </a:tr>
              <a:tr h="212090">
                <a:tc>
                  <a:txBody>
                    <a:bodyPr/>
                    <a:lstStyle/>
                    <a:p>
                      <a:pPr marL="0" marR="0" indent="0">
                        <a:lnSpc>
                          <a:spcPct val="107000"/>
                        </a:lnSpc>
                        <a:spcBef>
                          <a:spcPts val="0"/>
                        </a:spcBef>
                        <a:spcAft>
                          <a:spcPts val="0"/>
                        </a:spcAft>
                      </a:pPr>
                      <a:r>
                        <a:rPr lang="en-US" sz="1400">
                          <a:effectLst/>
                        </a:rPr>
                        <a:t>Dew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Dew point temperature in Celsius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3765094534"/>
                  </a:ext>
                </a:extLst>
              </a:tr>
              <a:tr h="210185">
                <a:tc>
                  <a:txBody>
                    <a:bodyPr/>
                    <a:lstStyle/>
                    <a:p>
                      <a:pPr marL="0" marR="0" indent="0">
                        <a:lnSpc>
                          <a:spcPct val="107000"/>
                        </a:lnSpc>
                        <a:spcBef>
                          <a:spcPts val="0"/>
                        </a:spcBef>
                        <a:spcAft>
                          <a:spcPts val="0"/>
                        </a:spcAft>
                      </a:pPr>
                      <a:r>
                        <a:rPr lang="en-US" sz="1400">
                          <a:effectLst/>
                        </a:rPr>
                        <a:t>Solar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Solar Radiation (MJ/m2)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650796526"/>
                  </a:ext>
                </a:extLst>
              </a:tr>
              <a:tr h="210185">
                <a:tc>
                  <a:txBody>
                    <a:bodyPr/>
                    <a:lstStyle/>
                    <a:p>
                      <a:pPr marL="0" marR="0" indent="0">
                        <a:lnSpc>
                          <a:spcPct val="107000"/>
                        </a:lnSpc>
                        <a:spcBef>
                          <a:spcPts val="0"/>
                        </a:spcBef>
                        <a:spcAft>
                          <a:spcPts val="0"/>
                        </a:spcAft>
                      </a:pPr>
                      <a:r>
                        <a:rPr lang="en-US" sz="1400">
                          <a:effectLst/>
                        </a:rPr>
                        <a:t>Rainfall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Rainfall(mm)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2453075196"/>
                  </a:ext>
                </a:extLst>
              </a:tr>
              <a:tr h="247015">
                <a:tc>
                  <a:txBody>
                    <a:bodyPr/>
                    <a:lstStyle/>
                    <a:p>
                      <a:pPr marL="0" marR="0" indent="0">
                        <a:lnSpc>
                          <a:spcPct val="107000"/>
                        </a:lnSpc>
                        <a:spcBef>
                          <a:spcPts val="0"/>
                        </a:spcBef>
                        <a:spcAft>
                          <a:spcPts val="0"/>
                        </a:spcAft>
                      </a:pPr>
                      <a:r>
                        <a:rPr lang="en-US" sz="1400">
                          <a:effectLst/>
                        </a:rPr>
                        <a:t>Snowfall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Snowfall (cm)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4045695431"/>
                  </a:ext>
                </a:extLst>
              </a:tr>
              <a:tr h="233045">
                <a:tc>
                  <a:txBody>
                    <a:bodyPr/>
                    <a:lstStyle/>
                    <a:p>
                      <a:pPr marL="0" marR="0" indent="0">
                        <a:lnSpc>
                          <a:spcPct val="107000"/>
                        </a:lnSpc>
                        <a:spcBef>
                          <a:spcPts val="0"/>
                        </a:spcBef>
                        <a:spcAft>
                          <a:spcPts val="0"/>
                        </a:spcAft>
                      </a:pPr>
                      <a:r>
                        <a:rPr lang="en-US" sz="1400">
                          <a:effectLst/>
                        </a:rPr>
                        <a:t>Seasons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a:effectLst/>
                        </a:rPr>
                        <a:t>Winter, Spring, Summer, Autumn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1383940698"/>
                  </a:ext>
                </a:extLst>
              </a:tr>
              <a:tr h="234950">
                <a:tc>
                  <a:txBody>
                    <a:bodyPr/>
                    <a:lstStyle/>
                    <a:p>
                      <a:pPr marL="0" marR="0" indent="0">
                        <a:lnSpc>
                          <a:spcPct val="107000"/>
                        </a:lnSpc>
                        <a:spcBef>
                          <a:spcPts val="0"/>
                        </a:spcBef>
                        <a:spcAft>
                          <a:spcPts val="0"/>
                        </a:spcAft>
                      </a:pPr>
                      <a:r>
                        <a:rPr lang="en-US" sz="1400">
                          <a:effectLst/>
                        </a:rPr>
                        <a:t>Holiday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a:effectLst/>
                        </a:rPr>
                        <a:t>Holiday/No holiday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1539169141"/>
                  </a:ext>
                </a:extLst>
              </a:tr>
              <a:tr h="234950">
                <a:tc>
                  <a:txBody>
                    <a:bodyPr/>
                    <a:lstStyle/>
                    <a:p>
                      <a:pPr marL="0" marR="0" indent="0">
                        <a:lnSpc>
                          <a:spcPct val="107000"/>
                        </a:lnSpc>
                        <a:spcBef>
                          <a:spcPts val="0"/>
                        </a:spcBef>
                        <a:spcAft>
                          <a:spcPts val="0"/>
                        </a:spcAft>
                      </a:pPr>
                      <a:r>
                        <a:rPr lang="en-US" sz="1400">
                          <a:effectLst/>
                        </a:rPr>
                        <a:t>Functioning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gn="just">
                        <a:lnSpc>
                          <a:spcPct val="107000"/>
                        </a:lnSpc>
                        <a:spcBef>
                          <a:spcPts val="0"/>
                        </a:spcBef>
                        <a:spcAft>
                          <a:spcPts val="0"/>
                        </a:spcAft>
                      </a:pPr>
                      <a:r>
                        <a:rPr lang="en-US" sz="1400" dirty="0">
                          <a:effectLst/>
                        </a:rPr>
                        <a:t>NoFunc(Non Functional Hours), Fun(Functional hours)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899991941"/>
                  </a:ext>
                </a:extLst>
              </a:tr>
              <a:tr h="234950">
                <a:tc>
                  <a:txBody>
                    <a:bodyPr/>
                    <a:lstStyle/>
                    <a:p>
                      <a:pPr marL="0" marR="0" indent="0">
                        <a:lnSpc>
                          <a:spcPct val="107000"/>
                        </a:lnSpc>
                        <a:spcBef>
                          <a:spcPts val="0"/>
                        </a:spcBef>
                        <a:spcAft>
                          <a:spcPts val="0"/>
                        </a:spcAft>
                      </a:pPr>
                      <a:r>
                        <a:rPr lang="en-US" sz="1400">
                          <a:effectLst/>
                        </a:rPr>
                        <a:t>ID </a:t>
                      </a:r>
                      <a:endParaRPr lang="en-US" sz="1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tc>
                  <a:txBody>
                    <a:bodyPr/>
                    <a:lstStyle/>
                    <a:p>
                      <a:pPr marL="0" marR="0" indent="0">
                        <a:lnSpc>
                          <a:spcPct val="107000"/>
                        </a:lnSpc>
                        <a:spcBef>
                          <a:spcPts val="0"/>
                        </a:spcBef>
                        <a:spcAft>
                          <a:spcPts val="0"/>
                        </a:spcAft>
                      </a:pPr>
                      <a:r>
                        <a:rPr lang="en-US" sz="1400" dirty="0">
                          <a:effectLst/>
                        </a:rPr>
                        <a:t>Unique identifier </a:t>
                      </a:r>
                      <a:endParaRPr lang="en-US"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28575" marT="44450" marB="0"/>
                </a:tc>
                <a:extLst>
                  <a:ext uri="{0D108BD9-81ED-4DB2-BD59-A6C34878D82A}">
                    <a16:rowId xmlns:a16="http://schemas.microsoft.com/office/drawing/2014/main" val="502561424"/>
                  </a:ext>
                </a:extLst>
              </a:tr>
            </a:tbl>
          </a:graphicData>
        </a:graphic>
      </p:graphicFrame>
    </p:spTree>
    <p:extLst>
      <p:ext uri="{BB962C8B-B14F-4D97-AF65-F5344CB8AC3E}">
        <p14:creationId xmlns:p14="http://schemas.microsoft.com/office/powerpoint/2010/main" val="878020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C506-69E7-6171-347B-53AF840A431A}"/>
              </a:ext>
            </a:extLst>
          </p:cNvPr>
          <p:cNvSpPr>
            <a:spLocks noGrp="1"/>
          </p:cNvSpPr>
          <p:nvPr>
            <p:ph type="title"/>
          </p:nvPr>
        </p:nvSpPr>
        <p:spPr>
          <a:xfrm>
            <a:off x="1" y="365760"/>
            <a:ext cx="11294532" cy="1325562"/>
          </a:xfrm>
        </p:spPr>
        <p:txBody>
          <a:bodyPr/>
          <a:lstStyle/>
          <a:p>
            <a:pPr algn="ctr"/>
            <a:r>
              <a:rPr lang="en-US" dirty="0"/>
              <a:t>Diving into the Data</a:t>
            </a:r>
          </a:p>
        </p:txBody>
      </p:sp>
      <p:sp>
        <p:nvSpPr>
          <p:cNvPr id="3" name="Content Placeholder 2">
            <a:extLst>
              <a:ext uri="{FF2B5EF4-FFF2-40B4-BE49-F238E27FC236}">
                <a16:creationId xmlns:a16="http://schemas.microsoft.com/office/drawing/2014/main" id="{C51254BE-1350-951A-6D1D-B1D5E7476F4B}"/>
              </a:ext>
            </a:extLst>
          </p:cNvPr>
          <p:cNvSpPr>
            <a:spLocks noGrp="1"/>
          </p:cNvSpPr>
          <p:nvPr>
            <p:ph idx="1"/>
          </p:nvPr>
        </p:nvSpPr>
        <p:spPr/>
        <p:txBody>
          <a:bodyPr/>
          <a:lstStyle/>
          <a:p>
            <a:endParaRPr lang="en-US" dirty="0"/>
          </a:p>
          <a:p>
            <a:r>
              <a:rPr lang="en-US" dirty="0"/>
              <a:t>No missing values or any particular oddities</a:t>
            </a:r>
          </a:p>
          <a:p>
            <a:pPr lvl="1"/>
            <a:r>
              <a:rPr lang="en-US" dirty="0"/>
              <a:t>Theoretical dataset</a:t>
            </a:r>
          </a:p>
          <a:p>
            <a:r>
              <a:rPr lang="en-US" dirty="0"/>
              <a:t>Removed variables ‘ID’ &amp; ‘Functioning’</a:t>
            </a:r>
          </a:p>
          <a:p>
            <a:r>
              <a:rPr lang="en-US" dirty="0"/>
              <a:t>Transformed the ‘Date’ variable ‘Weekend’</a:t>
            </a:r>
          </a:p>
        </p:txBody>
      </p:sp>
    </p:spTree>
    <p:extLst>
      <p:ext uri="{BB962C8B-B14F-4D97-AF65-F5344CB8AC3E}">
        <p14:creationId xmlns:p14="http://schemas.microsoft.com/office/powerpoint/2010/main" val="310788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1653-98E0-84DB-F058-CD3FB39D1FEC}"/>
              </a:ext>
            </a:extLst>
          </p:cNvPr>
          <p:cNvSpPr>
            <a:spLocks noGrp="1"/>
          </p:cNvSpPr>
          <p:nvPr>
            <p:ph type="title"/>
          </p:nvPr>
        </p:nvSpPr>
        <p:spPr>
          <a:xfrm>
            <a:off x="1" y="0"/>
            <a:ext cx="11302408" cy="1325562"/>
          </a:xfrm>
        </p:spPr>
        <p:txBody>
          <a:bodyPr>
            <a:normAutofit/>
          </a:bodyPr>
          <a:lstStyle/>
          <a:p>
            <a:pPr algn="ctr"/>
            <a:r>
              <a:rPr lang="en-US" dirty="0"/>
              <a:t>Exploratory Analysis</a:t>
            </a:r>
          </a:p>
        </p:txBody>
      </p:sp>
      <p:graphicFrame>
        <p:nvGraphicFramePr>
          <p:cNvPr id="5" name="Content Placeholder 4">
            <a:extLst>
              <a:ext uri="{FF2B5EF4-FFF2-40B4-BE49-F238E27FC236}">
                <a16:creationId xmlns:a16="http://schemas.microsoft.com/office/drawing/2014/main" id="{EE59A491-EEDB-32EB-4062-A0F2A28FC539}"/>
              </a:ext>
            </a:extLst>
          </p:cNvPr>
          <p:cNvGraphicFramePr>
            <a:graphicFrameLocks noGrp="1"/>
          </p:cNvGraphicFramePr>
          <p:nvPr>
            <p:ph sz="half" idx="1"/>
            <p:extLst>
              <p:ext uri="{D42A27DB-BD31-4B8C-83A1-F6EECF244321}">
                <p14:modId xmlns:p14="http://schemas.microsoft.com/office/powerpoint/2010/main" val="331921322"/>
              </p:ext>
            </p:extLst>
          </p:nvPr>
        </p:nvGraphicFramePr>
        <p:xfrm>
          <a:off x="1182368" y="2401281"/>
          <a:ext cx="2056977" cy="2213610"/>
        </p:xfrm>
        <a:graphic>
          <a:graphicData uri="http://schemas.openxmlformats.org/drawingml/2006/table">
            <a:tbl>
              <a:tblPr firstRow="1" firstCol="1" bandRow="1">
                <a:tableStyleId>{5C22544A-7EE6-4342-B048-85BDC9FD1C3A}</a:tableStyleId>
              </a:tblPr>
              <a:tblGrid>
                <a:gridCol w="966292">
                  <a:extLst>
                    <a:ext uri="{9D8B030D-6E8A-4147-A177-3AD203B41FA5}">
                      <a16:colId xmlns:a16="http://schemas.microsoft.com/office/drawing/2014/main" val="4260043839"/>
                    </a:ext>
                  </a:extLst>
                </a:gridCol>
                <a:gridCol w="1090685">
                  <a:extLst>
                    <a:ext uri="{9D8B030D-6E8A-4147-A177-3AD203B41FA5}">
                      <a16:colId xmlns:a16="http://schemas.microsoft.com/office/drawing/2014/main" val="3205286585"/>
                    </a:ext>
                  </a:extLst>
                </a:gridCol>
              </a:tblGrid>
              <a:tr h="154305">
                <a:tc>
                  <a:txBody>
                    <a:bodyPr/>
                    <a:lstStyle/>
                    <a:p>
                      <a:pPr marL="0" marR="0" algn="ctr">
                        <a:spcBef>
                          <a:spcPts val="0"/>
                        </a:spcBef>
                        <a:spcAft>
                          <a:spcPts val="0"/>
                        </a:spcAft>
                      </a:pPr>
                      <a:r>
                        <a:rPr lang="en-US" sz="1100">
                          <a:effectLst/>
                        </a:rPr>
                        <a:t>Month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100" dirty="0">
                          <a:effectLst/>
                        </a:rPr>
                        <a:t>Total Bike Rentals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0991905"/>
                  </a:ext>
                </a:extLst>
              </a:tr>
              <a:tr h="161925">
                <a:tc>
                  <a:txBody>
                    <a:bodyPr/>
                    <a:lstStyle/>
                    <a:p>
                      <a:pPr marL="0" marR="0" algn="ctr">
                        <a:spcBef>
                          <a:spcPts val="0"/>
                        </a:spcBef>
                        <a:spcAft>
                          <a:spcPts val="0"/>
                        </a:spcAft>
                      </a:pPr>
                      <a:r>
                        <a:rPr lang="en-US" sz="1000" dirty="0">
                          <a:effectLst/>
                        </a:rPr>
                        <a:t>June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671,676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4757397"/>
                  </a:ext>
                </a:extLst>
              </a:tr>
              <a:tr h="154305">
                <a:tc>
                  <a:txBody>
                    <a:bodyPr/>
                    <a:lstStyle/>
                    <a:p>
                      <a:pPr marL="0" marR="0" algn="ctr">
                        <a:spcBef>
                          <a:spcPts val="0"/>
                        </a:spcBef>
                        <a:spcAft>
                          <a:spcPts val="0"/>
                        </a:spcAft>
                      </a:pPr>
                      <a:r>
                        <a:rPr lang="en-US" sz="1000" dirty="0">
                          <a:effectLst/>
                        </a:rPr>
                        <a:t>September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542,731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362464"/>
                  </a:ext>
                </a:extLst>
              </a:tr>
              <a:tr h="103505">
                <a:tc>
                  <a:txBody>
                    <a:bodyPr/>
                    <a:lstStyle/>
                    <a:p>
                      <a:pPr marL="0" marR="0" algn="ctr">
                        <a:spcBef>
                          <a:spcPts val="0"/>
                        </a:spcBef>
                        <a:spcAft>
                          <a:spcPts val="0"/>
                        </a:spcAft>
                      </a:pPr>
                      <a:r>
                        <a:rPr lang="en-US" sz="1000" dirty="0">
                          <a:effectLst/>
                        </a:rPr>
                        <a:t>July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532,006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090349"/>
                  </a:ext>
                </a:extLst>
              </a:tr>
              <a:tr h="154305">
                <a:tc>
                  <a:txBody>
                    <a:bodyPr/>
                    <a:lstStyle/>
                    <a:p>
                      <a:pPr marL="0" marR="0" algn="ctr">
                        <a:spcBef>
                          <a:spcPts val="0"/>
                        </a:spcBef>
                        <a:spcAft>
                          <a:spcPts val="0"/>
                        </a:spcAft>
                      </a:pPr>
                      <a:r>
                        <a:rPr lang="en-US" sz="1000" dirty="0">
                          <a:effectLst/>
                        </a:rPr>
                        <a:t>October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523,971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8451118"/>
                  </a:ext>
                </a:extLst>
              </a:tr>
              <a:tr h="161925">
                <a:tc>
                  <a:txBody>
                    <a:bodyPr/>
                    <a:lstStyle/>
                    <a:p>
                      <a:pPr marL="0" marR="0" algn="ctr">
                        <a:spcBef>
                          <a:spcPts val="0"/>
                        </a:spcBef>
                        <a:spcAft>
                          <a:spcPts val="0"/>
                        </a:spcAft>
                      </a:pPr>
                      <a:r>
                        <a:rPr lang="en-US" sz="1000" dirty="0">
                          <a:effectLst/>
                        </a:rPr>
                        <a:t>May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499,469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9469"/>
                  </a:ext>
                </a:extLst>
              </a:tr>
              <a:tr h="154305">
                <a:tc>
                  <a:txBody>
                    <a:bodyPr/>
                    <a:lstStyle/>
                    <a:p>
                      <a:pPr marL="0" marR="0" algn="ctr">
                        <a:spcBef>
                          <a:spcPts val="0"/>
                        </a:spcBef>
                        <a:spcAft>
                          <a:spcPts val="0"/>
                        </a:spcAft>
                      </a:pPr>
                      <a:r>
                        <a:rPr lang="en-US" sz="1000" dirty="0">
                          <a:effectLst/>
                        </a:rPr>
                        <a:t>August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476,317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8580140"/>
                  </a:ext>
                </a:extLst>
              </a:tr>
              <a:tr h="161925">
                <a:tc>
                  <a:txBody>
                    <a:bodyPr/>
                    <a:lstStyle/>
                    <a:p>
                      <a:pPr marL="0" marR="0" algn="ctr">
                        <a:spcBef>
                          <a:spcPts val="0"/>
                        </a:spcBef>
                        <a:spcAft>
                          <a:spcPts val="0"/>
                        </a:spcAft>
                      </a:pPr>
                      <a:r>
                        <a:rPr lang="en-US" sz="1000" dirty="0">
                          <a:effectLst/>
                        </a:rPr>
                        <a:t>April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401,157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0171925"/>
                  </a:ext>
                </a:extLst>
              </a:tr>
              <a:tr h="154305">
                <a:tc>
                  <a:txBody>
                    <a:bodyPr/>
                    <a:lstStyle/>
                    <a:p>
                      <a:pPr marL="0" marR="0" algn="ctr">
                        <a:spcBef>
                          <a:spcPts val="0"/>
                        </a:spcBef>
                        <a:spcAft>
                          <a:spcPts val="0"/>
                        </a:spcAft>
                      </a:pPr>
                      <a:r>
                        <a:rPr lang="en-US" sz="1000" dirty="0">
                          <a:effectLst/>
                        </a:rPr>
                        <a:t>November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377,911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7526168"/>
                  </a:ext>
                </a:extLst>
              </a:tr>
              <a:tr h="154305">
                <a:tc>
                  <a:txBody>
                    <a:bodyPr/>
                    <a:lstStyle/>
                    <a:p>
                      <a:pPr marL="0" marR="0" algn="ctr">
                        <a:spcBef>
                          <a:spcPts val="0"/>
                        </a:spcBef>
                        <a:spcAft>
                          <a:spcPts val="0"/>
                        </a:spcAft>
                      </a:pPr>
                      <a:r>
                        <a:rPr lang="en-US" sz="1000">
                          <a:effectLst/>
                        </a:rPr>
                        <a:t>March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225,092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897209"/>
                  </a:ext>
                </a:extLst>
              </a:tr>
              <a:tr h="161925">
                <a:tc>
                  <a:txBody>
                    <a:bodyPr/>
                    <a:lstStyle/>
                    <a:p>
                      <a:pPr marL="0" marR="0" algn="ctr">
                        <a:spcBef>
                          <a:spcPts val="0"/>
                        </a:spcBef>
                        <a:spcAft>
                          <a:spcPts val="0"/>
                        </a:spcAft>
                      </a:pPr>
                      <a:r>
                        <a:rPr lang="en-US" sz="1000" dirty="0">
                          <a:effectLst/>
                        </a:rPr>
                        <a:t>December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132,319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1888852"/>
                  </a:ext>
                </a:extLst>
              </a:tr>
              <a:tr h="154305">
                <a:tc>
                  <a:txBody>
                    <a:bodyPr/>
                    <a:lstStyle/>
                    <a:p>
                      <a:pPr marL="0" marR="0" algn="ctr">
                        <a:spcBef>
                          <a:spcPts val="0"/>
                        </a:spcBef>
                        <a:spcAft>
                          <a:spcPts val="0"/>
                        </a:spcAft>
                      </a:pPr>
                      <a:r>
                        <a:rPr lang="en-US" sz="1000" dirty="0">
                          <a:effectLst/>
                        </a:rPr>
                        <a:t>January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116,437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08195"/>
                  </a:ext>
                </a:extLst>
              </a:tr>
              <a:tr h="100965">
                <a:tc>
                  <a:txBody>
                    <a:bodyPr/>
                    <a:lstStyle/>
                    <a:p>
                      <a:pPr marL="0" marR="0" algn="ctr">
                        <a:spcBef>
                          <a:spcPts val="0"/>
                        </a:spcBef>
                        <a:spcAft>
                          <a:spcPts val="0"/>
                        </a:spcAft>
                      </a:pPr>
                      <a:r>
                        <a:rPr lang="en-US" sz="1000" dirty="0">
                          <a:effectLst/>
                        </a:rPr>
                        <a:t>February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106,306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9933186"/>
                  </a:ext>
                </a:extLst>
              </a:tr>
            </a:tbl>
          </a:graphicData>
        </a:graphic>
      </p:graphicFrame>
      <p:sp>
        <p:nvSpPr>
          <p:cNvPr id="6" name="TextBox 5">
            <a:extLst>
              <a:ext uri="{FF2B5EF4-FFF2-40B4-BE49-F238E27FC236}">
                <a16:creationId xmlns:a16="http://schemas.microsoft.com/office/drawing/2014/main" id="{3652E5F6-40F8-D041-E28B-5CF5FEF62882}"/>
              </a:ext>
            </a:extLst>
          </p:cNvPr>
          <p:cNvSpPr txBox="1"/>
          <p:nvPr/>
        </p:nvSpPr>
        <p:spPr>
          <a:xfrm>
            <a:off x="1017056" y="4959776"/>
            <a:ext cx="2387600"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t>Warmer months tend to have more bike rentals</a:t>
            </a:r>
          </a:p>
        </p:txBody>
      </p:sp>
      <p:sp>
        <p:nvSpPr>
          <p:cNvPr id="26" name="TextBox 25">
            <a:extLst>
              <a:ext uri="{FF2B5EF4-FFF2-40B4-BE49-F238E27FC236}">
                <a16:creationId xmlns:a16="http://schemas.microsoft.com/office/drawing/2014/main" id="{252A137E-106E-BC8D-1F8F-C60F8662B774}"/>
              </a:ext>
            </a:extLst>
          </p:cNvPr>
          <p:cNvSpPr txBox="1"/>
          <p:nvPr/>
        </p:nvSpPr>
        <p:spPr>
          <a:xfrm>
            <a:off x="5012267" y="1962706"/>
            <a:ext cx="5825068" cy="369332"/>
          </a:xfrm>
          <a:prstGeom prst="rect">
            <a:avLst/>
          </a:prstGeom>
          <a:noFill/>
        </p:spPr>
        <p:txBody>
          <a:bodyPr wrap="square" rtlCol="0">
            <a:spAutoFit/>
          </a:bodyPr>
          <a:lstStyle/>
          <a:p>
            <a:pPr algn="ctr"/>
            <a:r>
              <a:rPr lang="en-US" u="sng" dirty="0"/>
              <a:t>Hourly Bike Rental Summary Statistics</a:t>
            </a:r>
          </a:p>
        </p:txBody>
      </p:sp>
      <p:graphicFrame>
        <p:nvGraphicFramePr>
          <p:cNvPr id="29" name="Table 29">
            <a:extLst>
              <a:ext uri="{FF2B5EF4-FFF2-40B4-BE49-F238E27FC236}">
                <a16:creationId xmlns:a16="http://schemas.microsoft.com/office/drawing/2014/main" id="{16DB0677-9F34-BBEF-AED0-559EDA3D98F3}"/>
              </a:ext>
            </a:extLst>
          </p:cNvPr>
          <p:cNvGraphicFramePr>
            <a:graphicFrameLocks noGrp="1"/>
          </p:cNvGraphicFramePr>
          <p:nvPr>
            <p:ph sz="half" idx="2"/>
            <p:extLst>
              <p:ext uri="{D42A27DB-BD31-4B8C-83A1-F6EECF244321}">
                <p14:modId xmlns:p14="http://schemas.microsoft.com/office/powerpoint/2010/main" val="2303977743"/>
              </p:ext>
            </p:extLst>
          </p:nvPr>
        </p:nvGraphicFramePr>
        <p:xfrm>
          <a:off x="5012267" y="2465944"/>
          <a:ext cx="5825068" cy="737795"/>
        </p:xfrm>
        <a:graphic>
          <a:graphicData uri="http://schemas.openxmlformats.org/drawingml/2006/table">
            <a:tbl>
              <a:tblPr firstRow="1" bandRow="1">
                <a:tableStyleId>{5C22544A-7EE6-4342-B048-85BDC9FD1C3A}</a:tableStyleId>
              </a:tblPr>
              <a:tblGrid>
                <a:gridCol w="1456267">
                  <a:extLst>
                    <a:ext uri="{9D8B030D-6E8A-4147-A177-3AD203B41FA5}">
                      <a16:colId xmlns:a16="http://schemas.microsoft.com/office/drawing/2014/main" val="3119393187"/>
                    </a:ext>
                  </a:extLst>
                </a:gridCol>
                <a:gridCol w="1456267">
                  <a:extLst>
                    <a:ext uri="{9D8B030D-6E8A-4147-A177-3AD203B41FA5}">
                      <a16:colId xmlns:a16="http://schemas.microsoft.com/office/drawing/2014/main" val="2025029106"/>
                    </a:ext>
                  </a:extLst>
                </a:gridCol>
                <a:gridCol w="1456267">
                  <a:extLst>
                    <a:ext uri="{9D8B030D-6E8A-4147-A177-3AD203B41FA5}">
                      <a16:colId xmlns:a16="http://schemas.microsoft.com/office/drawing/2014/main" val="3255743442"/>
                    </a:ext>
                  </a:extLst>
                </a:gridCol>
                <a:gridCol w="1456267">
                  <a:extLst>
                    <a:ext uri="{9D8B030D-6E8A-4147-A177-3AD203B41FA5}">
                      <a16:colId xmlns:a16="http://schemas.microsoft.com/office/drawing/2014/main" val="1712909408"/>
                    </a:ext>
                  </a:extLst>
                </a:gridCol>
              </a:tblGrid>
              <a:tr h="345938">
                <a:tc>
                  <a:txBody>
                    <a:bodyPr/>
                    <a:lstStyle/>
                    <a:p>
                      <a:pPr algn="ctr"/>
                      <a:r>
                        <a:rPr lang="en-US" sz="1200" dirty="0"/>
                        <a:t>Average</a:t>
                      </a:r>
                    </a:p>
                  </a:txBody>
                  <a:tcPr/>
                </a:tc>
                <a:tc>
                  <a:txBody>
                    <a:bodyPr/>
                    <a:lstStyle/>
                    <a:p>
                      <a:pPr algn="ctr"/>
                      <a:r>
                        <a:rPr lang="en-US" sz="1200" dirty="0"/>
                        <a:t>Standard Deviation</a:t>
                      </a:r>
                    </a:p>
                  </a:txBody>
                  <a:tcPr/>
                </a:tc>
                <a:tc>
                  <a:txBody>
                    <a:bodyPr/>
                    <a:lstStyle/>
                    <a:p>
                      <a:pPr algn="ctr"/>
                      <a:r>
                        <a:rPr lang="en-US" sz="1200" dirty="0"/>
                        <a:t>Minimum</a:t>
                      </a:r>
                    </a:p>
                  </a:txBody>
                  <a:tcPr/>
                </a:tc>
                <a:tc>
                  <a:txBody>
                    <a:bodyPr/>
                    <a:lstStyle/>
                    <a:p>
                      <a:pPr algn="ctr"/>
                      <a:r>
                        <a:rPr lang="en-US" sz="1200" dirty="0"/>
                        <a:t>Maximum</a:t>
                      </a:r>
                    </a:p>
                  </a:txBody>
                  <a:tcPr/>
                </a:tc>
                <a:extLst>
                  <a:ext uri="{0D108BD9-81ED-4DB2-BD59-A6C34878D82A}">
                    <a16:rowId xmlns:a16="http://schemas.microsoft.com/office/drawing/2014/main" val="1578033983"/>
                  </a:ext>
                </a:extLst>
              </a:tr>
              <a:tr h="280595">
                <a:tc>
                  <a:txBody>
                    <a:bodyPr/>
                    <a:lstStyle/>
                    <a:p>
                      <a:pPr algn="ctr"/>
                      <a:r>
                        <a:rPr lang="en-US" sz="1200" dirty="0"/>
                        <a:t>730</a:t>
                      </a:r>
                    </a:p>
                  </a:txBody>
                  <a:tcPr/>
                </a:tc>
                <a:tc>
                  <a:txBody>
                    <a:bodyPr/>
                    <a:lstStyle/>
                    <a:p>
                      <a:pPr algn="ctr"/>
                      <a:r>
                        <a:rPr lang="en-US" sz="1200" dirty="0"/>
                        <a:t>647.38</a:t>
                      </a:r>
                    </a:p>
                  </a:txBody>
                  <a:tcPr/>
                </a:tc>
                <a:tc>
                  <a:txBody>
                    <a:bodyPr/>
                    <a:lstStyle/>
                    <a:p>
                      <a:pPr algn="ctr"/>
                      <a:r>
                        <a:rPr lang="en-US" sz="1200" dirty="0"/>
                        <a:t>2</a:t>
                      </a:r>
                    </a:p>
                  </a:txBody>
                  <a:tcPr/>
                </a:tc>
                <a:tc>
                  <a:txBody>
                    <a:bodyPr/>
                    <a:lstStyle/>
                    <a:p>
                      <a:pPr algn="ctr"/>
                      <a:r>
                        <a:rPr lang="en-US" sz="1200" dirty="0"/>
                        <a:t>3,556</a:t>
                      </a:r>
                    </a:p>
                  </a:txBody>
                  <a:tcPr/>
                </a:tc>
                <a:extLst>
                  <a:ext uri="{0D108BD9-81ED-4DB2-BD59-A6C34878D82A}">
                    <a16:rowId xmlns:a16="http://schemas.microsoft.com/office/drawing/2014/main" val="1205320357"/>
                  </a:ext>
                </a:extLst>
              </a:tr>
            </a:tbl>
          </a:graphicData>
        </a:graphic>
      </p:graphicFrame>
      <p:sp>
        <p:nvSpPr>
          <p:cNvPr id="30" name="TextBox 29">
            <a:extLst>
              <a:ext uri="{FF2B5EF4-FFF2-40B4-BE49-F238E27FC236}">
                <a16:creationId xmlns:a16="http://schemas.microsoft.com/office/drawing/2014/main" id="{479D6D69-7816-4E31-019B-F17CA65190DE}"/>
              </a:ext>
            </a:extLst>
          </p:cNvPr>
          <p:cNvSpPr txBox="1"/>
          <p:nvPr/>
        </p:nvSpPr>
        <p:spPr>
          <a:xfrm>
            <a:off x="1017056" y="1962706"/>
            <a:ext cx="2387600" cy="369332"/>
          </a:xfrm>
          <a:prstGeom prst="rect">
            <a:avLst/>
          </a:prstGeom>
          <a:noFill/>
        </p:spPr>
        <p:txBody>
          <a:bodyPr wrap="square" rtlCol="0">
            <a:spAutoFit/>
          </a:bodyPr>
          <a:lstStyle/>
          <a:p>
            <a:pPr algn="ctr"/>
            <a:r>
              <a:rPr lang="en-US" u="sng" dirty="0"/>
              <a:t>Rentals by Month</a:t>
            </a:r>
          </a:p>
        </p:txBody>
      </p:sp>
      <p:sp>
        <p:nvSpPr>
          <p:cNvPr id="31" name="TextBox 30">
            <a:extLst>
              <a:ext uri="{FF2B5EF4-FFF2-40B4-BE49-F238E27FC236}">
                <a16:creationId xmlns:a16="http://schemas.microsoft.com/office/drawing/2014/main" id="{DF32E0B8-8285-172A-EA57-9EBFAF08BD93}"/>
              </a:ext>
            </a:extLst>
          </p:cNvPr>
          <p:cNvSpPr txBox="1"/>
          <p:nvPr/>
        </p:nvSpPr>
        <p:spPr>
          <a:xfrm>
            <a:off x="5012267" y="3654262"/>
            <a:ext cx="5825068"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Fluctuations of bike rentals shows the importance of accurate predictions to properly balance supply at any given time</a:t>
            </a:r>
          </a:p>
        </p:txBody>
      </p:sp>
    </p:spTree>
    <p:extLst>
      <p:ext uri="{BB962C8B-B14F-4D97-AF65-F5344CB8AC3E}">
        <p14:creationId xmlns:p14="http://schemas.microsoft.com/office/powerpoint/2010/main" val="1055874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354D-BEBD-6145-E10E-D580F025A2A8}"/>
              </a:ext>
            </a:extLst>
          </p:cNvPr>
          <p:cNvSpPr>
            <a:spLocks noGrp="1"/>
          </p:cNvSpPr>
          <p:nvPr>
            <p:ph type="title"/>
          </p:nvPr>
        </p:nvSpPr>
        <p:spPr>
          <a:xfrm>
            <a:off x="0" y="365760"/>
            <a:ext cx="11313042" cy="1325562"/>
          </a:xfrm>
        </p:spPr>
        <p:txBody>
          <a:bodyPr/>
          <a:lstStyle/>
          <a:p>
            <a:pPr algn="ctr"/>
            <a:r>
              <a:rPr lang="en-US" dirty="0"/>
              <a:t>Model Selection</a:t>
            </a:r>
          </a:p>
        </p:txBody>
      </p:sp>
      <p:sp>
        <p:nvSpPr>
          <p:cNvPr id="3" name="Content Placeholder 2">
            <a:extLst>
              <a:ext uri="{FF2B5EF4-FFF2-40B4-BE49-F238E27FC236}">
                <a16:creationId xmlns:a16="http://schemas.microsoft.com/office/drawing/2014/main" id="{CCC29127-C3C8-7C8B-5F10-0D95E17D9267}"/>
              </a:ext>
            </a:extLst>
          </p:cNvPr>
          <p:cNvSpPr>
            <a:spLocks noGrp="1"/>
          </p:cNvSpPr>
          <p:nvPr>
            <p:ph idx="1"/>
          </p:nvPr>
        </p:nvSpPr>
        <p:spPr>
          <a:xfrm>
            <a:off x="1261872" y="2252134"/>
            <a:ext cx="8595360" cy="4351337"/>
          </a:xfrm>
        </p:spPr>
        <p:txBody>
          <a:bodyPr/>
          <a:lstStyle/>
          <a:p>
            <a:r>
              <a:rPr lang="en-US" dirty="0"/>
              <a:t>8 Models considered to compare predictive accuracy</a:t>
            </a:r>
          </a:p>
          <a:p>
            <a:pPr lvl="1"/>
            <a:r>
              <a:rPr lang="en-US" dirty="0"/>
              <a:t>6 Supervised Learning </a:t>
            </a:r>
          </a:p>
          <a:p>
            <a:pPr lvl="1"/>
            <a:r>
              <a:rPr lang="en-US" dirty="0"/>
              <a:t>2 Machine Learning</a:t>
            </a:r>
          </a:p>
          <a:p>
            <a:pPr lvl="1"/>
            <a:endParaRPr lang="en-US" dirty="0"/>
          </a:p>
          <a:p>
            <a:pPr marL="274320" lvl="1" indent="0">
              <a:buNone/>
            </a:pPr>
            <a:endParaRPr lang="en-US" dirty="0"/>
          </a:p>
          <a:p>
            <a:r>
              <a:rPr lang="en-US" dirty="0"/>
              <a:t>Model selected based on predictive accuracy (selected a machine learning approach)- Bagged Decision Tree</a:t>
            </a:r>
          </a:p>
          <a:p>
            <a:endParaRPr lang="en-US" dirty="0"/>
          </a:p>
        </p:txBody>
      </p:sp>
    </p:spTree>
    <p:extLst>
      <p:ext uri="{BB962C8B-B14F-4D97-AF65-F5344CB8AC3E}">
        <p14:creationId xmlns:p14="http://schemas.microsoft.com/office/powerpoint/2010/main" val="401809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C342-0D9F-311C-6F12-F10DE3AAEC17}"/>
              </a:ext>
            </a:extLst>
          </p:cNvPr>
          <p:cNvSpPr>
            <a:spLocks noGrp="1"/>
          </p:cNvSpPr>
          <p:nvPr>
            <p:ph type="title"/>
          </p:nvPr>
        </p:nvSpPr>
        <p:spPr>
          <a:xfrm>
            <a:off x="1067664" y="355672"/>
            <a:ext cx="9277415" cy="781490"/>
          </a:xfrm>
        </p:spPr>
        <p:txBody>
          <a:bodyPr>
            <a:normAutofit/>
          </a:bodyPr>
          <a:lstStyle/>
          <a:p>
            <a:pPr algn="ctr"/>
            <a:r>
              <a:rPr lang="en-US" dirty="0"/>
              <a:t>What are the most important variables?</a:t>
            </a:r>
          </a:p>
        </p:txBody>
      </p:sp>
      <p:sp>
        <p:nvSpPr>
          <p:cNvPr id="4" name="Text Placeholder 3">
            <a:extLst>
              <a:ext uri="{FF2B5EF4-FFF2-40B4-BE49-F238E27FC236}">
                <a16:creationId xmlns:a16="http://schemas.microsoft.com/office/drawing/2014/main" id="{5447C71F-D91C-B8F1-5049-CC484A6DE2CA}"/>
              </a:ext>
            </a:extLst>
          </p:cNvPr>
          <p:cNvSpPr>
            <a:spLocks noGrp="1"/>
          </p:cNvSpPr>
          <p:nvPr>
            <p:ph type="body" sz="half" idx="2"/>
          </p:nvPr>
        </p:nvSpPr>
        <p:spPr>
          <a:xfrm>
            <a:off x="841247" y="2099734"/>
            <a:ext cx="3976285" cy="3810001"/>
          </a:xfrm>
        </p:spPr>
        <p:txBody>
          <a:bodyPr/>
          <a:lstStyle/>
          <a:p>
            <a:pPr algn="ctr"/>
            <a:r>
              <a:rPr lang="en-US" u="sng" dirty="0"/>
              <a:t>Importance Measure</a:t>
            </a:r>
            <a:r>
              <a:rPr lang="en-US" dirty="0"/>
              <a:t>: </a:t>
            </a:r>
          </a:p>
          <a:p>
            <a:r>
              <a:rPr lang="en-US" dirty="0"/>
              <a:t>Mean Decrease Accuracy (%IncMSE)- This shows how much our model accuracy decreases if we leave out that variable</a:t>
            </a:r>
          </a:p>
          <a:p>
            <a:endParaRPr lang="en-US" dirty="0"/>
          </a:p>
          <a:p>
            <a:pPr algn="ctr"/>
            <a:r>
              <a:rPr lang="en-US" u="sng" dirty="0"/>
              <a:t>Takeaways:</a:t>
            </a:r>
          </a:p>
          <a:p>
            <a:pPr marL="285750" indent="-285750">
              <a:buFont typeface="Arial" panose="020B0604020202020204" pitchFamily="34" charset="0"/>
              <a:buChar char="•"/>
            </a:pPr>
            <a:r>
              <a:rPr lang="en-US" dirty="0"/>
              <a:t>Most important variables are Hour, Temperature &amp; Weekend</a:t>
            </a:r>
          </a:p>
          <a:p>
            <a:pPr marL="285750" indent="-285750">
              <a:buFont typeface="Arial" panose="020B0604020202020204" pitchFamily="34" charset="0"/>
              <a:buChar char="•"/>
            </a:pPr>
            <a:r>
              <a:rPr lang="en-US" dirty="0"/>
              <a:t>Least important variables are Snowfall, Wind &amp; Visibility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2" name="Content Placeholder 11">
            <a:extLst>
              <a:ext uri="{FF2B5EF4-FFF2-40B4-BE49-F238E27FC236}">
                <a16:creationId xmlns:a16="http://schemas.microsoft.com/office/drawing/2014/main" id="{6E52707A-D6AD-35B4-653C-4F33B81F5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6372" y="1897884"/>
            <a:ext cx="4369122" cy="4213699"/>
          </a:xfrm>
        </p:spPr>
      </p:pic>
    </p:spTree>
    <p:extLst>
      <p:ext uri="{BB962C8B-B14F-4D97-AF65-F5344CB8AC3E}">
        <p14:creationId xmlns:p14="http://schemas.microsoft.com/office/powerpoint/2010/main" val="403247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Sheet 1">
            <a:extLst>
              <a:ext uri="{FF2B5EF4-FFF2-40B4-BE49-F238E27FC236}">
                <a16:creationId xmlns:a16="http://schemas.microsoft.com/office/drawing/2014/main" id="{0666FC5D-1FDF-6A57-0CED-BE698F2C99B8}"/>
              </a:ext>
            </a:extLst>
          </p:cNvPr>
          <p:cNvPicPr>
            <a:picLocks noChangeAspect="1"/>
          </p:cNvPicPr>
          <p:nvPr/>
        </p:nvPicPr>
        <p:blipFill rotWithShape="1">
          <a:blip r:embed="rId2">
            <a:extLst>
              <a:ext uri="{28A0092B-C50C-407E-A947-70E740481C1C}">
                <a14:useLocalDpi xmlns:a14="http://schemas.microsoft.com/office/drawing/2010/main" val="0"/>
              </a:ext>
            </a:extLst>
          </a:blip>
          <a:srcRect l="2559" t="11803" b="5314"/>
          <a:stretch/>
        </p:blipFill>
        <p:spPr>
          <a:xfrm>
            <a:off x="457200" y="1477926"/>
            <a:ext cx="10539845" cy="3837484"/>
          </a:xfrm>
          <a:prstGeom prst="rect">
            <a:avLst/>
          </a:prstGeom>
        </p:spPr>
      </p:pic>
      <p:sp>
        <p:nvSpPr>
          <p:cNvPr id="10" name="TextBox 9">
            <a:extLst>
              <a:ext uri="{FF2B5EF4-FFF2-40B4-BE49-F238E27FC236}">
                <a16:creationId xmlns:a16="http://schemas.microsoft.com/office/drawing/2014/main" id="{43ADFDAA-FD13-FE8C-F752-690F02CC944C}"/>
              </a:ext>
            </a:extLst>
          </p:cNvPr>
          <p:cNvSpPr txBox="1"/>
          <p:nvPr/>
        </p:nvSpPr>
        <p:spPr>
          <a:xfrm>
            <a:off x="2643200" y="5427133"/>
            <a:ext cx="6366933" cy="369332"/>
          </a:xfrm>
          <a:prstGeom prst="rect">
            <a:avLst/>
          </a:prstGeom>
          <a:noFill/>
        </p:spPr>
        <p:txBody>
          <a:bodyPr wrap="square" rtlCol="0">
            <a:spAutoFit/>
          </a:bodyPr>
          <a:lstStyle/>
          <a:p>
            <a:pPr algn="ctr"/>
            <a:r>
              <a:rPr lang="en-US" dirty="0"/>
              <a:t>Temperature (ºC)</a:t>
            </a:r>
          </a:p>
        </p:txBody>
      </p:sp>
      <p:sp>
        <p:nvSpPr>
          <p:cNvPr id="11" name="TextBox 10">
            <a:extLst>
              <a:ext uri="{FF2B5EF4-FFF2-40B4-BE49-F238E27FC236}">
                <a16:creationId xmlns:a16="http://schemas.microsoft.com/office/drawing/2014/main" id="{86D50254-58DB-0D42-A869-C2124340CF9F}"/>
              </a:ext>
            </a:extLst>
          </p:cNvPr>
          <p:cNvSpPr txBox="1"/>
          <p:nvPr/>
        </p:nvSpPr>
        <p:spPr>
          <a:xfrm rot="16200000">
            <a:off x="-1734075" y="3212001"/>
            <a:ext cx="3837484" cy="369332"/>
          </a:xfrm>
          <a:prstGeom prst="rect">
            <a:avLst/>
          </a:prstGeom>
          <a:noFill/>
        </p:spPr>
        <p:txBody>
          <a:bodyPr wrap="square" rtlCol="0">
            <a:spAutoFit/>
          </a:bodyPr>
          <a:lstStyle/>
          <a:p>
            <a:pPr algn="ctr"/>
            <a:r>
              <a:rPr lang="en-US" dirty="0"/>
              <a:t>Average Bike Rental Count/Hr</a:t>
            </a:r>
          </a:p>
        </p:txBody>
      </p:sp>
      <p:sp>
        <p:nvSpPr>
          <p:cNvPr id="12" name="TextBox 11">
            <a:extLst>
              <a:ext uri="{FF2B5EF4-FFF2-40B4-BE49-F238E27FC236}">
                <a16:creationId xmlns:a16="http://schemas.microsoft.com/office/drawing/2014/main" id="{CC2BB42C-92E3-1DD6-EDCA-734C5B1C2B2A}"/>
              </a:ext>
            </a:extLst>
          </p:cNvPr>
          <p:cNvSpPr txBox="1"/>
          <p:nvPr/>
        </p:nvSpPr>
        <p:spPr>
          <a:xfrm rot="20753267">
            <a:off x="9529760" y="2295761"/>
            <a:ext cx="1854201" cy="307777"/>
          </a:xfrm>
          <a:prstGeom prst="rect">
            <a:avLst/>
          </a:prstGeom>
          <a:noFill/>
        </p:spPr>
        <p:txBody>
          <a:bodyPr wrap="square" rtlCol="0">
            <a:spAutoFit/>
          </a:bodyPr>
          <a:lstStyle/>
          <a:p>
            <a:r>
              <a:rPr lang="en-US" sz="1400" b="1" dirty="0"/>
              <a:t>Correlation: 0.76</a:t>
            </a:r>
          </a:p>
        </p:txBody>
      </p:sp>
      <p:sp>
        <p:nvSpPr>
          <p:cNvPr id="13" name="TextBox 12">
            <a:extLst>
              <a:ext uri="{FF2B5EF4-FFF2-40B4-BE49-F238E27FC236}">
                <a16:creationId xmlns:a16="http://schemas.microsoft.com/office/drawing/2014/main" id="{376C83D0-A97B-1A9D-61C7-552A28B19748}"/>
              </a:ext>
            </a:extLst>
          </p:cNvPr>
          <p:cNvSpPr txBox="1"/>
          <p:nvPr/>
        </p:nvSpPr>
        <p:spPr>
          <a:xfrm>
            <a:off x="0" y="471398"/>
            <a:ext cx="11291777" cy="584775"/>
          </a:xfrm>
          <a:prstGeom prst="rect">
            <a:avLst/>
          </a:prstGeom>
          <a:noFill/>
        </p:spPr>
        <p:txBody>
          <a:bodyPr wrap="square" rtlCol="0">
            <a:spAutoFit/>
          </a:bodyPr>
          <a:lstStyle/>
          <a:p>
            <a:pPr algn="ctr"/>
            <a:r>
              <a:rPr lang="en-US" sz="3200" b="1" dirty="0"/>
              <a:t>What role does temperature play?</a:t>
            </a:r>
          </a:p>
        </p:txBody>
      </p:sp>
      <p:sp>
        <p:nvSpPr>
          <p:cNvPr id="14" name="TextBox 13">
            <a:extLst>
              <a:ext uri="{FF2B5EF4-FFF2-40B4-BE49-F238E27FC236}">
                <a16:creationId xmlns:a16="http://schemas.microsoft.com/office/drawing/2014/main" id="{4F631E50-1331-E98E-FF5B-B66CADCE56F6}"/>
              </a:ext>
            </a:extLst>
          </p:cNvPr>
          <p:cNvSpPr txBox="1"/>
          <p:nvPr/>
        </p:nvSpPr>
        <p:spPr>
          <a:xfrm>
            <a:off x="184666" y="6029550"/>
            <a:ext cx="746840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Positive Correlation suggests moderate relationship between variables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Supports model’s variable importance insight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27965990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3">
            <a:extLst>
              <a:ext uri="{FF2B5EF4-FFF2-40B4-BE49-F238E27FC236}">
                <a16:creationId xmlns:a16="http://schemas.microsoft.com/office/drawing/2014/main" id="{CD790870-BB55-C6C2-2E69-7739906EC1C7}"/>
              </a:ext>
            </a:extLst>
          </p:cNvPr>
          <p:cNvPicPr>
            <a:picLocks noChangeAspect="1"/>
          </p:cNvPicPr>
          <p:nvPr/>
        </p:nvPicPr>
        <p:blipFill rotWithShape="1">
          <a:blip r:embed="rId2">
            <a:extLst>
              <a:ext uri="{28A0092B-C50C-407E-A947-70E740481C1C}">
                <a14:useLocalDpi xmlns:a14="http://schemas.microsoft.com/office/drawing/2010/main" val="0"/>
              </a:ext>
            </a:extLst>
          </a:blip>
          <a:srcRect t="8794" r="7196" b="6277"/>
          <a:stretch/>
        </p:blipFill>
        <p:spPr>
          <a:xfrm>
            <a:off x="482600" y="1289005"/>
            <a:ext cx="10584155" cy="3959415"/>
          </a:xfrm>
          <a:prstGeom prst="rect">
            <a:avLst/>
          </a:prstGeom>
        </p:spPr>
      </p:pic>
      <p:sp>
        <p:nvSpPr>
          <p:cNvPr id="13" name="TextBox 12">
            <a:extLst>
              <a:ext uri="{FF2B5EF4-FFF2-40B4-BE49-F238E27FC236}">
                <a16:creationId xmlns:a16="http://schemas.microsoft.com/office/drawing/2014/main" id="{B139B1A5-4125-61FD-8D8D-33449638EF94}"/>
              </a:ext>
            </a:extLst>
          </p:cNvPr>
          <p:cNvSpPr txBox="1"/>
          <p:nvPr/>
        </p:nvSpPr>
        <p:spPr>
          <a:xfrm>
            <a:off x="4334933" y="5462144"/>
            <a:ext cx="3437467" cy="369332"/>
          </a:xfrm>
          <a:prstGeom prst="rect">
            <a:avLst/>
          </a:prstGeom>
          <a:noFill/>
        </p:spPr>
        <p:txBody>
          <a:bodyPr wrap="square" rtlCol="0">
            <a:spAutoFit/>
          </a:bodyPr>
          <a:lstStyle/>
          <a:p>
            <a:pPr algn="ctr"/>
            <a:r>
              <a:rPr lang="en-US" dirty="0"/>
              <a:t>Time of Day (Hour)</a:t>
            </a:r>
          </a:p>
        </p:txBody>
      </p:sp>
      <p:sp>
        <p:nvSpPr>
          <p:cNvPr id="14" name="TextBox 13">
            <a:extLst>
              <a:ext uri="{FF2B5EF4-FFF2-40B4-BE49-F238E27FC236}">
                <a16:creationId xmlns:a16="http://schemas.microsoft.com/office/drawing/2014/main" id="{A22DEB37-72B4-CC7A-3636-96206B6803F9}"/>
              </a:ext>
            </a:extLst>
          </p:cNvPr>
          <p:cNvSpPr txBox="1"/>
          <p:nvPr/>
        </p:nvSpPr>
        <p:spPr>
          <a:xfrm rot="16200000">
            <a:off x="-1377326" y="2892054"/>
            <a:ext cx="3293533" cy="369332"/>
          </a:xfrm>
          <a:prstGeom prst="rect">
            <a:avLst/>
          </a:prstGeom>
          <a:noFill/>
        </p:spPr>
        <p:txBody>
          <a:bodyPr wrap="square" rtlCol="0">
            <a:spAutoFit/>
          </a:bodyPr>
          <a:lstStyle/>
          <a:p>
            <a:pPr algn="ctr"/>
            <a:r>
              <a:rPr lang="en-US" dirty="0"/>
              <a:t>Avg Rental Count Per Hour</a:t>
            </a:r>
          </a:p>
        </p:txBody>
      </p:sp>
      <p:sp>
        <p:nvSpPr>
          <p:cNvPr id="15" name="TextBox 14">
            <a:extLst>
              <a:ext uri="{FF2B5EF4-FFF2-40B4-BE49-F238E27FC236}">
                <a16:creationId xmlns:a16="http://schemas.microsoft.com/office/drawing/2014/main" id="{4F51016C-50B0-B352-D7D4-9590D09ECE5C}"/>
              </a:ext>
            </a:extLst>
          </p:cNvPr>
          <p:cNvSpPr txBox="1"/>
          <p:nvPr/>
        </p:nvSpPr>
        <p:spPr>
          <a:xfrm>
            <a:off x="8524277" y="1152954"/>
            <a:ext cx="905933" cy="276999"/>
          </a:xfrm>
          <a:prstGeom prst="rect">
            <a:avLst/>
          </a:prstGeom>
          <a:noFill/>
        </p:spPr>
        <p:txBody>
          <a:bodyPr wrap="square" rtlCol="0">
            <a:spAutoFit/>
          </a:bodyPr>
          <a:lstStyle/>
          <a:p>
            <a:pPr algn="ctr"/>
            <a:r>
              <a:rPr lang="en-US" sz="1200" b="1" dirty="0"/>
              <a:t>6pm</a:t>
            </a:r>
          </a:p>
        </p:txBody>
      </p:sp>
      <p:sp>
        <p:nvSpPr>
          <p:cNvPr id="16" name="TextBox 15">
            <a:extLst>
              <a:ext uri="{FF2B5EF4-FFF2-40B4-BE49-F238E27FC236}">
                <a16:creationId xmlns:a16="http://schemas.microsoft.com/office/drawing/2014/main" id="{975CE629-7D61-D630-8771-76532C4C0267}"/>
              </a:ext>
            </a:extLst>
          </p:cNvPr>
          <p:cNvSpPr txBox="1"/>
          <p:nvPr/>
        </p:nvSpPr>
        <p:spPr>
          <a:xfrm>
            <a:off x="3733801" y="2393037"/>
            <a:ext cx="1651000" cy="276999"/>
          </a:xfrm>
          <a:prstGeom prst="rect">
            <a:avLst/>
          </a:prstGeom>
          <a:noFill/>
        </p:spPr>
        <p:txBody>
          <a:bodyPr wrap="square" rtlCol="0">
            <a:spAutoFit/>
          </a:bodyPr>
          <a:lstStyle/>
          <a:p>
            <a:pPr algn="ctr"/>
            <a:r>
              <a:rPr lang="en-US" sz="1200" b="1" dirty="0"/>
              <a:t>8am</a:t>
            </a:r>
          </a:p>
        </p:txBody>
      </p:sp>
      <p:sp>
        <p:nvSpPr>
          <p:cNvPr id="17" name="TextBox 16">
            <a:extLst>
              <a:ext uri="{FF2B5EF4-FFF2-40B4-BE49-F238E27FC236}">
                <a16:creationId xmlns:a16="http://schemas.microsoft.com/office/drawing/2014/main" id="{C09AD833-12F6-20EA-CBED-1AA42E9D866C}"/>
              </a:ext>
            </a:extLst>
          </p:cNvPr>
          <p:cNvSpPr txBox="1"/>
          <p:nvPr/>
        </p:nvSpPr>
        <p:spPr>
          <a:xfrm>
            <a:off x="5074417" y="3774068"/>
            <a:ext cx="821266" cy="276999"/>
          </a:xfrm>
          <a:prstGeom prst="rect">
            <a:avLst/>
          </a:prstGeom>
          <a:noFill/>
        </p:spPr>
        <p:txBody>
          <a:bodyPr wrap="square" rtlCol="0">
            <a:spAutoFit/>
          </a:bodyPr>
          <a:lstStyle/>
          <a:p>
            <a:pPr algn="ctr"/>
            <a:r>
              <a:rPr lang="en-US" sz="1200" b="1" dirty="0"/>
              <a:t>10am</a:t>
            </a:r>
          </a:p>
        </p:txBody>
      </p:sp>
      <p:sp>
        <p:nvSpPr>
          <p:cNvPr id="19" name="TextBox 18">
            <a:extLst>
              <a:ext uri="{FF2B5EF4-FFF2-40B4-BE49-F238E27FC236}">
                <a16:creationId xmlns:a16="http://schemas.microsoft.com/office/drawing/2014/main" id="{FE3EBEEC-2B60-A8BF-1638-BDEAA0404377}"/>
              </a:ext>
            </a:extLst>
          </p:cNvPr>
          <p:cNvSpPr txBox="1"/>
          <p:nvPr/>
        </p:nvSpPr>
        <p:spPr>
          <a:xfrm>
            <a:off x="-208783" y="4308570"/>
            <a:ext cx="6104466" cy="276999"/>
          </a:xfrm>
          <a:prstGeom prst="rect">
            <a:avLst/>
          </a:prstGeom>
          <a:noFill/>
        </p:spPr>
        <p:txBody>
          <a:bodyPr wrap="square">
            <a:spAutoFit/>
          </a:bodyPr>
          <a:lstStyle/>
          <a:p>
            <a:pPr algn="ctr"/>
            <a:r>
              <a:rPr lang="en-US" sz="1200" b="1" dirty="0"/>
              <a:t>4-5am</a:t>
            </a:r>
          </a:p>
        </p:txBody>
      </p:sp>
      <p:sp>
        <p:nvSpPr>
          <p:cNvPr id="20" name="TextBox 19">
            <a:extLst>
              <a:ext uri="{FF2B5EF4-FFF2-40B4-BE49-F238E27FC236}">
                <a16:creationId xmlns:a16="http://schemas.microsoft.com/office/drawing/2014/main" id="{FED38104-989E-1FE7-00F8-5F70E4A24991}"/>
              </a:ext>
            </a:extLst>
          </p:cNvPr>
          <p:cNvSpPr txBox="1"/>
          <p:nvPr/>
        </p:nvSpPr>
        <p:spPr>
          <a:xfrm rot="16200000">
            <a:off x="2603351" y="4281844"/>
            <a:ext cx="276999" cy="707886"/>
          </a:xfrm>
          <a:prstGeom prst="rect">
            <a:avLst/>
          </a:prstGeom>
          <a:noFill/>
        </p:spPr>
        <p:txBody>
          <a:bodyPr wrap="square" rtlCol="0">
            <a:spAutoFit/>
          </a:bodyPr>
          <a:lstStyle/>
          <a:p>
            <a:r>
              <a:rPr lang="en-US" sz="4000" dirty="0"/>
              <a:t>]</a:t>
            </a:r>
          </a:p>
        </p:txBody>
      </p:sp>
      <p:sp>
        <p:nvSpPr>
          <p:cNvPr id="24" name="TextBox 23">
            <a:extLst>
              <a:ext uri="{FF2B5EF4-FFF2-40B4-BE49-F238E27FC236}">
                <a16:creationId xmlns:a16="http://schemas.microsoft.com/office/drawing/2014/main" id="{74954913-2A68-DA50-9C52-11DE23553ECE}"/>
              </a:ext>
            </a:extLst>
          </p:cNvPr>
          <p:cNvSpPr txBox="1"/>
          <p:nvPr/>
        </p:nvSpPr>
        <p:spPr>
          <a:xfrm>
            <a:off x="0" y="386433"/>
            <a:ext cx="11281144" cy="584775"/>
          </a:xfrm>
          <a:prstGeom prst="rect">
            <a:avLst/>
          </a:prstGeom>
          <a:noFill/>
        </p:spPr>
        <p:txBody>
          <a:bodyPr wrap="square" rtlCol="0">
            <a:spAutoFit/>
          </a:bodyPr>
          <a:lstStyle/>
          <a:p>
            <a:pPr algn="ctr"/>
            <a:r>
              <a:rPr lang="en-US" sz="3200" b="1" dirty="0"/>
              <a:t>When do people rent bikes?</a:t>
            </a:r>
          </a:p>
        </p:txBody>
      </p:sp>
      <p:sp>
        <p:nvSpPr>
          <p:cNvPr id="27" name="TextBox 26">
            <a:extLst>
              <a:ext uri="{FF2B5EF4-FFF2-40B4-BE49-F238E27FC236}">
                <a16:creationId xmlns:a16="http://schemas.microsoft.com/office/drawing/2014/main" id="{C043F31F-3404-9E3C-2B96-CD8E52B3A48E}"/>
              </a:ext>
            </a:extLst>
          </p:cNvPr>
          <p:cNvSpPr txBox="1"/>
          <p:nvPr/>
        </p:nvSpPr>
        <p:spPr>
          <a:xfrm>
            <a:off x="650583" y="5951354"/>
            <a:ext cx="10490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Times of peak average rental counts suggest customers are using the bikes to commute to their 9-5 jobs within the city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Supports model’s variable importance insight (with a correlation of 0.42)</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78465837"/>
      </p:ext>
    </p:extLst>
  </p:cSld>
  <p:clrMapOvr>
    <a:masterClrMapping/>
  </p:clrMapOvr>
  <p:transition spd="slow">
    <p:cover/>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351</TotalTime>
  <Words>607</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Times New Roman</vt:lpstr>
      <vt:lpstr>Wingdings 2</vt:lpstr>
      <vt:lpstr>View</vt:lpstr>
      <vt:lpstr>Predicting &amp; Modeling Bicycle Rentals</vt:lpstr>
      <vt:lpstr>Business Task</vt:lpstr>
      <vt:lpstr>Analytical Goals</vt:lpstr>
      <vt:lpstr>Diving into the Data</vt:lpstr>
      <vt:lpstr>Exploratory Analysis</vt:lpstr>
      <vt:lpstr>Model Selection</vt:lpstr>
      <vt:lpstr>What are the most important variables?</vt:lpstr>
      <vt:lpstr>PowerPoint Presentation</vt:lpstr>
      <vt:lpstr>PowerPoint Presentation</vt:lpstr>
      <vt:lpstr>PowerPoint Presentation</vt:lpstr>
      <vt:lpstr>Key Takeaways</vt:lpstr>
      <vt:lpstr>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&amp; Modeling Bike Rentals</dc:title>
  <dc:creator>Theo Clark</dc:creator>
  <cp:lastModifiedBy>Theo Clark</cp:lastModifiedBy>
  <cp:revision>1</cp:revision>
  <dcterms:created xsi:type="dcterms:W3CDTF">2022-08-13T14:37:41Z</dcterms:created>
  <dcterms:modified xsi:type="dcterms:W3CDTF">2022-08-15T20:16:06Z</dcterms:modified>
</cp:coreProperties>
</file>