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1_image_rId2.png"/>
  <Override ContentType="image/gif" PartName="/ppt/media/slide1_image_rId3.gif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10="http://schemas.openxmlformats.org/drawingml/2006/spreadsheetDrawing" xmlns:ns11="http://schemas.openxmlformats.org/drawingml/2006/compatibility" xmlns:ns12="http://schemas.openxmlformats.org/drawingml/2006/lockedCanvas">
  <p:sldMasterIdLst>
    <p:sldMasterId id="2725196789" r:id="rId1"/>
  </p:sldMasterIdLst>
  <p:sldIdLst>
    <p:sldId id="116374945" r:id="rId3"/>
  </p:sldIdLst>
  <p:sldSz cx="9144000" cy="6858000" type="screen4x3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10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smtClean="false"/>
              <a:t/>
            </a:r>
            <a:endParaRPr/>
          </a:p>
          <a:p>
            <a:r>
              <a:rPr b="true" i="false"/>
              <a:t>Figure 1. Scatter plots with linear trendlines for pairs of significantly-correlated complexity measures.</a:t>
            </a:r>
            <a:br/>
            <a:r>
              <a:rPr b="false" i="false"/>
              <a:t>Eight pairs of complexity measures of the EEG signals had a significant (p&lt;0.0001) correlation. Although the relationships are significant, high degrees of spread are noticeable and some of the relationships may have non-linear components. EEG = electroencephalogram; LZ = Lempel-Ziv algorithmic complexity; FD = fractal dimension estimate (Higuchi method); PE = permutation entropy; SSV = spectral structure variability; WE = Wiener entropy (also known as spectral flatness). </a:t>
            </a:r>
          </a:p>
          <a:p>
            <a:r>
              <a:rPr b="true" i="false"/>
              <a:t>How to cite:</a:t>
            </a:r>
            <a:r>
              <a:rPr b="false" i="false"/>
              <a:t> Burns T and Rajan R 2015 Combining complexity measures of EEG data: multiplying measures reveal previously hidden information [version 1; referees: 2 approved] </a:t>
            </a:r>
            <a:r>
              <a:rPr b="false" i="true"/>
              <a:t>F1000Research</a:t>
            </a:r>
            <a:r>
              <a:rPr b="false" i="false"/>
              <a:t> 2015, </a:t>
            </a:r>
            <a:r>
              <a:rPr b="true" i="false"/>
              <a:t>4</a:t>
            </a:r>
            <a:r>
              <a:rPr b="false" i="false"/>
              <a:t>:137 (doi: 10.12688/f1000research.6590.1)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10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10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87359068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Relationship Target="../media/slide1_image_rId3.gif" Type="http://schemas.openxmlformats.org/officeDocument/2006/relationships/image" Id="rId3"/><Relationship Target="../notesSlides/notesSlide1.xml" Type="http://schemas.openxmlformats.org/officeDocument/2006/relationships/notesSlide" Id="rId4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10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ure" descr="figure.img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2379765" y="738664"/>
            <a:ext cx="4384470" cy="5441127"/>
          </a:xfrm>
          <a:prstGeom prst="rect">
            <a:avLst/>
          </a:prstGeom>
        </p:spPr>
      </p:pic>
      <p:pic>
        <p:nvPicPr>
          <p:cNvPr id="5" name="F1000Research" descr="F1000Research.png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5648697" y="6179791"/>
            <a:ext cx="3038103" cy="335309"/>
          </a:xfrm>
          <a:prstGeom prst="rect">
            <a:avLst/>
          </a:prstGeom>
        </p:spPr>
      </p:pic>
      <p:sp>
        <p:nvSpPr>
          <p:cNvPr id="4" name="TextBox 3"/>
          <p:cNvSpPr txBox="true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algn="ctr"/>
            <a:r>
              <a:rPr sz="1600"/>
              <a:t>Figure 1. Scatter plots with linear trendlines for pairs of significantly-correlated complexity measures.</a:t>
            </a:r>
            <a:endParaRPr/>
          </a:p>
        </p:txBody>
      </p:sp>
      <p:sp>
        <p:nvSpPr>
          <p:cNvPr id="4" name="TextBox 3"/>
          <p:cNvSpPr txBox="true"/>
          <p:nvPr/>
        </p:nvSpPr>
        <p:spPr>
          <a:xfrm>
            <a:off x="457200" y="6179791"/>
            <a:ext cx="5144000" cy="369332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/>
            <a:r>
              <a:rPr sz="1000"/>
              <a:t>Burns T and Rajan R 2015 [version 1; referees: 2 approved] F1000Research 2015, 4:137 (doi: 10.12688/f1000research.6590.1)</a:t>
            </a:r>
            <a:endParaRPr/>
          </a:p>
        </p:txBody>
      </p:sp>
    </p:spTree>
  </p:cSld>
</p:sld>
</file>

<file path=ppt/theme/theme1.xml><?xml version="1.0" encoding="utf-8"?>
<a:theme xmlns:r="http://schemas.openxmlformats.org/officeDocument/2006/relationships" xmlns:w="http://schemas.openxmlformats.org/wordprocessingml/2006/main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v="urn:schemas-microsoft-com:vml" xmlns:o="urn:schemas-microsoft-com:office:office" xmlns:ns15="urn:schemas-microsoft-com:office:excel" xmlns:w10="urn:schemas-microsoft-com:office:word" xmlns:ns17="urn:schemas-microsoft-com:office:powerpoint" xmlns:odx="http://opendope.org/xpaths" xmlns:odc="http://opendope.org/conditions" xmlns:odq="http://opendope.org/questions" xmlns:oda="http://opendope.org/answers" xmlns:odi="http://opendope.org/components" xmlns:odgm="http://opendope.org/SmartArt/DataHierarchy" xmlns:ns25="http://schemas.openxmlformats.org/officeDocument/2006/bibliography" xmlns:ns26="http://schemas.openxmlformats.org/drawingml/2006/compatibility" xmlns:ns27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