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C85C-E652-984E-4005-F5A015FA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AB1D9-BB5B-C3B4-C418-557A81325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6F74-57A1-2844-73D9-411151D0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9CD5-6652-E51F-A559-416DAEA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2396-D656-9F2C-7100-17CED759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151995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286A-3D71-CAEB-7A21-79424606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3FC5B-7F7C-3A95-92C5-1749F4DE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02DF-0D55-E384-FF2B-E8E42BD4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0F75-4816-A1FA-F442-6D546EE6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DDF6-6588-77AD-D55D-B1B3EE23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325172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9D766-54E1-9540-3A4C-E8E3BE6FC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F67CD-55A3-D3D8-0114-25C54806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FFA6-E083-59DF-F38A-D99BD70C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315B-492D-CA6D-B428-434A4D35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9559-0892-4112-0A00-3CAAD184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2357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E2A1-B12F-1AF9-D8A7-D0CB2F59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E004-81E0-B655-F918-78FAE0FF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485C-5C44-858C-C694-A2C18B67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799D-E159-9A59-5076-D85AB4AE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FB8-D8A7-5867-3E35-ECABD03C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183424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958F-723F-0BF9-8D87-B5C878AC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8A4F2-40F6-9B7D-8EB1-8A587A30D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8392-7D2A-F735-5CD0-2360CB34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0AA0-F3E2-23FD-C3AB-CBFB3F0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A8EA-858B-86D5-3AEF-B6F96E7E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6425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D3EB-B018-CC36-AE2F-970DBC1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3BD8-BE1C-8DAF-461B-767D02C25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4A03-B73D-3789-4AAE-94953B43E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C57B8-D0CD-6E85-0440-498073E3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57A72-24FD-7B5A-4652-21E604DC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DFD4B-4703-CF86-9A48-B6FDB8CE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255541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114F-02A5-D445-6681-A812D4A5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B2ED-6D6A-C1FC-BB40-0C52E43F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8FE14-9C51-81A3-9F72-D6E06860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CFB25-B936-1A3F-51CD-30995AD8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62C1B-D5D3-AA64-3C70-2F3DFC36D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B00FC-DDC4-D4A0-72DD-027E08B1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74FB4-3C85-3643-CE90-DF336AC7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7C976-5B6A-5267-27A5-84234AF0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8408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8374-B718-416D-EB98-7B020964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1223-FDC2-9111-4CEF-D79F085E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0357-78FE-DBD3-C184-EDB355B7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9E0B7-7750-6318-8457-C0E20FEC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6955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5698B-CFAA-7C91-3C57-7CB9A671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E8E66-F030-E885-F250-ED467CE7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F825A-6716-21F6-C210-8329B7C5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285891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A6D7-8AD8-71BA-2261-AFAD321D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D6F0-A4C1-630F-3B2A-4FA66FBD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EDB9A-1F8A-2FE5-4DC3-0D056E8E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266DF-72C4-88E4-7D7B-96C6F704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2011-9049-EDCE-17BC-3825131A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4DD2D-7FAB-15E0-907D-451F22DD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212198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0B0-E938-ED01-1F4D-5948DB85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24C8E-6C27-1099-7F1C-989804393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CD5C-8429-8823-67B6-437959716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68E0-7C2A-C62D-9D51-33D7DE83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F0E8-AF63-D364-9C1A-26D3B687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96369-A5F1-11C0-A359-5E0B9E81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178696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7FEA5-F6D3-5AE1-FF36-4AB019F8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CC88-09D1-B016-8413-F04496C2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B3E0-B581-8620-FF4F-38C692D53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C31A-216F-4E16-90FD-45F16C109A91}" type="datetimeFigureOut">
              <a:rPr lang="en-DM" smtClean="0"/>
              <a:t>05/05/2024</a:t>
            </a:fld>
            <a:endParaRPr lang="en-D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72A2-62BC-3369-93C4-773313A91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DCD5-6595-DE17-4E18-8ED5F3294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271A2-D01D-44B3-81AF-56F7905BCEFC}" type="slidenum">
              <a:rPr lang="en-DM" smtClean="0"/>
              <a:t>‹#›</a:t>
            </a:fld>
            <a:endParaRPr lang="en-DM"/>
          </a:p>
        </p:txBody>
      </p:sp>
    </p:spTree>
    <p:extLst>
      <p:ext uri="{BB962C8B-B14F-4D97-AF65-F5344CB8AC3E}">
        <p14:creationId xmlns:p14="http://schemas.microsoft.com/office/powerpoint/2010/main" val="4414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1931A48-4D50-7FE2-6153-59D96343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692" y="711198"/>
            <a:ext cx="2592977" cy="5762171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D5B1924-6273-E431-BDF5-DC5FAE393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" y="711199"/>
            <a:ext cx="2592977" cy="5762171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16E7B42-7109-2A55-332B-1123EE0CC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81" y="711198"/>
            <a:ext cx="2592977" cy="5762171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DB950F8A-A1E9-9B72-189E-868EB91D2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67" y="711198"/>
            <a:ext cx="2592977" cy="576217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397D1-4669-F0F9-3702-6243CA455B9F}"/>
              </a:ext>
            </a:extLst>
          </p:cNvPr>
          <p:cNvCxnSpPr>
            <a:cxnSpLocks/>
          </p:cNvCxnSpPr>
          <p:nvPr/>
        </p:nvCxnSpPr>
        <p:spPr>
          <a:xfrm>
            <a:off x="1748971" y="1103086"/>
            <a:ext cx="5807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978032-53F4-830D-3BB6-80EEA3740074}"/>
              </a:ext>
            </a:extLst>
          </p:cNvPr>
          <p:cNvCxnSpPr>
            <a:cxnSpLocks/>
          </p:cNvCxnSpPr>
          <p:nvPr/>
        </p:nvCxnSpPr>
        <p:spPr>
          <a:xfrm flipH="1">
            <a:off x="3976914" y="3802743"/>
            <a:ext cx="6749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209075-8E50-4CA7-55B6-BAE72DC87CFA}"/>
              </a:ext>
            </a:extLst>
          </p:cNvPr>
          <p:cNvCxnSpPr>
            <a:cxnSpLocks/>
          </p:cNvCxnSpPr>
          <p:nvPr/>
        </p:nvCxnSpPr>
        <p:spPr>
          <a:xfrm flipH="1">
            <a:off x="6966858" y="1509486"/>
            <a:ext cx="6749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3F95ED-EAD0-42F3-A754-CBCF70261D9C}"/>
              </a:ext>
            </a:extLst>
          </p:cNvPr>
          <p:cNvCxnSpPr>
            <a:cxnSpLocks/>
          </p:cNvCxnSpPr>
          <p:nvPr/>
        </p:nvCxnSpPr>
        <p:spPr>
          <a:xfrm flipH="1">
            <a:off x="9579428" y="2024743"/>
            <a:ext cx="6749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5890B17-A735-518B-3F8B-F932253C9403}"/>
              </a:ext>
            </a:extLst>
          </p:cNvPr>
          <p:cNvSpPr/>
          <p:nvPr/>
        </p:nvSpPr>
        <p:spPr>
          <a:xfrm>
            <a:off x="1441087" y="923010"/>
            <a:ext cx="355600" cy="36015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M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D0966D5-3338-6AC6-83DA-56DA2BCD452D}"/>
              </a:ext>
            </a:extLst>
          </p:cNvPr>
          <p:cNvSpPr/>
          <p:nvPr/>
        </p:nvSpPr>
        <p:spPr>
          <a:xfrm>
            <a:off x="4561112" y="3592283"/>
            <a:ext cx="355600" cy="36015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M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66BBC9F-3540-B8DA-17EF-D32E9543CDCE}"/>
              </a:ext>
            </a:extLst>
          </p:cNvPr>
          <p:cNvSpPr/>
          <p:nvPr/>
        </p:nvSpPr>
        <p:spPr>
          <a:xfrm>
            <a:off x="7529282" y="1329410"/>
            <a:ext cx="355600" cy="36015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M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71518910-1779-E805-1EF0-4C521B6FE373}"/>
              </a:ext>
            </a:extLst>
          </p:cNvPr>
          <p:cNvSpPr/>
          <p:nvPr/>
        </p:nvSpPr>
        <p:spPr>
          <a:xfrm>
            <a:off x="10141037" y="1844667"/>
            <a:ext cx="355600" cy="36015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M" dirty="0"/>
          </a:p>
        </p:txBody>
      </p:sp>
    </p:spTree>
    <p:extLst>
      <p:ext uri="{BB962C8B-B14F-4D97-AF65-F5344CB8AC3E}">
        <p14:creationId xmlns:p14="http://schemas.microsoft.com/office/powerpoint/2010/main" val="31528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200EC20-B07E-E469-97B0-AC032A867452}"/>
              </a:ext>
            </a:extLst>
          </p:cNvPr>
          <p:cNvGrpSpPr/>
          <p:nvPr/>
        </p:nvGrpSpPr>
        <p:grpSpPr>
          <a:xfrm>
            <a:off x="118841" y="711199"/>
            <a:ext cx="10606505" cy="5762171"/>
            <a:chOff x="118841" y="711199"/>
            <a:chExt cx="10606505" cy="5762171"/>
          </a:xfrm>
        </p:grpSpPr>
        <p:pic>
          <p:nvPicPr>
            <p:cNvPr id="4" name="Picture 3" descr="A screenshot of a phone&#10;&#10;Description automatically generated">
              <a:extLst>
                <a:ext uri="{FF2B5EF4-FFF2-40B4-BE49-F238E27FC236}">
                  <a16:creationId xmlns:a16="http://schemas.microsoft.com/office/drawing/2014/main" id="{65535069-DCD1-1233-3E46-AAD51418B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41" y="711199"/>
              <a:ext cx="2592977" cy="5762171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88122DA-3FD1-E1E7-FF5B-AEB8324FF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9315" y="3512457"/>
              <a:ext cx="78849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B4B8FB4D-3AA6-70E7-5625-812E712AE759}"/>
                </a:ext>
              </a:extLst>
            </p:cNvPr>
            <p:cNvSpPr/>
            <p:nvPr/>
          </p:nvSpPr>
          <p:spPr>
            <a:xfrm>
              <a:off x="2069925" y="3332381"/>
              <a:ext cx="355600" cy="36015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DM" dirty="0"/>
            </a:p>
          </p:txBody>
        </p:sp>
        <p:pic>
          <p:nvPicPr>
            <p:cNvPr id="9" name="Picture 8" descr="A screen shot of a phone&#10;&#10;Description automatically generated">
              <a:extLst>
                <a:ext uri="{FF2B5EF4-FFF2-40B4-BE49-F238E27FC236}">
                  <a16:creationId xmlns:a16="http://schemas.microsoft.com/office/drawing/2014/main" id="{841529DF-139D-42BE-0638-FA5FEF06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017" y="711199"/>
              <a:ext cx="2592977" cy="576217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120E587-DD0A-962F-1986-B106D4CF88EB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4990912" y="5557610"/>
              <a:ext cx="0" cy="50210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89CAF6D-A6D3-D9D0-2106-ED569B8EA510}"/>
                </a:ext>
              </a:extLst>
            </p:cNvPr>
            <p:cNvSpPr/>
            <p:nvPr/>
          </p:nvSpPr>
          <p:spPr>
            <a:xfrm>
              <a:off x="4813112" y="5197458"/>
              <a:ext cx="355600" cy="36015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DM" dirty="0"/>
            </a:p>
          </p:txBody>
        </p:sp>
        <p:pic>
          <p:nvPicPr>
            <p:cNvPr id="14" name="Picture 13" descr="A screenshot of a phone&#10;&#10;Description automatically generated">
              <a:extLst>
                <a:ext uri="{FF2B5EF4-FFF2-40B4-BE49-F238E27FC236}">
                  <a16:creationId xmlns:a16="http://schemas.microsoft.com/office/drawing/2014/main" id="{90EEF870-D9EC-53CC-F835-9F8EDF27C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193" y="711199"/>
              <a:ext cx="2592977" cy="576217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94CF0C-9AF1-E571-3FC4-064369B00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057" y="1545771"/>
              <a:ext cx="0" cy="4730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3714383-90A0-51AD-4433-2D138A829121}"/>
                </a:ext>
              </a:extLst>
            </p:cNvPr>
            <p:cNvSpPr/>
            <p:nvPr/>
          </p:nvSpPr>
          <p:spPr>
            <a:xfrm>
              <a:off x="7244255" y="2018830"/>
              <a:ext cx="355600" cy="36015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DM" dirty="0"/>
            </a:p>
          </p:txBody>
        </p:sp>
        <p:pic>
          <p:nvPicPr>
            <p:cNvPr id="21" name="Picture 20" descr="A screenshot of a black screen&#10;&#10;Description automatically generated">
              <a:extLst>
                <a:ext uri="{FF2B5EF4-FFF2-40B4-BE49-F238E27FC236}">
                  <a16:creationId xmlns:a16="http://schemas.microsoft.com/office/drawing/2014/main" id="{8790A90F-D904-2E44-E13D-BB6F9764E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2369" y="711199"/>
              <a:ext cx="2592977" cy="576217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43D778-D4E1-CCB8-0F43-44F133299156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9985828" y="1640114"/>
              <a:ext cx="322217" cy="2137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C68C8FF-822C-5BAF-557E-95B5B086F07D}"/>
                </a:ext>
              </a:extLst>
            </p:cNvPr>
            <p:cNvSpPr/>
            <p:nvPr/>
          </p:nvSpPr>
          <p:spPr>
            <a:xfrm>
              <a:off x="10255969" y="1801115"/>
              <a:ext cx="355600" cy="36015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DM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5CDF14-57A8-BF9D-0D22-4FEF078F702C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9985828" y="2108524"/>
              <a:ext cx="322217" cy="2137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95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Theophille</dc:creator>
  <cp:lastModifiedBy>Derrick Theophille</cp:lastModifiedBy>
  <cp:revision>1</cp:revision>
  <dcterms:created xsi:type="dcterms:W3CDTF">2024-05-05T21:21:12Z</dcterms:created>
  <dcterms:modified xsi:type="dcterms:W3CDTF">2024-05-05T22:08:31Z</dcterms:modified>
</cp:coreProperties>
</file>