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71DE6-70C3-4153-965B-98FF3DE0B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2E5D65A-A6AA-488D-8EC0-28CBAA8D2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A63C38-6A57-4578-8CFB-F53E824B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98C9-CEE9-4A99-912B-BFFB8A54B484}" type="datetimeFigureOut">
              <a:rPr lang="nl-NL" smtClean="0"/>
              <a:t>11-2-2021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A8E72AA-BDAD-440F-968B-05B21C8A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24A657D-2BEF-4AE2-9BA6-0B124399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CBEA-3C4F-4D57-B9EA-92BA52687C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782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C0BFB0-F389-44DC-A9B5-81B442A9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C1448FF-70C5-4BF8-9577-AEED86462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31086D-C4DF-4EFB-AE25-033763F4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98C9-CEE9-4A99-912B-BFFB8A54B484}" type="datetimeFigureOut">
              <a:rPr lang="nl-NL" smtClean="0"/>
              <a:t>11-2-2021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8E80DB-5256-4A23-A4B8-DDE6E440A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AF3B378-C232-4D0C-96C0-83A1A338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CBEA-3C4F-4D57-B9EA-92BA52687C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35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8A4FEBE-569F-4EAF-8327-D821604BF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9692C5B-1856-4C19-A5E8-DD0218915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A9271-D7A7-4B5E-B46F-AA00DFBFE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98C9-CEE9-4A99-912B-BFFB8A54B484}" type="datetimeFigureOut">
              <a:rPr lang="nl-NL" smtClean="0"/>
              <a:t>11-2-2021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C61B87-24F9-4986-9800-372F8FD19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AC0B832-27B1-40D1-B2B4-9DABAE05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CBEA-3C4F-4D57-B9EA-92BA52687C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856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D60B0-D55A-406F-80AD-ADB086952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BCFF85-D44E-456E-8740-6113233F1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593E5DF-2868-4BDE-B158-571755BA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98C9-CEE9-4A99-912B-BFFB8A54B484}" type="datetimeFigureOut">
              <a:rPr lang="nl-NL" smtClean="0"/>
              <a:t>11-2-2021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719A81B-6DA6-472A-AF54-0968871B5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31417F9-627F-4EE7-90EB-D1B58A54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CBEA-3C4F-4D57-B9EA-92BA52687C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039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C453F-773F-4BDE-B9DA-79FDC455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D53B02B-C21E-4B42-8591-A3B6E321D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0A8A3AB-4735-4900-BD04-70AF9691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98C9-CEE9-4A99-912B-BFFB8A54B484}" type="datetimeFigureOut">
              <a:rPr lang="nl-NL" smtClean="0"/>
              <a:t>11-2-2021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78288B0-0C87-440E-8B9B-DB86F195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C35238A-E0A9-4C94-AE41-692B43922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CBEA-3C4F-4D57-B9EA-92BA52687C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1698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97E57-5A99-4F06-A5B5-69F3B83B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F460CB-BD88-447D-8281-A5C843FD0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26049D5-F1C0-43D5-9318-8EF15FED3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AED6705-CAD9-4E66-86A2-3DC18E8F5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98C9-CEE9-4A99-912B-BFFB8A54B484}" type="datetimeFigureOut">
              <a:rPr lang="nl-NL" smtClean="0"/>
              <a:t>11-2-2021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7568627-31F0-4C6F-9C19-7EC7E2EB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A119CBD-921F-406A-942A-0DDDD9209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CBEA-3C4F-4D57-B9EA-92BA52687C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011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EA3CB-7EBC-4959-B816-531E6CD08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E66F603-847D-42AB-AFB2-EFCDB0CB7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DB3EA3C-B8DB-433E-969E-3E8082839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534E24-35C4-4667-8B11-6B94ADCF9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4CBB465-9AA4-4E0F-AFFB-FA7DA5E51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0117C6E-4C42-46DB-BBD6-02641CEC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98C9-CEE9-4A99-912B-BFFB8A54B484}" type="datetimeFigureOut">
              <a:rPr lang="nl-NL" smtClean="0"/>
              <a:t>11-2-2021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54A3080-F3F1-4BA4-9EDA-6E333FF2E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89549E3-BC98-4CFA-B311-DEB7870C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CBEA-3C4F-4D57-B9EA-92BA52687C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814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36AF4B-3FA6-4250-BD35-63D939A2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8201B4C-9822-4623-98AB-6792C753D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98C9-CEE9-4A99-912B-BFFB8A54B484}" type="datetimeFigureOut">
              <a:rPr lang="nl-NL" smtClean="0"/>
              <a:t>11-2-2021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BCBFDCC-8932-46CC-AD16-9B80FFE5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7500D2E-58D2-4235-B8AE-581815B6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CBEA-3C4F-4D57-B9EA-92BA52687C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240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DF1690B-E6EF-41A8-AB3E-D1E0A16E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98C9-CEE9-4A99-912B-BFFB8A54B484}" type="datetimeFigureOut">
              <a:rPr lang="nl-NL" smtClean="0"/>
              <a:t>11-2-2021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1F05306-800F-411F-A6BF-C83DF1EB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B6ECB67-3BEF-46CC-BACD-E177916D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CBEA-3C4F-4D57-B9EA-92BA52687C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456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F21713-8B4F-4156-9ABA-4E4EBDDA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C560F46-17D2-48C8-8D9D-0B7AB8FE1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2A21055-B574-4E5F-B311-19DC7DF2A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1049ABD-58D9-42AF-8C2D-B8BC3A6A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98C9-CEE9-4A99-912B-BFFB8A54B484}" type="datetimeFigureOut">
              <a:rPr lang="nl-NL" smtClean="0"/>
              <a:t>11-2-2021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BE33434-65BC-4A8E-BFA7-AC128DE19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E564999-B57F-47AE-8EFE-22D3ACBA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CBEA-3C4F-4D57-B9EA-92BA52687C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878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6E1126-302B-4591-A3D3-F7984A629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6B41342-3A34-48F6-A2D6-D12EBB25D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B591A06-46FF-40C1-8E86-CD3E73EAE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7874CA7-9C77-4297-84A6-8CC8466E3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98C9-CEE9-4A99-912B-BFFB8A54B484}" type="datetimeFigureOut">
              <a:rPr lang="nl-NL" smtClean="0"/>
              <a:t>11-2-2021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352E186-0B1A-44DA-97BB-280FB2CA2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52E9B27-C953-48F6-BF55-7BFCF999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CBEA-3C4F-4D57-B9EA-92BA52687C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661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530588C-107A-4BC8-A531-4B5484AD0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D433ED8-9B1E-4EF6-989C-8E8CD1B73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4A20D66-38EA-4935-AF0E-4C65BAA8A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298C9-CEE9-4A99-912B-BFFB8A54B484}" type="datetimeFigureOut">
              <a:rPr lang="nl-NL" smtClean="0"/>
              <a:t>11-2-2021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E93BF43-0FD2-44A8-9B5A-F335FDDA4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4A58A4-B5CD-4D9B-907A-D88044CD2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ACBEA-3C4F-4D57-B9EA-92BA52687C9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449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Afbeelding 6" descr="Afbeelding met badkamer, muur, binnen, toilet&#10;&#10;Automatisch gegenereerde beschrijving">
            <a:extLst>
              <a:ext uri="{FF2B5EF4-FFF2-40B4-BE49-F238E27FC236}">
                <a16:creationId xmlns:a16="http://schemas.microsoft.com/office/drawing/2014/main" id="{47BF4FFA-BA30-4ABB-82E6-589D51F1E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642938"/>
            <a:ext cx="1584325" cy="1517650"/>
          </a:xfrm>
          <a:prstGeom prst="rect">
            <a:avLst/>
          </a:prstGeom>
        </p:spPr>
      </p:pic>
      <p:pic>
        <p:nvPicPr>
          <p:cNvPr id="16" name="Afbeelding 15" descr="Afbeelding met muur, binnen, badkamer, vloer&#10;&#10;Automatisch gegenereerde beschrijving">
            <a:extLst>
              <a:ext uri="{FF2B5EF4-FFF2-40B4-BE49-F238E27FC236}">
                <a16:creationId xmlns:a16="http://schemas.microsoft.com/office/drawing/2014/main" id="{6B917CBD-5A4A-40A9-B0F6-7DF23B32F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938" y="642938"/>
            <a:ext cx="1709738" cy="1517650"/>
          </a:xfrm>
          <a:prstGeom prst="rect">
            <a:avLst/>
          </a:prstGeom>
        </p:spPr>
      </p:pic>
      <p:pic>
        <p:nvPicPr>
          <p:cNvPr id="9" name="Afbeelding 8" descr="Afbeelding met muur, binnen, betegeld&#10;&#10;Automatisch gegenereerde beschrijving">
            <a:extLst>
              <a:ext uri="{FF2B5EF4-FFF2-40B4-BE49-F238E27FC236}">
                <a16:creationId xmlns:a16="http://schemas.microsoft.com/office/drawing/2014/main" id="{012C4F81-E59B-4885-930C-E332A1305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2228850"/>
            <a:ext cx="3362325" cy="3984625"/>
          </a:xfrm>
          <a:prstGeom prst="rect">
            <a:avLst/>
          </a:prstGeom>
        </p:spPr>
      </p:pic>
      <p:pic>
        <p:nvPicPr>
          <p:cNvPr id="5" name="Afbeelding 4" descr="Afbeelding met binnen, vloer, muur, badkamer&#10;&#10;Automatisch gegenereerde beschrijving">
            <a:extLst>
              <a:ext uri="{FF2B5EF4-FFF2-40B4-BE49-F238E27FC236}">
                <a16:creationId xmlns:a16="http://schemas.microsoft.com/office/drawing/2014/main" id="{20968158-BF5A-48EC-A8BF-29F8596C92F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08"/>
          <a:stretch/>
        </p:blipFill>
        <p:spPr>
          <a:xfrm>
            <a:off x="5848350" y="642938"/>
            <a:ext cx="2970213" cy="3506788"/>
          </a:xfrm>
          <a:prstGeom prst="rect">
            <a:avLst/>
          </a:prstGeom>
        </p:spPr>
      </p:pic>
      <p:pic>
        <p:nvPicPr>
          <p:cNvPr id="20" name="Afbeelding 19" descr="Afbeelding met muur, binnen, badkamer, betegeld&#10;&#10;Automatisch gegenereerde beschrijving">
            <a:extLst>
              <a:ext uri="{FF2B5EF4-FFF2-40B4-BE49-F238E27FC236}">
                <a16:creationId xmlns:a16="http://schemas.microsoft.com/office/drawing/2014/main" id="{105D11B7-F28F-465B-BDE1-658CA58D34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825" y="642938"/>
            <a:ext cx="2613025" cy="3506788"/>
          </a:xfrm>
          <a:prstGeom prst="rect">
            <a:avLst/>
          </a:prstGeom>
        </p:spPr>
      </p:pic>
      <p:pic>
        <p:nvPicPr>
          <p:cNvPr id="18" name="Afbeelding 17" descr="Afbeelding met binnen, muur, badkamer, plafond&#10;&#10;Automatisch gegenereerde beschrijving">
            <a:extLst>
              <a:ext uri="{FF2B5EF4-FFF2-40B4-BE49-F238E27FC236}">
                <a16:creationId xmlns:a16="http://schemas.microsoft.com/office/drawing/2014/main" id="{31076892-F82C-4826-9E54-B6EDA3D810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50" y="4217988"/>
            <a:ext cx="2559050" cy="1995488"/>
          </a:xfrm>
          <a:prstGeom prst="rect">
            <a:avLst/>
          </a:prstGeom>
        </p:spPr>
      </p:pic>
      <p:pic>
        <p:nvPicPr>
          <p:cNvPr id="13" name="Afbeelding 12" descr="Afbeelding met binnen, muur, badkamer, kamer&#10;&#10;Automatisch gegenereerde beschrijving">
            <a:extLst>
              <a:ext uri="{FF2B5EF4-FFF2-40B4-BE49-F238E27FC236}">
                <a16:creationId xmlns:a16="http://schemas.microsoft.com/office/drawing/2014/main" id="{F1D45770-E7BB-4CA1-B7A3-CDAB4459EE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663" y="4217988"/>
            <a:ext cx="3024188" cy="199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2336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Breedbeeld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Esther Hermens</dc:creator>
  <cp:lastModifiedBy>Esther Hermens</cp:lastModifiedBy>
  <cp:revision>3</cp:revision>
  <dcterms:created xsi:type="dcterms:W3CDTF">2021-02-11T13:41:22Z</dcterms:created>
  <dcterms:modified xsi:type="dcterms:W3CDTF">2021-02-11T14:37:14Z</dcterms:modified>
</cp:coreProperties>
</file>