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3889-BC09-40D0-A26D-DD689F51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CD1E12-14AC-4083-B162-685994442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7B3972-5DED-4708-B42D-B6DD7625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F85346-7C5B-4C43-8193-B25C378E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14586D-132D-499D-B19B-72F00814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79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9DF60-3A23-47F5-B4C0-E58FC97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03D2250-219F-4B5E-AFD9-2ACE40B59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7600C4-119B-42B2-AA09-B2BC7FE8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2D1E7E-71AC-45E2-8486-037ADE6C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A6789-9851-44C3-A029-FB11A7C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5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E03832-43FE-4F08-817F-31E493164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6F27004-6946-41CD-901C-2D34AEBA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D42711-0CA4-4D6A-8078-0DC2BA8C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A82A28-71DF-4BA8-A01C-B1233C7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17668C-2006-42A5-8602-D9010794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8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1DB23-9FE8-4153-A60C-D29A5697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06F3D-3A1B-48A5-960F-88BABC5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FA6AC9-9233-4071-B952-437473C3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6B33E8-9778-4676-B8CB-F1A50E37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7323CF-A97D-488C-BFD5-DE12EA1D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96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E525C-3709-4200-AFED-2898A8C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0C4448-C167-4D40-95C2-29C2772E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5F416D-46F3-467F-8079-C3703EE2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F4641-2674-45B7-A275-9E04B32D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A478A6-0D33-4A9E-A125-72626229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32E8C-ED4D-4FBC-9212-3B0BDC76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F1B5CF-8515-4ACB-9FD2-718959409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8865507-F99D-4418-A888-55459C84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BA8DFC-BCB2-4396-AB7B-D2A9BE05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5EC99C-F9B6-49BF-9021-8294793E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66E93-EF02-4A3C-9319-B3782A8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2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DE46-D928-4418-A400-3FE6E054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2C1B23-B2CF-4ACF-A3E4-B2E2619A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651217-A1DE-4B0E-A3E6-F69D92C6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1BC4AC6-32A9-44BC-9EF8-AE905A627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A0BF7D1-DB95-4D9D-AE07-AAF1A2B0F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24E8893-6240-4923-9D59-8F1ED2F7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CF7F738-CCA9-45BE-93ED-D376F5CC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DA175C9-860D-4B5B-9345-CB51079F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13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E25CB-CE24-4A95-8DC2-0F4383A4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98CEC66-A549-48E2-8AB0-EB95EC5C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7FB761C-4046-46CB-A28B-A1805731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A268D2-3EBA-46BA-A385-4E3543BF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17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E851485-460A-4503-BCEC-6354D43E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B4BD887-BD5B-4D4D-AD59-AB007B91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E35833-80B2-4CE4-BD1A-71006EED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972DB-D333-49EB-B473-C5105CC1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E92613-E906-4FD1-B988-73BDDD2F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60EC45-9458-4F32-8DE1-082A1948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04103B-E766-44FA-8229-8E2972A1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72AD5F-C073-41B1-8BC4-F2B3376F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CCB4DE-21EF-48F0-BB16-3D60DAAF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3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98FD2-7107-4D78-908D-F8736B7F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01FFFC-60F3-4CCD-A8F0-7A0A8C39D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38F73B-D2AD-41B7-A1D8-4780709A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615170-4AA6-47F0-BA93-91EBD4EB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63F86B-A72E-454F-AD17-D52A4C75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83C0FE-EC56-4A70-A5EA-1741D85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BDCABC7-54C2-4ADE-B517-686FB1E2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2F238B-06D6-4091-85BB-820350480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FCFE82-D395-48ED-AEC3-B9E3E01A8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2F0C-6643-43F0-840C-E4093D0220FC}" type="datetimeFigureOut">
              <a:rPr lang="nl-NL" smtClean="0"/>
              <a:t>22-10-2020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0921C-D7D3-4FC3-90F4-C41A5BD8A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06F4FB-71ED-4FF6-93D9-00C4CD0D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8D9E-85FE-4D45-9A5C-7CAFC8AAF9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8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Afbeelding met gebouw, buiten, baksteen, huis&#10;&#10;Automatisch gegenereerde beschrijving">
            <a:extLst>
              <a:ext uri="{FF2B5EF4-FFF2-40B4-BE49-F238E27FC236}">
                <a16:creationId xmlns:a16="http://schemas.microsoft.com/office/drawing/2014/main" id="{A27F57B4-6ADD-4E62-8DE5-7710CE18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1" y="1123527"/>
            <a:ext cx="3453600" cy="46048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 descr="Afbeelding met buiten, gebouw, huis, weg&#10;&#10;Automatisch gegenereerde beschrijving">
            <a:extLst>
              <a:ext uri="{FF2B5EF4-FFF2-40B4-BE49-F238E27FC236}">
                <a16:creationId xmlns:a16="http://schemas.microsoft.com/office/drawing/2014/main" id="{9AB48E47-A22E-4F20-93AD-5943DC5A2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099423"/>
            <a:ext cx="3537345" cy="265300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 descr="Afbeelding met gebouw, buiten, baksteen, bruin&#10;&#10;Automatisch gegenereerde beschrijving">
            <a:extLst>
              <a:ext uri="{FF2B5EF4-FFF2-40B4-BE49-F238E27FC236}">
                <a16:creationId xmlns:a16="http://schemas.microsoft.com/office/drawing/2014/main" id="{67ABB446-EE55-454E-8875-ECC9A76CB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96" y="1123528"/>
            <a:ext cx="34536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73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Esther Hermens</dc:creator>
  <cp:lastModifiedBy>Esther Hermens</cp:lastModifiedBy>
  <cp:revision>1</cp:revision>
  <dcterms:created xsi:type="dcterms:W3CDTF">2020-10-22T13:12:37Z</dcterms:created>
  <dcterms:modified xsi:type="dcterms:W3CDTF">2020-10-22T13:13:09Z</dcterms:modified>
</cp:coreProperties>
</file>