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95385-FE17-4C6E-88AC-56082614C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7AFE98-0B50-45AF-AED9-0B4BEBAD8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9C94F8-A4BF-4F1E-8836-6AFB4331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483790-EA84-47E1-8CBA-893A5109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488561-9602-4674-BA94-368B72B7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61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83EFC-72E6-4BE8-80DA-34C520E8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E6E3490-30FB-43D8-B818-78C58E27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6F69A9-04A9-481A-A781-2A62FD1A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EDB6DA-B679-4675-A7AB-47560377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3A65D9-05EA-4BA9-BBDB-5F9C2F4D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1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6E19624-30C3-4441-944F-EBCD929FE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6536999-3D04-45C2-BF8D-92F432AA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9D265C-4E34-46B4-89A3-4E403CA6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B4E0EE-9EA9-4994-932C-71EDD96C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01D90B-6D92-4C2F-970C-453795F3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614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B7BD0-24F5-40AA-8F62-8F1ECFB8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E985F-B410-43F0-8D70-65251193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1F79D0-D713-45A2-93B0-CD274FED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FBAEA-F2FB-4AB1-BDF2-45B3C82D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665818-4A82-42A8-976D-7724C62E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0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7FED6-406D-41A1-A7C3-599A18AC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3C54CE-6E9D-48B5-8AA1-21075100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9B86B8-88A5-469D-B32A-5F34D4C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BBE9CB-47D4-421E-89C6-F8FF74CE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8EB74C-81F0-4302-B8CE-C1B25BD8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80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FD2D0-79FC-4153-9649-DE339FD8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E0AA4E-65D6-4D12-925D-F6328C128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0831CF-8077-406C-807C-72FF5B2F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B1D2B3-FE5A-4A79-A544-18D69326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7E3667-3319-47BE-B649-D5250CF1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556CB4-A667-4425-B86E-9D8C3BFE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49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3E3CB-88D8-483C-9488-370AFD99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2FE4AB-A8CD-4AC3-8940-04A986D6C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E03D96-8C70-4E78-8FB7-8FEDED9E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219388C-0383-4513-BCCC-7D1013541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097ACB-899C-477D-B33A-EB65E7C7F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D5B2AA-F4DC-45EE-8F06-F85562BA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3864BD-482B-46F8-B616-B3E9DE8F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632FB70-643D-4991-9A9C-822CD256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F0596-1A4B-4843-8797-95F51DD9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0BCAEDB-4211-413A-BBF0-43FBCF05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8B89CB3-E46B-45AF-ACBE-7CAF7A62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E9163AF-14B0-406B-BF4E-3C724FAF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09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9AEE3F-71C3-40C0-BBAF-ACBF560A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F77E4CE-A046-4CE8-B1CB-D1AFF3DC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AA5827-2B82-481C-9280-B0FC47B1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12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1F441-87B5-4EE1-A6B0-DC96DFB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A779EB-DB04-44E4-9429-668DD4D2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168858-F7F8-4755-893D-DF101324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E0F57C-5038-4735-BB2B-E931B5C5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D5C71B-A68E-4091-9091-E29D0CCC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D6A896-39B5-4E6C-A670-0102DD2E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46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2DD72-514F-42CB-B4FC-32AE2378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4F1984-B642-4C43-83FD-94A38B45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5457F2-3632-46CF-BDC3-3236AAB3F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055D6B-9165-4E78-B1C3-94A5D0C7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DBF4B1-8A32-4FCB-A066-C90BCB06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03D7E6-BB69-4184-A2FE-A2005795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2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45AB584-A85D-44F5-95DC-808D5B15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44C4F3-0A7B-4C0D-B75B-E6CAC75A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9A6329-339E-4C5A-995A-610389E37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4D98-BE13-48EB-8363-8A8A149C9B01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A44FCC-34FE-4EB7-8690-4C029A16D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348EA7-C18F-42F9-8831-E58C5991F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EF0C-61BB-4F1E-998D-473D8FF73B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02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Afbeelding 6" descr="Afbeelding met muur, binnen, vloer, venster&#10;&#10;Automatisch gegenereerde beschrijving">
            <a:extLst>
              <a:ext uri="{FF2B5EF4-FFF2-40B4-BE49-F238E27FC236}">
                <a16:creationId xmlns:a16="http://schemas.microsoft.com/office/drawing/2014/main" id="{57D9A34F-918F-4D2C-9D2A-51890746C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8" r="-2" b="23710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5" name="Afbeelding 4" descr="Afbeelding met gebouw, buiten, lucht, baksteen&#10;&#10;Automatisch gegenereerde beschrijving">
            <a:extLst>
              <a:ext uri="{FF2B5EF4-FFF2-40B4-BE49-F238E27FC236}">
                <a16:creationId xmlns:a16="http://schemas.microsoft.com/office/drawing/2014/main" id="{97DDC92D-D70D-40B4-A73C-B683861213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0" r="-2" b="-2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9" name="Afbeelding 8" descr="Afbeelding met gebouw, buiten, baksteen, huis&#10;&#10;Automatisch gegenereerde beschrijving">
            <a:extLst>
              <a:ext uri="{FF2B5EF4-FFF2-40B4-BE49-F238E27FC236}">
                <a16:creationId xmlns:a16="http://schemas.microsoft.com/office/drawing/2014/main" id="{8FC97233-1122-42DB-A9BF-7E974CD46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" b="2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63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Erdim Yilmaz</dc:creator>
  <cp:lastModifiedBy>Erdim Yilmaz</cp:lastModifiedBy>
  <cp:revision>1</cp:revision>
  <dcterms:created xsi:type="dcterms:W3CDTF">2021-11-11T13:02:40Z</dcterms:created>
  <dcterms:modified xsi:type="dcterms:W3CDTF">2021-11-11T13:05:31Z</dcterms:modified>
</cp:coreProperties>
</file>