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54F6E35-F539-4124-9B39-90DCAB3E31A7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3C6CC5F-970D-4E8E-AF2F-B935993E2B9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914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6E35-F539-4124-9B39-90DCAB3E31A7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6CC5F-970D-4E8E-AF2F-B935993E2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60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6E35-F539-4124-9B39-90DCAB3E31A7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6CC5F-970D-4E8E-AF2F-B935993E2B9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274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6E35-F539-4124-9B39-90DCAB3E31A7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6CC5F-970D-4E8E-AF2F-B935993E2B9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292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6E35-F539-4124-9B39-90DCAB3E31A7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6CC5F-970D-4E8E-AF2F-B935993E2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37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6E35-F539-4124-9B39-90DCAB3E31A7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6CC5F-970D-4E8E-AF2F-B935993E2B9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975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6E35-F539-4124-9B39-90DCAB3E31A7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6CC5F-970D-4E8E-AF2F-B935993E2B9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546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6E35-F539-4124-9B39-90DCAB3E31A7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6CC5F-970D-4E8E-AF2F-B935993E2B9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5008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6E35-F539-4124-9B39-90DCAB3E31A7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6CC5F-970D-4E8E-AF2F-B935993E2B9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747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6E35-F539-4124-9B39-90DCAB3E31A7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6CC5F-970D-4E8E-AF2F-B935993E2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75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6E35-F539-4124-9B39-90DCAB3E31A7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6CC5F-970D-4E8E-AF2F-B935993E2B9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867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6E35-F539-4124-9B39-90DCAB3E31A7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6CC5F-970D-4E8E-AF2F-B935993E2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81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6E35-F539-4124-9B39-90DCAB3E31A7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6CC5F-970D-4E8E-AF2F-B935993E2B90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105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6E35-F539-4124-9B39-90DCAB3E31A7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6CC5F-970D-4E8E-AF2F-B935993E2B9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743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6E35-F539-4124-9B39-90DCAB3E31A7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6CC5F-970D-4E8E-AF2F-B935993E2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0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6E35-F539-4124-9B39-90DCAB3E31A7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6CC5F-970D-4E8E-AF2F-B935993E2B9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63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6E35-F539-4124-9B39-90DCAB3E31A7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6CC5F-970D-4E8E-AF2F-B935993E2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3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54F6E35-F539-4124-9B39-90DCAB3E31A7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C6CC5F-970D-4E8E-AF2F-B935993E2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haskell.org/index.php?title=Monada_cu_stare_si_I/O&amp;action=edit&amp;redlink=1" TargetMode="External"/><Relationship Id="rId2" Type="http://schemas.openxmlformats.org/officeDocument/2006/relationships/hyperlink" Target="https://wiki.haskell.org/Monada_a_starilo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692398" y="2899830"/>
            <a:ext cx="6815669" cy="1515533"/>
          </a:xfrm>
        </p:spPr>
        <p:txBody>
          <a:bodyPr/>
          <a:lstStyle/>
          <a:p>
            <a:r>
              <a:rPr lang="en-US" b="1" dirty="0"/>
              <a:t>MONADELE ÎN HASKELL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Autor</a:t>
            </a:r>
            <a:r>
              <a:rPr lang="en-US" dirty="0" smtClean="0"/>
              <a:t>: </a:t>
            </a:r>
            <a:r>
              <a:rPr lang="ro-MD" dirty="0" smtClean="0"/>
              <a:t>Țurcanu Tudor</a:t>
            </a:r>
          </a:p>
          <a:p>
            <a:r>
              <a:rPr lang="ro-MD" dirty="0" smtClean="0"/>
              <a:t>Grupa</a:t>
            </a:r>
            <a:r>
              <a:rPr lang="en-US" dirty="0" smtClean="0"/>
              <a:t>: I</a:t>
            </a:r>
            <a:r>
              <a:rPr lang="ro-MD" dirty="0" smtClean="0"/>
              <a:t>Ș21Z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72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Sfârșit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pbs.twimg.com/media/D8RtUR_XsAA1GKR.jpg:la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365" y="2614353"/>
            <a:ext cx="6737269" cy="3537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67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Monadele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structuri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algebrice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(M,&gt;&gt;= ,return)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provenite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topologia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algebrica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teoria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categoriilor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"computer science"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 dos :)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cresteri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productivitatii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muncii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extensibilitatii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aplicatiilor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tip de date 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acțiunilor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constructori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tip ale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căror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valori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reprezintă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astfel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acțiuni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recunoscută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valoarea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IO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„o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rețetă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obținerea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valori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lumea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20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Construcția-DO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9171" y="2452253"/>
            <a:ext cx="4180609" cy="14241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5402" y="2757053"/>
            <a:ext cx="5971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Fiecare do-construcție are tipul </a:t>
            </a:r>
            <a:r>
              <a:rPr lang="en-US" dirty="0"/>
              <a:t>“</a:t>
            </a:r>
            <a:r>
              <a:rPr lang="en-US" b="1" dirty="0"/>
              <a:t>m a</a:t>
            </a:r>
            <a:r>
              <a:rPr lang="en-US" dirty="0"/>
              <a:t>”,</a:t>
            </a:r>
            <a:r>
              <a:rPr lang="en-US" dirty="0" err="1"/>
              <a:t>unde</a:t>
            </a:r>
            <a:r>
              <a:rPr lang="en-US" dirty="0"/>
              <a:t> “</a:t>
            </a:r>
            <a:r>
              <a:rPr lang="en-US" b="1" dirty="0"/>
              <a:t>m</a:t>
            </a:r>
            <a:r>
              <a:rPr lang="en-US" dirty="0"/>
              <a:t>” –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monada</a:t>
            </a:r>
            <a:r>
              <a:rPr lang="en-US" dirty="0"/>
              <a:t>.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cazul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monada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b="1" dirty="0"/>
              <a:t>IO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10" name="Стрелка вправо 9"/>
          <p:cNvSpPr/>
          <p:nvPr/>
        </p:nvSpPr>
        <p:spPr>
          <a:xfrm>
            <a:off x="6220691" y="3403384"/>
            <a:ext cx="1046020" cy="166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25680" y="4347439"/>
            <a:ext cx="5763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linie</a:t>
            </a:r>
            <a:r>
              <a:rPr lang="en-US" dirty="0"/>
              <a:t> din </a:t>
            </a:r>
            <a:r>
              <a:rPr lang="ro-RO" dirty="0"/>
              <a:t>do-construcție la fel are tipul „</a:t>
            </a:r>
            <a:r>
              <a:rPr lang="ro-RO" b="1" dirty="0"/>
              <a:t>m a</a:t>
            </a:r>
            <a:r>
              <a:rPr lang="ro-RO" dirty="0"/>
              <a:t>”. Unde „</a:t>
            </a:r>
            <a:r>
              <a:rPr lang="ro-RO" b="1" dirty="0"/>
              <a:t>a</a:t>
            </a:r>
            <a:r>
              <a:rPr lang="ro-RO" dirty="0"/>
              <a:t>” în fiecare linie poate fi </a:t>
            </a:r>
            <a:r>
              <a:rPr lang="ro-RO" dirty="0" smtClean="0"/>
              <a:t>diferit</a:t>
            </a:r>
          </a:p>
          <a:p>
            <a:endParaRPr lang="ro-RO" dirty="0" smtClean="0"/>
          </a:p>
          <a:p>
            <a:r>
              <a:rPr lang="ro-RO" dirty="0" smtClean="0"/>
              <a:t>Simbolul </a:t>
            </a:r>
            <a:r>
              <a:rPr lang="en-US" dirty="0"/>
              <a:t>“</a:t>
            </a:r>
            <a:r>
              <a:rPr lang="en-US" b="1" dirty="0"/>
              <a:t>&lt;-</a:t>
            </a:r>
            <a:r>
              <a:rPr lang="en-US" dirty="0"/>
              <a:t>” , transform</a:t>
            </a:r>
            <a:r>
              <a:rPr lang="ro-MD" dirty="0"/>
              <a:t>ă tipul </a:t>
            </a:r>
            <a:r>
              <a:rPr lang="en-US" dirty="0"/>
              <a:t>“</a:t>
            </a:r>
            <a:r>
              <a:rPr lang="en-US" b="1" dirty="0"/>
              <a:t>IO String</a:t>
            </a:r>
            <a:r>
              <a:rPr lang="en-US" dirty="0"/>
              <a:t>” </a:t>
            </a:r>
            <a:r>
              <a:rPr lang="ro-MD" dirty="0"/>
              <a:t>în tipul „</a:t>
            </a:r>
            <a:r>
              <a:rPr lang="ro-MD" b="1" dirty="0"/>
              <a:t>String</a:t>
            </a:r>
            <a:r>
              <a:rPr lang="en-US" dirty="0"/>
              <a:t>”</a:t>
            </a:r>
            <a:endParaRPr lang="en-US" dirty="0"/>
          </a:p>
        </p:txBody>
      </p:sp>
      <p:pic>
        <p:nvPicPr>
          <p:cNvPr id="12" name="Рисунок 11"/>
          <p:cNvPicPr/>
          <p:nvPr/>
        </p:nvPicPr>
        <p:blipFill>
          <a:blip r:embed="rId3"/>
          <a:stretch>
            <a:fillRect/>
          </a:stretch>
        </p:blipFill>
        <p:spPr>
          <a:xfrm>
            <a:off x="7266710" y="4347439"/>
            <a:ext cx="4010889" cy="1374488"/>
          </a:xfrm>
          <a:prstGeom prst="rect">
            <a:avLst/>
          </a:prstGeom>
        </p:spPr>
      </p:pic>
      <p:sp>
        <p:nvSpPr>
          <p:cNvPr id="13" name="Стрелка вправо 12"/>
          <p:cNvSpPr/>
          <p:nvPr/>
        </p:nvSpPr>
        <p:spPr>
          <a:xfrm>
            <a:off x="6220690" y="4827516"/>
            <a:ext cx="1046020" cy="166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7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Construcția-DO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Dacă trebuie să efectuăm câteva calcule în monadă care nu au legătură cu această monadă, atunci putem folosi funcția </a:t>
            </a:r>
            <a:r>
              <a:rPr lang="ro-RO" b="1" dirty="0"/>
              <a:t>return</a:t>
            </a:r>
            <a:r>
              <a:rPr lang="ro-RO" dirty="0"/>
              <a:t>.</a:t>
            </a:r>
            <a:endParaRPr lang="en-US" dirty="0"/>
          </a:p>
          <a:p>
            <a:r>
              <a:rPr lang="ro-RO" dirty="0"/>
              <a:t>Funcția  </a:t>
            </a:r>
            <a:r>
              <a:rPr lang="ro-RO" b="1" dirty="0"/>
              <a:t>return</a:t>
            </a:r>
            <a:r>
              <a:rPr lang="ro-RO" dirty="0"/>
              <a:t> înfășoară orice tip „a” în tipul monadic „m a”.</a:t>
            </a:r>
            <a:endParaRPr lang="en-US" dirty="0"/>
          </a:p>
          <a:p>
            <a:endParaRPr lang="en-US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95401" y="3935988"/>
            <a:ext cx="7256751" cy="178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96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Citirea unui fișier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MD" dirty="0"/>
              <a:t>Să presupunem că doriți să citiți conținutul unui fișier. Pentru aceasta aveți funcția </a:t>
            </a:r>
            <a:r>
              <a:rPr lang="ro-MD" i="1" dirty="0"/>
              <a:t>readFile</a:t>
            </a:r>
            <a:r>
              <a:rPr lang="ro-MD" dirty="0" smtClean="0"/>
              <a:t>.</a:t>
            </a:r>
          </a:p>
          <a:p>
            <a:r>
              <a:rPr lang="ro-RO" dirty="0"/>
              <a:t>După cum puteți vedea, funcția returnează „IO String”. Dar avem nevoie de conținutul fișierului ca „String”. Aceasta înseamnă că trebuie să ne executăm funcția în interiorul do-construc</a:t>
            </a:r>
            <a:r>
              <a:rPr lang="ro-MD" dirty="0"/>
              <a:t>ției</a:t>
            </a:r>
            <a:r>
              <a:rPr lang="ro-RO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567112" y="2925474"/>
            <a:ext cx="3138488" cy="455035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6095999" y="4216400"/>
            <a:ext cx="4128656" cy="9929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77240" y="4573093"/>
            <a:ext cx="54283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 smtClean="0">
                <a:latin typeface="+mj-lt"/>
              </a:rPr>
              <a:t>• Aici </a:t>
            </a:r>
            <a:r>
              <a:rPr lang="ro-RO" sz="2400" dirty="0">
                <a:latin typeface="+mj-lt"/>
              </a:rPr>
              <a:t>variabila </a:t>
            </a:r>
            <a:r>
              <a:rPr lang="ro-RO" sz="2400" i="1" dirty="0">
                <a:latin typeface="+mj-lt"/>
              </a:rPr>
              <a:t>fileContent</a:t>
            </a:r>
            <a:r>
              <a:rPr lang="ro-RO" sz="2400" dirty="0">
                <a:latin typeface="+mj-lt"/>
              </a:rPr>
              <a:t> este de tip </a:t>
            </a:r>
            <a:r>
              <a:rPr lang="en-US" sz="2400" dirty="0">
                <a:latin typeface="+mj-lt"/>
              </a:rPr>
              <a:t>“String</a:t>
            </a:r>
            <a:r>
              <a:rPr lang="ro-RO" sz="2400" dirty="0">
                <a:latin typeface="+mj-lt"/>
              </a:rPr>
              <a:t>” și putem lucra cu ea ca un șir obișnuit (de exemplu, îl afișăm). Rețineți că funcția</a:t>
            </a:r>
            <a:r>
              <a:rPr lang="ro-RO" sz="2400" i="1" dirty="0">
                <a:latin typeface="+mj-lt"/>
              </a:rPr>
              <a:t> printFileContent</a:t>
            </a:r>
            <a:r>
              <a:rPr lang="ro-RO" sz="2400" dirty="0">
                <a:latin typeface="+mj-lt"/>
              </a:rPr>
              <a:t>  este de tipul "IO ()"</a:t>
            </a:r>
            <a:endParaRPr lang="en-US" sz="2400" dirty="0">
              <a:latin typeface="+mj-lt"/>
            </a:endParaRPr>
          </a:p>
          <a:p>
            <a:endParaRPr lang="en-US" sz="2400" dirty="0">
              <a:latin typeface="+mj-lt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4"/>
          <a:stretch>
            <a:fillRect/>
          </a:stretch>
        </p:blipFill>
        <p:spPr>
          <a:xfrm>
            <a:off x="6286498" y="5566002"/>
            <a:ext cx="2786064" cy="57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72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Monadele Transformere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Imaginați-vă că o monadă este un spațiu în cadrul căruia puteți efectua anumite acțiuni specifice acestui spațiu.</a:t>
            </a:r>
            <a:endParaRPr lang="en-US" dirty="0"/>
          </a:p>
          <a:p>
            <a:r>
              <a:rPr lang="ro-RO" dirty="0"/>
              <a:t>De exemplu, în monada „IO”, puteți trimite text pe consolă</a:t>
            </a:r>
            <a:r>
              <a:rPr lang="ro-RO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20535" y="3920836"/>
            <a:ext cx="3190010" cy="94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38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dirty="0" smtClean="0"/>
              <a:t>Monadele Transformere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Monada </a:t>
            </a:r>
            <a:r>
              <a:rPr lang="en-US" dirty="0"/>
              <a:t>“State”</a:t>
            </a:r>
            <a:r>
              <a:rPr lang="ro-RO" dirty="0"/>
              <a:t> are o stare externă pe care o putem modifica</a:t>
            </a:r>
            <a:r>
              <a:rPr lang="ro-RO" dirty="0" smtClean="0"/>
              <a:t>.</a:t>
            </a:r>
          </a:p>
          <a:p>
            <a:r>
              <a:rPr lang="ro-RO" dirty="0"/>
              <a:t>În acest exemplu, se ia num</a:t>
            </a:r>
            <a:r>
              <a:rPr lang="ro-MD" dirty="0"/>
              <a:t>ărul</a:t>
            </a:r>
            <a:r>
              <a:rPr lang="ro-RO" dirty="0"/>
              <a:t> 5, se adaugă 1 la el,  rezultatul se înmulțește cu 2, apoi se adaugă încă 3. Rezultatul este 15.</a:t>
            </a:r>
            <a:endParaRPr lang="en-US" dirty="0"/>
          </a:p>
          <a:p>
            <a:r>
              <a:rPr lang="ro-RO" dirty="0"/>
              <a:t>Folosind funcția </a:t>
            </a:r>
            <a:r>
              <a:rPr lang="ro-RO" i="1" dirty="0"/>
              <a:t>runState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8490672" y="3544311"/>
            <a:ext cx="2779998" cy="2602490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1295401" y="4583257"/>
            <a:ext cx="3872344" cy="58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2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Operațiunea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„print s”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tip „IO ()”. Cu lift se „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ridică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pan</a:t>
            </a:r>
            <a:r>
              <a:rPr lang="ro-MD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 la tipul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„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IO ()”.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Construcția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interioară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do-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IO ()". Se „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rulează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obține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„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-&gt; IO ((),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)”.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Apoi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conectează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valoarea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„5”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obține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„IO ((),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)”.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Întrucât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s-a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obținut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„IO”,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folosit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construcția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externă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Săgeata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„&lt;-”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elimină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monadic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returnează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„((),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)”.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Rezultatul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„((), 15)”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transmis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consolă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interiorul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schimbată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externă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pot fi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efectuate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operații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Întrare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ieșire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Adică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  se „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atârnă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ca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rămâne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legată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externă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Astfel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un program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grămadă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monade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incluse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celălalt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dintre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monade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 legate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între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nu.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532909" y="0"/>
            <a:ext cx="4987636" cy="255693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686448" y="5645035"/>
            <a:ext cx="110407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Examinați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atenție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tipul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convertit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secvențial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exemplu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65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CONCLUZII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2" y="2390677"/>
            <a:ext cx="9601196" cy="3455941"/>
          </a:xfrm>
        </p:spPr>
        <p:txBody>
          <a:bodyPr>
            <a:noAutofit/>
          </a:bodyPr>
          <a:lstStyle/>
          <a:p>
            <a:r>
              <a:rPr lang="en-US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Avantajul</a:t>
            </a: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practic</a:t>
            </a: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 </a:t>
            </a:r>
            <a:r>
              <a:rPr lang="en-US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folosirii</a:t>
            </a: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monadelor</a:t>
            </a: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programare</a:t>
            </a: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Haskell </a:t>
            </a:r>
            <a:r>
              <a:rPr lang="en-US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</a:t>
            </a: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constituie</a:t>
            </a: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faptul</a:t>
            </a: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</a:t>
            </a: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definesc</a:t>
            </a: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fel</a:t>
            </a: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sublimbaj</a:t>
            </a: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 Haskell-</a:t>
            </a:r>
            <a:r>
              <a:rPr lang="en-US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ului</a:t>
            </a: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cu </a:t>
            </a:r>
            <a:r>
              <a:rPr lang="en-US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nuanta</a:t>
            </a: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imperativa</a:t>
            </a: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ca un </a:t>
            </a:r>
            <a:r>
              <a:rPr lang="en-US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fel</a:t>
            </a: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limbaj</a:t>
            </a: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imperativ</a:t>
            </a: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inclus</a:t>
            </a: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limbajul</a:t>
            </a: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functional Haskell. Mai </a:t>
            </a:r>
            <a:r>
              <a:rPr lang="en-US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</a:t>
            </a: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programele</a:t>
            </a: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scrise</a:t>
            </a: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MD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el </a:t>
            </a:r>
            <a:r>
              <a:rPr lang="en-US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sunt</a:t>
            </a: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simple </a:t>
            </a:r>
            <a:r>
              <a:rPr lang="en-US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deoarece</a:t>
            </a: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ascunde</a:t>
            </a: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detalii</a:t>
            </a: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ale </a:t>
            </a:r>
            <a:r>
              <a:rPr lang="en-US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lor</a:t>
            </a: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felul</a:t>
            </a: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cum </a:t>
            </a:r>
            <a:r>
              <a:rPr lang="en-US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definit</a:t>
            </a: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operatorul</a:t>
            </a: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&gt;&gt;= (</a:t>
            </a:r>
            <a:r>
              <a:rPr lang="en-US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pronunta"bind</a:t>
            </a: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"). </a:t>
            </a:r>
          </a:p>
          <a:p>
            <a:r>
              <a:rPr lang="en-US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Exemplu</a:t>
            </a: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folositi</a:t>
            </a: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 </a:t>
            </a:r>
            <a:r>
              <a:rPr lang="en-US" sz="1750" i="1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 tooltip="Monada a starilor"/>
              </a:rPr>
              <a:t>monadă</a:t>
            </a:r>
            <a:r>
              <a:rPr lang="en-US" sz="1750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 tooltip="Monada a starilor"/>
              </a:rPr>
              <a:t> a </a:t>
            </a:r>
            <a:r>
              <a:rPr lang="en-US" sz="1750" i="1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 tooltip="Monada a starilor"/>
              </a:rPr>
              <a:t>stărilor</a:t>
            </a: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toate</a:t>
            </a: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detaliile</a:t>
            </a: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putin</a:t>
            </a: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semnificative</a:t>
            </a: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 </a:t>
            </a:r>
            <a:r>
              <a:rPr lang="en-US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ascundeti</a:t>
            </a: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stare </a:t>
            </a:r>
            <a:r>
              <a:rPr lang="en-US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definirea</a:t>
            </a: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lui</a:t>
            </a: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"&gt;&gt;=". </a:t>
            </a:r>
          </a:p>
          <a:p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alt </a:t>
            </a:r>
            <a:r>
              <a:rPr lang="en-US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avantaj</a:t>
            </a: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Haskell </a:t>
            </a:r>
            <a:r>
              <a:rPr lang="en-US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fiind</a:t>
            </a: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limbaj</a:t>
            </a: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functional </a:t>
            </a:r>
            <a:r>
              <a:rPr lang="en-US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</a:t>
            </a: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teoria</a:t>
            </a: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spune</a:t>
            </a: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 nu </a:t>
            </a:r>
            <a:r>
              <a:rPr lang="en-US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puteti</a:t>
            </a: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</a:t>
            </a: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simplu</a:t>
            </a: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insera</a:t>
            </a: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"print-</a:t>
            </a:r>
            <a:r>
              <a:rPr lang="en-US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uri</a:t>
            </a: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</a:t>
            </a: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-o </a:t>
            </a:r>
            <a:r>
              <a:rPr lang="en-US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functie</a:t>
            </a: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se </a:t>
            </a:r>
            <a:r>
              <a:rPr lang="en-US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executa</a:t>
            </a: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speranta</a:t>
            </a: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</a:t>
            </a: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afisa</a:t>
            </a: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outputuri</a:t>
            </a: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utile </a:t>
            </a:r>
            <a:r>
              <a:rPr lang="en-US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depanare</a:t>
            </a: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Monadele</a:t>
            </a: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permit </a:t>
            </a:r>
            <a:r>
              <a:rPr lang="en-US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depasiti</a:t>
            </a: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limitarea</a:t>
            </a: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sus</a:t>
            </a: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Puteti</a:t>
            </a: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scrie</a:t>
            </a: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functia</a:t>
            </a: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do-</a:t>
            </a:r>
            <a:r>
              <a:rPr lang="en-US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notatie</a:t>
            </a: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maniera</a:t>
            </a: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monadica</a:t>
            </a: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folosi</a:t>
            </a: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 </a:t>
            </a:r>
            <a:r>
              <a:rPr lang="en-US" sz="1750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 tooltip="Monada cu stare si I/O (page does not exist)"/>
              </a:rPr>
              <a:t>monada</a:t>
            </a:r>
            <a:r>
              <a:rPr lang="en-US" sz="175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 tooltip="Monada cu stare si I/O (page does not exist)"/>
              </a:rPr>
              <a:t> cu stare </a:t>
            </a:r>
            <a:r>
              <a:rPr lang="en-US" sz="1750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 tooltip="Monada cu stare si I/O (page does not exist)"/>
              </a:rPr>
              <a:t>si</a:t>
            </a:r>
            <a:r>
              <a:rPr lang="en-US" sz="175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 tooltip="Monada cu stare si I/O (page does not exist)"/>
              </a:rPr>
              <a:t> I/O</a:t>
            </a: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(string de I/O) </a:t>
            </a:r>
            <a:r>
              <a:rPr lang="en-US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iar</a:t>
            </a: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finalul</a:t>
            </a: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executiei</a:t>
            </a: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veti</a:t>
            </a: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gasi</a:t>
            </a: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stringul</a:t>
            </a: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I/O </a:t>
            </a:r>
            <a:r>
              <a:rPr lang="en-US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toate</a:t>
            </a: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mesajele</a:t>
            </a: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emise</a:t>
            </a: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03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</TotalTime>
  <Words>573</Words>
  <Application>Microsoft Office PowerPoint</Application>
  <PresentationFormat>Широкоэкранный</PresentationFormat>
  <Paragraphs>37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Garamond</vt:lpstr>
      <vt:lpstr>Times New Roman</vt:lpstr>
      <vt:lpstr>Натуральные материалы</vt:lpstr>
      <vt:lpstr>MONADELE ÎN HASKELL </vt:lpstr>
      <vt:lpstr>Introducere</vt:lpstr>
      <vt:lpstr>Construcția-DO</vt:lpstr>
      <vt:lpstr>Construcția-DO</vt:lpstr>
      <vt:lpstr>Citirea unui fișier</vt:lpstr>
      <vt:lpstr>Monadele Transformere</vt:lpstr>
      <vt:lpstr>Monadele Transformere</vt:lpstr>
      <vt:lpstr>Презентация PowerPoint</vt:lpstr>
      <vt:lpstr>CONCLUZII</vt:lpstr>
      <vt:lpstr>Sfârșit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MONADELE ÎN HASKELL </dc:title>
  <dc:creator>Theodor</dc:creator>
  <cp:lastModifiedBy>Theodor</cp:lastModifiedBy>
  <cp:revision>12</cp:revision>
  <dcterms:created xsi:type="dcterms:W3CDTF">2020-11-25T17:34:38Z</dcterms:created>
  <dcterms:modified xsi:type="dcterms:W3CDTF">2020-11-25T17:51:44Z</dcterms:modified>
</cp:coreProperties>
</file>