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74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0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33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8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29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2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07ED-9810-4211-8016-ED6B6623BD7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0E17-C72A-4166-BD63-3020E4ED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5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6673" y="-3414132"/>
            <a:ext cx="11675327" cy="5242931"/>
          </a:xfrm>
        </p:spPr>
        <p:txBody>
          <a:bodyPr/>
          <a:lstStyle/>
          <a:p>
            <a:pPr algn="ctr"/>
            <a:r>
              <a:rPr lang="ro-MD" sz="30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ELABORAREA DESIGN-ULUI UNUI MAGAZIN </a:t>
            </a:r>
            <a:r>
              <a:rPr lang="ro-MD" sz="3000" cap="none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3000" cap="none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cap="none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3000" cap="none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PENTRU </a:t>
            </a:r>
            <a:r>
              <a:rPr lang="ro-MD" sz="30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APLICAȚII MOBILE PRIN PHOTOSHOP</a:t>
            </a:r>
            <a:br>
              <a:rPr lang="ro-MD" sz="30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20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TEZĂ DE </a:t>
            </a:r>
            <a:r>
              <a:rPr lang="ro-MD" sz="2000" cap="none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endParaRPr lang="ru-RU" sz="3000" cap="none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5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ELABORAREA DESIGN-ULUI UNUI MAGAZIN ONLINE PENTRU APLICAȚII MOBILE PRIN PHOTOSHOP TEZĂ DE 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ELABORAREA DESIGN-ULUI UNUI MAGAZIN ONLINE PENTRU APLICAȚII MOBILE PRIN PHOTOSHOP TEZĂ DE AN</dc:title>
  <dc:creator>Admin</dc:creator>
  <cp:lastModifiedBy>Admin</cp:lastModifiedBy>
  <cp:revision>2</cp:revision>
  <dcterms:created xsi:type="dcterms:W3CDTF">2021-05-20T16:06:13Z</dcterms:created>
  <dcterms:modified xsi:type="dcterms:W3CDTF">2021-05-20T16:19:50Z</dcterms:modified>
</cp:coreProperties>
</file>