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 b="0" l="12501" r="12501" t="0"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