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2C25-E88F-6152-319B-9E9AF29CC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9AE4C-A3DA-21DF-3B02-345F78681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7E6BC-C088-B40F-F4F2-577FE2AB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903-EE30-344D-ADFA-46284851B31C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BB7BE-68B7-2905-A6D4-3A0A6C79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6BA36-54C7-3A51-57E1-060C03D7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ED30-2192-8F4C-A2BE-26389FD7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E388-A8FB-F231-911D-822F8290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87BC7-51EB-5678-8066-BF7D922C1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F5CD-4206-B70B-670D-276E9C01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903-EE30-344D-ADFA-46284851B31C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348F-C2D1-8CED-6CF1-59E9BC75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C123-574D-4F1C-0597-CAD7A091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ED30-2192-8F4C-A2BE-26389FD7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0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40882-B582-C9C4-1EB2-145C8A2A6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2B3DB-85DF-9BC5-FBD4-9D2C3DE13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A5716-35BF-FBCA-E355-470C0956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903-EE30-344D-ADFA-46284851B31C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1F86D-90D7-5B8E-6991-64AE714E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517D8-65A6-E093-956C-2BE285FE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ED30-2192-8F4C-A2BE-26389FD7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5F1F-C586-C8E9-180F-FB71DFD6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4C4CB-133C-2AA8-2765-5EB7B31C7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4887-FD5B-100E-9C56-BBCD5CFA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903-EE30-344D-ADFA-46284851B31C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E7309-2931-799A-0DE6-79927C19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AF993-4381-4E41-80E2-5287B5FD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ED30-2192-8F4C-A2BE-26389FD7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1990-B809-F5B7-3B7F-C54755DC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F4E46-8891-38EC-7142-13BAE945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FC63B-0ABB-B169-CE9E-E812C37E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903-EE30-344D-ADFA-46284851B31C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F7659-91C0-5DB8-D010-D7F1E05D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EAEBC-12D8-0B70-B905-84C01996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ED30-2192-8F4C-A2BE-26389FD7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0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C6A0-3C34-D565-E366-CD52A328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568F-00D8-BD59-D715-27F4F7FD6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1109C-8824-E9BC-FBCC-7847E834C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3E02A-B85D-8C18-317F-1D3D33B8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903-EE30-344D-ADFA-46284851B31C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71C87-63A8-8EE1-86A8-587E920E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8F52E-8DD4-A10C-24B4-85111A0A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ED30-2192-8F4C-A2BE-26389FD7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EDEE-30F7-72FC-C8DB-71981BE9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4FF42-C3F1-E652-EE97-C7557E17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2C11A-1356-CEEF-57B8-9359F3532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9B041-6343-91ED-A2C6-03566F19E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28C2B-67C4-4ECC-FB72-846F381AC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54A60-3DDD-23AA-B6D7-FF269E00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903-EE30-344D-ADFA-46284851B31C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290AE-59C3-92A1-607A-CC4B5BC3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874F2-01D5-9EB8-5C38-18F30021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ED30-2192-8F4C-A2BE-26389FD7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5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09FD-FA64-BAC4-26B0-B4795839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894F2-5F0B-6666-F47B-885FFF44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903-EE30-344D-ADFA-46284851B31C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6C741-FA7F-17C6-1F5C-1B8F5AA10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E61DD-D192-3C43-CB42-CFE69316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ED30-2192-8F4C-A2BE-26389FD7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27164-B661-FF59-2164-87661FA7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903-EE30-344D-ADFA-46284851B31C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EB2A5-3E79-6449-C42D-C58F2BD7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B73B6-2E1B-C74C-436A-64FC86A7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ED30-2192-8F4C-A2BE-26389FD7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C02B-8FC0-60C5-2195-394401DF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2B750-46CA-4E88-F8FE-A8F1CB34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8317C-D9BE-34F3-BF4C-D044E0290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D2E6E-87D3-8363-E2B1-1C1C5493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903-EE30-344D-ADFA-46284851B31C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E780-C1E5-EB74-F3CA-E8BE3FAC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3279A-CE3C-2E2B-3B96-8874C964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ED30-2192-8F4C-A2BE-26389FD7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1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3910-49E4-547B-D73E-BEA098C2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85AB4-DD84-E296-9BA0-1FEEDBD7B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FD698-C73D-E1E0-8BF1-52EA16E5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FE76-AD85-1D1F-3BCA-75D9A28D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903-EE30-344D-ADFA-46284851B31C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A285C-1395-DF0A-7D8D-4AF60A84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776C3-C383-AC98-847B-E7A16A11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ED30-2192-8F4C-A2BE-26389FD7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4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F6907-5570-274F-DFC1-732EABFE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4FEA4-F232-8592-7771-56546545C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A668A-BA7E-AA89-4DCB-6C1220C5C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A5903-EE30-344D-ADFA-46284851B31C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45FF2-91C3-7887-E0E5-569BA1651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716A9-969E-3226-1C9D-FE77618C5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5ED30-2192-8F4C-A2BE-26389FD7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1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purple circles with numbers&#10;&#10;Description automatically generated">
            <a:extLst>
              <a:ext uri="{FF2B5EF4-FFF2-40B4-BE49-F238E27FC236}">
                <a16:creationId xmlns:a16="http://schemas.microsoft.com/office/drawing/2014/main" id="{E7C4EC90-1C47-B34B-11A8-03D8B315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10" b="3604"/>
          <a:stretch/>
        </p:blipFill>
        <p:spPr>
          <a:xfrm>
            <a:off x="6017906" y="704334"/>
            <a:ext cx="5286500" cy="2817212"/>
          </a:xfrm>
          <a:prstGeom prst="rect">
            <a:avLst/>
          </a:prstGeom>
        </p:spPr>
      </p:pic>
      <p:pic>
        <p:nvPicPr>
          <p:cNvPr id="7" name="Picture 6" descr="A diagram of a venn diagram&#10;&#10;Description automatically generated">
            <a:extLst>
              <a:ext uri="{FF2B5EF4-FFF2-40B4-BE49-F238E27FC236}">
                <a16:creationId xmlns:a16="http://schemas.microsoft.com/office/drawing/2014/main" id="{56136529-F140-C436-FD33-4FDA15E60D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562"/>
          <a:stretch/>
        </p:blipFill>
        <p:spPr>
          <a:xfrm>
            <a:off x="6141002" y="3429000"/>
            <a:ext cx="5163404" cy="2823519"/>
          </a:xfrm>
          <a:prstGeom prst="rect">
            <a:avLst/>
          </a:prstGeom>
        </p:spPr>
      </p:pic>
      <p:pic>
        <p:nvPicPr>
          <p:cNvPr id="11" name="Picture 10" descr="A green and purple circles with numbers&#10;&#10;Description automatically generated">
            <a:extLst>
              <a:ext uri="{FF2B5EF4-FFF2-40B4-BE49-F238E27FC236}">
                <a16:creationId xmlns:a16="http://schemas.microsoft.com/office/drawing/2014/main" id="{AF8F1E1D-F801-622D-D71D-D9B3D070960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412" b="4026"/>
          <a:stretch/>
        </p:blipFill>
        <p:spPr>
          <a:xfrm>
            <a:off x="1023519" y="698026"/>
            <a:ext cx="5274688" cy="2817212"/>
          </a:xfrm>
          <a:prstGeom prst="rect">
            <a:avLst/>
          </a:prstGeom>
        </p:spPr>
      </p:pic>
      <p:pic>
        <p:nvPicPr>
          <p:cNvPr id="13" name="Picture 12" descr="A diagram of a venn diagram&#10;&#10;Description automatically generated">
            <a:extLst>
              <a:ext uri="{FF2B5EF4-FFF2-40B4-BE49-F238E27FC236}">
                <a16:creationId xmlns:a16="http://schemas.microsoft.com/office/drawing/2014/main" id="{8F1400F0-648A-B66C-3BE8-EC4013F21E2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1919" b="2190"/>
          <a:stretch/>
        </p:blipFill>
        <p:spPr>
          <a:xfrm>
            <a:off x="1002867" y="3475273"/>
            <a:ext cx="5327800" cy="28235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F8458D-6CC2-0832-178C-E3F4F07E4546}"/>
              </a:ext>
            </a:extLst>
          </p:cNvPr>
          <p:cNvSpPr txBox="1"/>
          <p:nvPr/>
        </p:nvSpPr>
        <p:spPr>
          <a:xfrm>
            <a:off x="104678" y="192196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Species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005F6-58A0-0237-BA39-7945808CE0F5}"/>
              </a:ext>
            </a:extLst>
          </p:cNvPr>
          <p:cNvSpPr txBox="1"/>
          <p:nvPr/>
        </p:nvSpPr>
        <p:spPr>
          <a:xfrm>
            <a:off x="53669" y="4656093"/>
            <a:ext cx="102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Families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93D51-3907-6C00-0CF9-D581A2ABD564}"/>
              </a:ext>
            </a:extLst>
          </p:cNvPr>
          <p:cNvSpPr txBox="1"/>
          <p:nvPr/>
        </p:nvSpPr>
        <p:spPr>
          <a:xfrm>
            <a:off x="1002867" y="3055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79969D-571B-3C53-4BE4-9A4321B05F1E}"/>
              </a:ext>
            </a:extLst>
          </p:cNvPr>
          <p:cNvSpPr txBox="1"/>
          <p:nvPr/>
        </p:nvSpPr>
        <p:spPr>
          <a:xfrm>
            <a:off x="6096000" y="30555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415849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Theodora Mautz</dc:creator>
  <cp:lastModifiedBy>Theodora Mautz</cp:lastModifiedBy>
  <cp:revision>2</cp:revision>
  <dcterms:created xsi:type="dcterms:W3CDTF">2024-10-30T21:48:28Z</dcterms:created>
  <dcterms:modified xsi:type="dcterms:W3CDTF">2024-10-30T21:53:06Z</dcterms:modified>
</cp:coreProperties>
</file>