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59D6-1F3D-0142-B604-C92B4318E67B}" type="doc">
      <dgm:prSet loTypeId="urn:microsoft.com/office/officeart/2005/8/layout/pyramid2" loCatId="" qsTypeId="urn:microsoft.com/office/officeart/2005/8/quickstyle/simple1" qsCatId="simple" csTypeId="urn:microsoft.com/office/officeart/2005/8/colors/colorful3" csCatId="colorful" phldr="1"/>
      <dgm:spPr/>
    </dgm:pt>
    <dgm:pt modelId="{71A01F30-4C24-7048-9A4B-1434D918DCA4}">
      <dgm:prSet phldrT="[Text]"/>
      <dgm:spPr/>
      <dgm:t>
        <a:bodyPr/>
        <a:lstStyle/>
        <a:p>
          <a:pPr algn="ctr"/>
          <a:r>
            <a:rPr lang="en-US" b="1" dirty="0">
              <a:latin typeface="Garamond" panose="02020404030301010803" pitchFamily="18" charset="0"/>
            </a:rPr>
            <a:t>First Pass</a:t>
          </a:r>
        </a:p>
        <a:p>
          <a:pPr algn="ctr"/>
          <a:r>
            <a:rPr lang="en-US" dirty="0">
              <a:latin typeface="Garamond" panose="02020404030301010803" pitchFamily="18" charset="0"/>
            </a:rPr>
            <a:t>62 species</a:t>
          </a:r>
        </a:p>
      </dgm:t>
    </dgm:pt>
    <dgm:pt modelId="{C7785150-279D-DD4E-ADAC-C285715B40A8}" type="parTrans" cxnId="{7B9A5537-4E20-C14B-A701-1C0500A1BEB4}">
      <dgm:prSet/>
      <dgm:spPr/>
      <dgm:t>
        <a:bodyPr/>
        <a:lstStyle/>
        <a:p>
          <a:endParaRPr lang="en-US"/>
        </a:p>
      </dgm:t>
    </dgm:pt>
    <dgm:pt modelId="{8222A5C2-12E3-C641-94D8-65AC9D8C8C12}" type="sibTrans" cxnId="{7B9A5537-4E20-C14B-A701-1C0500A1BEB4}">
      <dgm:prSet/>
      <dgm:spPr/>
      <dgm:t>
        <a:bodyPr/>
        <a:lstStyle/>
        <a:p>
          <a:endParaRPr lang="en-US"/>
        </a:p>
      </dgm:t>
    </dgm:pt>
    <dgm:pt modelId="{C4DDE920-ECD8-E540-8044-D9A7C660CC85}">
      <dgm:prSet phldrT="[Text]"/>
      <dgm:spPr/>
      <dgm:t>
        <a:bodyPr/>
        <a:lstStyle/>
        <a:p>
          <a:pPr algn="ctr"/>
          <a:r>
            <a:rPr lang="en-US" b="1" dirty="0">
              <a:latin typeface="Garamond" panose="02020404030301010803" pitchFamily="18" charset="0"/>
            </a:rPr>
            <a:t>Original Analysis</a:t>
          </a:r>
        </a:p>
        <a:p>
          <a:pPr algn="ctr"/>
          <a:r>
            <a:rPr lang="en-US" dirty="0">
              <a:latin typeface="Garamond" panose="02020404030301010803" pitchFamily="18" charset="0"/>
            </a:rPr>
            <a:t>66 species</a:t>
          </a:r>
        </a:p>
      </dgm:t>
    </dgm:pt>
    <dgm:pt modelId="{E3C5E6F9-9B14-534F-BE84-62C4C38E5167}" type="parTrans" cxnId="{3740D92F-7397-9B45-9D21-C15949EE0562}">
      <dgm:prSet/>
      <dgm:spPr/>
      <dgm:t>
        <a:bodyPr/>
        <a:lstStyle/>
        <a:p>
          <a:endParaRPr lang="en-US"/>
        </a:p>
      </dgm:t>
    </dgm:pt>
    <dgm:pt modelId="{A23EB571-582E-CA47-91DC-3361A6CC2E60}" type="sibTrans" cxnId="{3740D92F-7397-9B45-9D21-C15949EE0562}">
      <dgm:prSet/>
      <dgm:spPr/>
      <dgm:t>
        <a:bodyPr/>
        <a:lstStyle/>
        <a:p>
          <a:endParaRPr lang="en-US"/>
        </a:p>
      </dgm:t>
    </dgm:pt>
    <dgm:pt modelId="{3B2E5B69-8C57-CA4C-B022-8CDF32038E35}">
      <dgm:prSet phldrT="[Text]"/>
      <dgm:spPr/>
      <dgm:t>
        <a:bodyPr/>
        <a:lstStyle/>
        <a:p>
          <a:pPr algn="ctr"/>
          <a:r>
            <a:rPr lang="en-US" b="1" dirty="0">
              <a:latin typeface="Garamond" panose="02020404030301010803" pitchFamily="18" charset="0"/>
            </a:rPr>
            <a:t>Final Analysis</a:t>
          </a:r>
        </a:p>
        <a:p>
          <a:pPr algn="ctr"/>
          <a:r>
            <a:rPr lang="en-US" dirty="0">
              <a:latin typeface="Garamond" panose="02020404030301010803" pitchFamily="18" charset="0"/>
            </a:rPr>
            <a:t>73 species</a:t>
          </a:r>
          <a:endParaRPr lang="en-US" b="1" dirty="0">
            <a:latin typeface="Garamond" panose="02020404030301010803" pitchFamily="18" charset="0"/>
          </a:endParaRPr>
        </a:p>
      </dgm:t>
    </dgm:pt>
    <dgm:pt modelId="{045C97E4-EF78-2A46-B652-2076C5D7BDB0}" type="parTrans" cxnId="{8AC06DFB-C450-2F41-AFA6-EAB99DF85E07}">
      <dgm:prSet/>
      <dgm:spPr/>
      <dgm:t>
        <a:bodyPr/>
        <a:lstStyle/>
        <a:p>
          <a:endParaRPr lang="en-US"/>
        </a:p>
      </dgm:t>
    </dgm:pt>
    <dgm:pt modelId="{43127E4D-FA04-6E45-A4B3-7E4133F7D23F}" type="sibTrans" cxnId="{8AC06DFB-C450-2F41-AFA6-EAB99DF85E07}">
      <dgm:prSet/>
      <dgm:spPr/>
      <dgm:t>
        <a:bodyPr/>
        <a:lstStyle/>
        <a:p>
          <a:endParaRPr lang="en-US"/>
        </a:p>
      </dgm:t>
    </dgm:pt>
    <dgm:pt modelId="{FD381F04-6587-8A4E-A788-D717E2C4BAAF}" type="pres">
      <dgm:prSet presAssocID="{143D59D6-1F3D-0142-B604-C92B4318E67B}" presName="compositeShape" presStyleCnt="0">
        <dgm:presLayoutVars>
          <dgm:dir/>
          <dgm:resizeHandles/>
        </dgm:presLayoutVars>
      </dgm:prSet>
      <dgm:spPr/>
    </dgm:pt>
    <dgm:pt modelId="{25FCDA6C-718C-FE4F-A5E7-45799F94593B}" type="pres">
      <dgm:prSet presAssocID="{143D59D6-1F3D-0142-B604-C92B4318E67B}" presName="pyramid" presStyleLbl="node1" presStyleIdx="0" presStyleCnt="1"/>
      <dgm:spPr/>
    </dgm:pt>
    <dgm:pt modelId="{A9F9CBD0-1557-974B-971D-5E38F04872E1}" type="pres">
      <dgm:prSet presAssocID="{143D59D6-1F3D-0142-B604-C92B4318E67B}" presName="theList" presStyleCnt="0"/>
      <dgm:spPr/>
    </dgm:pt>
    <dgm:pt modelId="{22A40216-3FE5-CA4C-A199-DA715ABA790A}" type="pres">
      <dgm:prSet presAssocID="{71A01F30-4C24-7048-9A4B-1434D918DCA4}" presName="aNode" presStyleLbl="fgAcc1" presStyleIdx="0" presStyleCnt="3" custScaleX="58554">
        <dgm:presLayoutVars>
          <dgm:bulletEnabled val="1"/>
        </dgm:presLayoutVars>
      </dgm:prSet>
      <dgm:spPr/>
    </dgm:pt>
    <dgm:pt modelId="{09AB3613-16F5-1E4F-890E-52AA4FA4FC36}" type="pres">
      <dgm:prSet presAssocID="{71A01F30-4C24-7048-9A4B-1434D918DCA4}" presName="aSpace" presStyleCnt="0"/>
      <dgm:spPr/>
    </dgm:pt>
    <dgm:pt modelId="{FC2F0B9C-2D90-CE4A-B3D5-C968EFD2F30F}" type="pres">
      <dgm:prSet presAssocID="{C4DDE920-ECD8-E540-8044-D9A7C660CC85}" presName="aNode" presStyleLbl="fgAcc1" presStyleIdx="1" presStyleCnt="3" custScaleX="79443">
        <dgm:presLayoutVars>
          <dgm:bulletEnabled val="1"/>
        </dgm:presLayoutVars>
      </dgm:prSet>
      <dgm:spPr/>
    </dgm:pt>
    <dgm:pt modelId="{9794401C-01A2-C248-9160-B463F55ADEF3}" type="pres">
      <dgm:prSet presAssocID="{C4DDE920-ECD8-E540-8044-D9A7C660CC85}" presName="aSpace" presStyleCnt="0"/>
      <dgm:spPr/>
    </dgm:pt>
    <dgm:pt modelId="{E76C2600-1E1C-944F-A398-DF1A4009FAF7}" type="pres">
      <dgm:prSet presAssocID="{3B2E5B69-8C57-CA4C-B022-8CDF32038E35}" presName="aNode" presStyleLbl="fgAcc1" presStyleIdx="2" presStyleCnt="3">
        <dgm:presLayoutVars>
          <dgm:bulletEnabled val="1"/>
        </dgm:presLayoutVars>
      </dgm:prSet>
      <dgm:spPr/>
    </dgm:pt>
    <dgm:pt modelId="{D74276E4-2B9E-8645-BEB8-612CBBB2C118}" type="pres">
      <dgm:prSet presAssocID="{3B2E5B69-8C57-CA4C-B022-8CDF32038E35}" presName="aSpace" presStyleCnt="0"/>
      <dgm:spPr/>
    </dgm:pt>
  </dgm:ptLst>
  <dgm:cxnLst>
    <dgm:cxn modelId="{70BF7701-C867-1F49-8AEB-AEBE553FAB3D}" type="presOf" srcId="{143D59D6-1F3D-0142-B604-C92B4318E67B}" destId="{FD381F04-6587-8A4E-A788-D717E2C4BAAF}" srcOrd="0" destOrd="0" presId="urn:microsoft.com/office/officeart/2005/8/layout/pyramid2"/>
    <dgm:cxn modelId="{6AAB3C0A-5C4A-E844-9413-BCAE8E5BEA03}" type="presOf" srcId="{3B2E5B69-8C57-CA4C-B022-8CDF32038E35}" destId="{E76C2600-1E1C-944F-A398-DF1A4009FAF7}" srcOrd="0" destOrd="0" presId="urn:microsoft.com/office/officeart/2005/8/layout/pyramid2"/>
    <dgm:cxn modelId="{3740D92F-7397-9B45-9D21-C15949EE0562}" srcId="{143D59D6-1F3D-0142-B604-C92B4318E67B}" destId="{C4DDE920-ECD8-E540-8044-D9A7C660CC85}" srcOrd="1" destOrd="0" parTransId="{E3C5E6F9-9B14-534F-BE84-62C4C38E5167}" sibTransId="{A23EB571-582E-CA47-91DC-3361A6CC2E60}"/>
    <dgm:cxn modelId="{7B9A5537-4E20-C14B-A701-1C0500A1BEB4}" srcId="{143D59D6-1F3D-0142-B604-C92B4318E67B}" destId="{71A01F30-4C24-7048-9A4B-1434D918DCA4}" srcOrd="0" destOrd="0" parTransId="{C7785150-279D-DD4E-ADAC-C285715B40A8}" sibTransId="{8222A5C2-12E3-C641-94D8-65AC9D8C8C12}"/>
    <dgm:cxn modelId="{EC059EA1-56DD-DD4B-B431-44B89558C1E1}" type="presOf" srcId="{C4DDE920-ECD8-E540-8044-D9A7C660CC85}" destId="{FC2F0B9C-2D90-CE4A-B3D5-C968EFD2F30F}" srcOrd="0" destOrd="0" presId="urn:microsoft.com/office/officeart/2005/8/layout/pyramid2"/>
    <dgm:cxn modelId="{38D296CE-636F-4946-8662-9E330503D744}" type="presOf" srcId="{71A01F30-4C24-7048-9A4B-1434D918DCA4}" destId="{22A40216-3FE5-CA4C-A199-DA715ABA790A}" srcOrd="0" destOrd="0" presId="urn:microsoft.com/office/officeart/2005/8/layout/pyramid2"/>
    <dgm:cxn modelId="{8AC06DFB-C450-2F41-AFA6-EAB99DF85E07}" srcId="{143D59D6-1F3D-0142-B604-C92B4318E67B}" destId="{3B2E5B69-8C57-CA4C-B022-8CDF32038E35}" srcOrd="2" destOrd="0" parTransId="{045C97E4-EF78-2A46-B652-2076C5D7BDB0}" sibTransId="{43127E4D-FA04-6E45-A4B3-7E4133F7D23F}"/>
    <dgm:cxn modelId="{CA2E50CD-9976-B94A-BE10-296F67FE52D9}" type="presParOf" srcId="{FD381F04-6587-8A4E-A788-D717E2C4BAAF}" destId="{25FCDA6C-718C-FE4F-A5E7-45799F94593B}" srcOrd="0" destOrd="0" presId="urn:microsoft.com/office/officeart/2005/8/layout/pyramid2"/>
    <dgm:cxn modelId="{0A26FBD4-48E1-7F45-8BFB-7AD45294F40C}" type="presParOf" srcId="{FD381F04-6587-8A4E-A788-D717E2C4BAAF}" destId="{A9F9CBD0-1557-974B-971D-5E38F04872E1}" srcOrd="1" destOrd="0" presId="urn:microsoft.com/office/officeart/2005/8/layout/pyramid2"/>
    <dgm:cxn modelId="{3D0E9ECD-893E-BD42-BF26-80E95BB546E3}" type="presParOf" srcId="{A9F9CBD0-1557-974B-971D-5E38F04872E1}" destId="{22A40216-3FE5-CA4C-A199-DA715ABA790A}" srcOrd="0" destOrd="0" presId="urn:microsoft.com/office/officeart/2005/8/layout/pyramid2"/>
    <dgm:cxn modelId="{94E2CC9E-6D23-7D46-9714-4FEE1AFD9BAC}" type="presParOf" srcId="{A9F9CBD0-1557-974B-971D-5E38F04872E1}" destId="{09AB3613-16F5-1E4F-890E-52AA4FA4FC36}" srcOrd="1" destOrd="0" presId="urn:microsoft.com/office/officeart/2005/8/layout/pyramid2"/>
    <dgm:cxn modelId="{3F7C1A7E-2807-1B4A-8A5C-3AA22CE10405}" type="presParOf" srcId="{A9F9CBD0-1557-974B-971D-5E38F04872E1}" destId="{FC2F0B9C-2D90-CE4A-B3D5-C968EFD2F30F}" srcOrd="2" destOrd="0" presId="urn:microsoft.com/office/officeart/2005/8/layout/pyramid2"/>
    <dgm:cxn modelId="{FB4D645C-E950-584D-B7AB-4E66B8B290E9}" type="presParOf" srcId="{A9F9CBD0-1557-974B-971D-5E38F04872E1}" destId="{9794401C-01A2-C248-9160-B463F55ADEF3}" srcOrd="3" destOrd="0" presId="urn:microsoft.com/office/officeart/2005/8/layout/pyramid2"/>
    <dgm:cxn modelId="{98FD7AC3-62C0-4E4D-A70B-EA058F15AB12}" type="presParOf" srcId="{A9F9CBD0-1557-974B-971D-5E38F04872E1}" destId="{E76C2600-1E1C-944F-A398-DF1A4009FAF7}" srcOrd="4" destOrd="0" presId="urn:microsoft.com/office/officeart/2005/8/layout/pyramid2"/>
    <dgm:cxn modelId="{044EA9EC-7EF3-1445-B864-FFA0FCA38310}" type="presParOf" srcId="{A9F9CBD0-1557-974B-971D-5E38F04872E1}" destId="{D74276E4-2B9E-8645-BEB8-612CBBB2C118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CDA6C-718C-FE4F-A5E7-45799F94593B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40216-3FE5-CA4C-A199-DA715ABA790A}">
      <dsp:nvSpPr>
        <dsp:cNvPr id="0" name=""/>
        <dsp:cNvSpPr/>
      </dsp:nvSpPr>
      <dsp:spPr>
        <a:xfrm>
          <a:off x="4387491" y="544777"/>
          <a:ext cx="2062350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Garamond" panose="02020404030301010803" pitchFamily="18" charset="0"/>
            </a:rPr>
            <a:t>First Pass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aramond" panose="02020404030301010803" pitchFamily="18" charset="0"/>
            </a:rPr>
            <a:t>62 species</a:t>
          </a:r>
        </a:p>
      </dsp:txBody>
      <dsp:txXfrm>
        <a:off x="4450107" y="607393"/>
        <a:ext cx="1937118" cy="1157468"/>
      </dsp:txXfrm>
    </dsp:sp>
    <dsp:sp modelId="{FC2F0B9C-2D90-CE4A-B3D5-C968EFD2F30F}">
      <dsp:nvSpPr>
        <dsp:cNvPr id="0" name=""/>
        <dsp:cNvSpPr/>
      </dsp:nvSpPr>
      <dsp:spPr>
        <a:xfrm>
          <a:off x="4019622" y="1987814"/>
          <a:ext cx="2798088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Garamond" panose="02020404030301010803" pitchFamily="18" charset="0"/>
            </a:rPr>
            <a:t>Original Analysis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aramond" panose="02020404030301010803" pitchFamily="18" charset="0"/>
            </a:rPr>
            <a:t>66 species</a:t>
          </a:r>
        </a:p>
      </dsp:txBody>
      <dsp:txXfrm>
        <a:off x="4082238" y="2050430"/>
        <a:ext cx="2672856" cy="1157468"/>
      </dsp:txXfrm>
    </dsp:sp>
    <dsp:sp modelId="{E76C2600-1E1C-944F-A398-DF1A4009FAF7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Garamond" panose="02020404030301010803" pitchFamily="18" charset="0"/>
            </a:rPr>
            <a:t>Final Analysis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Garamond" panose="02020404030301010803" pitchFamily="18" charset="0"/>
            </a:rPr>
            <a:t>73 species</a:t>
          </a:r>
          <a:endParaRPr lang="en-US" sz="2600" b="1" kern="1200" dirty="0">
            <a:latin typeface="Garamond" panose="02020404030301010803" pitchFamily="18" charset="0"/>
          </a:endParaRP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1FCF-F664-D5BE-900B-14867DD1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5EB3-1EA1-CDAF-975E-C5BBB73AA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A705-D266-09FC-52BF-1BF5ECE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1DB6-BFA0-F7C4-BF5E-D09653B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24D1-48A4-27F3-908F-8C91859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CA7A-FE91-E722-185A-9AF942E8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DFD1-C301-FD81-AE43-C4AFD9F6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CE38-8342-17FA-A931-EBDC8D45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86E9-ACBB-DE6D-0356-FFAF9CFC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B796-695B-1D79-FE27-5038BC6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7B5DB-CD30-6B54-7941-99148F08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1106-D81D-59F2-0616-328C25F34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0F17-A09C-FEA8-08CB-237C01E3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5C3A-0E7D-315B-9DF5-B6FC0445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128F-7269-8B69-9274-77270163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2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8DB0-3ED5-8944-4268-D4279C4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4AFC-CBEA-0BC5-9CE1-96DEF6F9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619E-7BA5-1A12-6FA4-50804B18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4C92-6458-1B26-43CB-6E4D32C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EA33-0238-63CC-367E-B37DF104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924E-6332-53B6-BDA8-F9651A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4703-83D4-1193-BE24-3A210680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5CB9-FCFF-774C-CFFD-2B19D6E0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EE91-9B0C-4E42-00E7-6570207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E883C-DD21-B6A5-CF9D-FB0FFA2B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B029-45FA-3041-6E09-43A11083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F5B4-FD14-BA9C-C89A-21D5F37E5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B39D-1EC1-FBCB-9F58-4E2E5793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02C83-FDAB-3273-08CA-DDED62C7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F8EB-E47D-1340-7537-435888ED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9E45-C639-C970-40DF-B8EBE374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1FA6-4D9A-0B94-5A94-5AC2DD0B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AD20-1DB3-91CB-FAB6-EDB642C7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AC28-BB6C-A12F-B657-BD88F60C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54A07-F9BD-4232-4574-B8910BBB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95C01-01F3-A889-8D50-EE4AF97C8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DFD0C-1C3C-E642-7D4E-A557F810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9E0D4-A609-ECC9-0FA0-A9F9F19D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F539C-CD00-53F9-A080-00FED4C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26F-9A2D-6AA2-9C9C-33979C00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ABBD-481B-47D0-FFAB-4BD384EB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9BF4F-A727-D597-D716-6861BB7C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FA4C2-97E6-75A7-3B75-76A099F9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5BE24-663F-9A8C-DE80-FDDC0A7C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8D336-64E3-C57D-7B02-33B0046E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DA62-EF91-91F7-FE50-8DEA970C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0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6F08-A00A-8E35-7D6F-C809803D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32E6-A1D9-9D15-E11C-1602AA0E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FBAF-BAD7-1F4D-2882-F6A49EC5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C02E5-4BD5-B769-7BEA-05DB357A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A7DC-5EC7-67E7-E7D1-0621E810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5B0E-5461-FECF-6172-0046C5CA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A638-C42E-DABD-52E8-D28A79BB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7BEA3-8E19-CD42-CE3F-E43105CA1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0595-300D-35FC-5908-A5DF7E8C5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A01D9-2A4D-3BDE-3598-5EF8678F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2EBC-D818-47B2-1B94-8E37D5D3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2E01-329E-5119-F4EB-D8F2A673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D086F-5B1A-F10F-7001-088CB2BE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91729-E421-C263-B310-33654BDC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12D8-243B-B784-A793-2CBF82B8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8129D-3F86-5D48-9AC9-724550A48612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3991-045A-580E-86A9-5DEB1E04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F6715-AD1C-AECF-597E-6305D5959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BF52A-ED75-FB48-B659-F39FFE680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5C582F-24DE-E64F-E6F6-194DBB9BA0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655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ircular Arrow 6">
            <a:extLst>
              <a:ext uri="{FF2B5EF4-FFF2-40B4-BE49-F238E27FC236}">
                <a16:creationId xmlns:a16="http://schemas.microsoft.com/office/drawing/2014/main" id="{CB015193-F604-0CFA-26BB-A6BB87FA2D63}"/>
              </a:ext>
            </a:extLst>
          </p:cNvPr>
          <p:cNvSpPr/>
          <p:nvPr/>
        </p:nvSpPr>
        <p:spPr>
          <a:xfrm rot="5943564" flipV="1">
            <a:off x="5166088" y="1174178"/>
            <a:ext cx="1814818" cy="2347784"/>
          </a:xfrm>
          <a:prstGeom prst="circular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96E88703-E06E-6361-92C9-159662928DFC}"/>
              </a:ext>
            </a:extLst>
          </p:cNvPr>
          <p:cNvSpPr/>
          <p:nvPr/>
        </p:nvSpPr>
        <p:spPr>
          <a:xfrm rot="5943564" flipV="1">
            <a:off x="4687688" y="3014061"/>
            <a:ext cx="1881741" cy="234778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3E22474-C5DE-E346-FBE2-09AA36FB28C5}"/>
              </a:ext>
            </a:extLst>
          </p:cNvPr>
          <p:cNvSpPr txBox="1"/>
          <p:nvPr/>
        </p:nvSpPr>
        <p:spPr>
          <a:xfrm>
            <a:off x="2297404" y="1684045"/>
            <a:ext cx="2614792" cy="10333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latin typeface="Garamond" panose="02020404030301010803" pitchFamily="18" charset="0"/>
              </a:rPr>
              <a:t>Online database mining</a:t>
            </a: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+5 sequences</a:t>
            </a:r>
            <a:endParaRPr lang="en-US" kern="1200" dirty="0">
              <a:latin typeface="Garamond" panose="02020404030301010803" pitchFamily="18" charset="0"/>
            </a:endParaRP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AA16B9BA-C491-9388-9B61-74B1C6141D7E}"/>
              </a:ext>
            </a:extLst>
          </p:cNvPr>
          <p:cNvSpPr txBox="1"/>
          <p:nvPr/>
        </p:nvSpPr>
        <p:spPr>
          <a:xfrm>
            <a:off x="1856678" y="3490884"/>
            <a:ext cx="2614793" cy="1033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83820" tIns="83820" rIns="83820" bIns="83820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>
                <a:latin typeface="Garamond" panose="02020404030301010803" pitchFamily="18" charset="0"/>
              </a:rPr>
              <a:t>Fish tissue sequencing + re-mining databases</a:t>
            </a:r>
          </a:p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+76 sequences</a:t>
            </a:r>
            <a:endParaRPr lang="en-US" kern="1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4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Theodora Mautz</dc:creator>
  <cp:lastModifiedBy>Theodora Mautz</cp:lastModifiedBy>
  <cp:revision>1</cp:revision>
  <dcterms:created xsi:type="dcterms:W3CDTF">2024-10-30T20:44:00Z</dcterms:created>
  <dcterms:modified xsi:type="dcterms:W3CDTF">2024-10-30T21:23:06Z</dcterms:modified>
</cp:coreProperties>
</file>