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-936" y="-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45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43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29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03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88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20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85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7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4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E9DB-9779-44E6-9BF7-EC6F510ED62B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2014A-836C-4B88-8A80-BB4CC41F02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69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0822" y="3799840"/>
            <a:ext cx="3932332" cy="128608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5" name="Group 64"/>
          <p:cNvGrpSpPr/>
          <p:nvPr/>
        </p:nvGrpSpPr>
        <p:grpSpPr>
          <a:xfrm>
            <a:off x="1051511" y="1618686"/>
            <a:ext cx="8561566" cy="1001961"/>
            <a:chOff x="1051511" y="1618686"/>
            <a:chExt cx="8561566" cy="1001961"/>
          </a:xfrm>
        </p:grpSpPr>
        <p:sp>
          <p:nvSpPr>
            <p:cNvPr id="7" name="Abgerundetes Rechteck 6"/>
            <p:cNvSpPr/>
            <p:nvPr/>
          </p:nvSpPr>
          <p:spPr>
            <a:xfrm>
              <a:off x="1051511" y="1618739"/>
              <a:ext cx="1669311" cy="694131"/>
            </a:xfrm>
            <a:prstGeom prst="roundRect">
              <a:avLst>
                <a:gd name="adj" fmla="val 276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Backscattered light</a:t>
              </a:r>
              <a:endParaRPr lang="en-US" dirty="0"/>
            </a:p>
          </p:txBody>
        </p:sp>
        <p:sp>
          <p:nvSpPr>
            <p:cNvPr id="38" name="Abgerundetes Rechteck 6"/>
            <p:cNvSpPr/>
            <p:nvPr/>
          </p:nvSpPr>
          <p:spPr>
            <a:xfrm>
              <a:off x="3620822" y="1618739"/>
              <a:ext cx="1245104" cy="694131"/>
            </a:xfrm>
            <a:prstGeom prst="roundRect">
              <a:avLst>
                <a:gd name="adj" fmla="val 276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Doppler spectrum</a:t>
              </a:r>
              <a:endParaRPr lang="en-US" dirty="0"/>
            </a:p>
          </p:txBody>
        </p:sp>
        <p:sp>
          <p:nvSpPr>
            <p:cNvPr id="39" name="Abgerundetes Rechteck 6"/>
            <p:cNvSpPr/>
            <p:nvPr/>
          </p:nvSpPr>
          <p:spPr>
            <a:xfrm>
              <a:off x="5765926" y="1618686"/>
              <a:ext cx="1354202" cy="694131"/>
            </a:xfrm>
            <a:prstGeom prst="roundRect">
              <a:avLst>
                <a:gd name="adj" fmla="val 276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LOS velocity</a:t>
              </a:r>
              <a:endParaRPr lang="en-US" dirty="0"/>
            </a:p>
          </p:txBody>
        </p:sp>
        <p:sp>
          <p:nvSpPr>
            <p:cNvPr id="40" name="Abgerundetes Rechteck 6"/>
            <p:cNvSpPr/>
            <p:nvPr/>
          </p:nvSpPr>
          <p:spPr>
            <a:xfrm>
              <a:off x="8020129" y="1618739"/>
              <a:ext cx="1592948" cy="694131"/>
            </a:xfrm>
            <a:prstGeom prst="roundRect">
              <a:avLst>
                <a:gd name="adj" fmla="val 276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Wind Field Characteristics</a:t>
              </a:r>
              <a:endParaRPr lang="en-US" dirty="0"/>
            </a:p>
          </p:txBody>
        </p:sp>
        <p:cxnSp>
          <p:nvCxnSpPr>
            <p:cNvPr id="41" name="Gerade Verbindung mit Pfeil 30"/>
            <p:cNvCxnSpPr>
              <a:stCxn id="7" idx="3"/>
              <a:endCxn id="38" idx="1"/>
            </p:cNvCxnSpPr>
            <p:nvPr/>
          </p:nvCxnSpPr>
          <p:spPr>
            <a:xfrm>
              <a:off x="2720822" y="1965805"/>
              <a:ext cx="9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30"/>
            <p:cNvCxnSpPr>
              <a:stCxn id="38" idx="3"/>
              <a:endCxn id="39" idx="1"/>
            </p:cNvCxnSpPr>
            <p:nvPr/>
          </p:nvCxnSpPr>
          <p:spPr>
            <a:xfrm flipV="1">
              <a:off x="4865926" y="1965752"/>
              <a:ext cx="900000" cy="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30"/>
            <p:cNvCxnSpPr>
              <a:stCxn id="39" idx="3"/>
            </p:cNvCxnSpPr>
            <p:nvPr/>
          </p:nvCxnSpPr>
          <p:spPr>
            <a:xfrm>
              <a:off x="7120128" y="1965752"/>
              <a:ext cx="9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19"/>
            <p:cNvSpPr txBox="1"/>
            <p:nvPr/>
          </p:nvSpPr>
          <p:spPr>
            <a:xfrm>
              <a:off x="2934219" y="1618739"/>
              <a:ext cx="473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FFT</a:t>
              </a:r>
              <a:endParaRPr lang="en-US" sz="2000" dirty="0" smtClean="0"/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871220" y="1627196"/>
              <a:ext cx="889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estimator</a:t>
              </a:r>
              <a:endParaRPr lang="en-US" sz="1400" dirty="0" smtClean="0"/>
            </a:p>
          </p:txBody>
        </p:sp>
        <p:sp>
          <p:nvSpPr>
            <p:cNvPr id="51" name="Textfeld 19"/>
            <p:cNvSpPr txBox="1"/>
            <p:nvPr/>
          </p:nvSpPr>
          <p:spPr>
            <a:xfrm>
              <a:off x="7213299" y="1673417"/>
              <a:ext cx="7136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/>
                <a:t>WFR</a:t>
              </a:r>
              <a:br>
                <a:rPr lang="en-US" sz="1600" smtClean="0"/>
              </a:br>
              <a:r>
                <a:rPr lang="en-US" sz="1600" smtClean="0"/>
                <a:t>model</a:t>
              </a:r>
              <a:endParaRPr lang="en-US" sz="2000" dirty="0" smtClean="0"/>
            </a:p>
          </p:txBody>
        </p:sp>
        <p:sp>
          <p:nvSpPr>
            <p:cNvPr id="52" name="Textfeld 19"/>
            <p:cNvSpPr txBox="1"/>
            <p:nvPr/>
          </p:nvSpPr>
          <p:spPr>
            <a:xfrm>
              <a:off x="3027353" y="2312870"/>
              <a:ext cx="28693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smtClean="0"/>
                <a:t>(1)</a:t>
              </a:r>
              <a:endParaRPr lang="en-US" sz="2800" dirty="0" smtClean="0"/>
            </a:p>
          </p:txBody>
        </p:sp>
        <p:sp>
          <p:nvSpPr>
            <p:cNvPr id="53" name="Textfeld 19"/>
            <p:cNvSpPr txBox="1"/>
            <p:nvPr/>
          </p:nvSpPr>
          <p:spPr>
            <a:xfrm>
              <a:off x="5172456" y="2312870"/>
              <a:ext cx="28693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smtClean="0"/>
                <a:t>(2)</a:t>
              </a:r>
              <a:endParaRPr lang="en-US" sz="2800" dirty="0" smtClean="0"/>
            </a:p>
          </p:txBody>
        </p:sp>
        <p:sp>
          <p:nvSpPr>
            <p:cNvPr id="58" name="Textfeld 19"/>
            <p:cNvSpPr txBox="1"/>
            <p:nvPr/>
          </p:nvSpPr>
          <p:spPr>
            <a:xfrm>
              <a:off x="7426658" y="2312817"/>
              <a:ext cx="28693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smtClean="0"/>
                <a:t>(3)</a:t>
              </a:r>
              <a:endParaRPr lang="en-US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56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Universität Stuttgart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Schlipf, David</dc:creator>
  <cp:lastModifiedBy>Antoine Borraccino</cp:lastModifiedBy>
  <cp:revision>16</cp:revision>
  <dcterms:created xsi:type="dcterms:W3CDTF">2016-05-24T09:09:36Z</dcterms:created>
  <dcterms:modified xsi:type="dcterms:W3CDTF">2016-11-11T16:05:59Z</dcterms:modified>
</cp:coreProperties>
</file>