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79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82" r:id="rId18"/>
    <p:sldId id="270" r:id="rId19"/>
    <p:sldId id="271" r:id="rId20"/>
    <p:sldId id="272" r:id="rId21"/>
    <p:sldId id="285" r:id="rId22"/>
    <p:sldId id="286" r:id="rId23"/>
    <p:sldId id="287" r:id="rId24"/>
    <p:sldId id="283" r:id="rId25"/>
    <p:sldId id="284" r:id="rId26"/>
    <p:sldId id="276" r:id="rId27"/>
    <p:sldId id="277" r:id="rId28"/>
    <p:sldId id="278" r:id="rId29"/>
    <p:sldId id="280" r:id="rId30"/>
    <p:sldId id="288" r:id="rId31"/>
    <p:sldId id="27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1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9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4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8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13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1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1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1212A-A06F-401B-A468-C9A146521045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13A2-8F09-43FF-B478-4DD9142C0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oulsense.net/41" TargetMode="External"/><Relationship Id="rId2" Type="http://schemas.openxmlformats.org/officeDocument/2006/relationships/hyperlink" Target="https://hgko1207.github.io/2020/09/11/postgresql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zxr_6r&amp;logNo=20189541126&amp;proxyReferer=https://www.googl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onkh.github.io/python/2017/12/10/brain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xtrotin.tistory.com/27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 구축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81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도입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 로컬 </a:t>
            </a:r>
            <a:r>
              <a:rPr lang="en-US" altLang="ko-KR" dirty="0"/>
              <a:t>PC</a:t>
            </a:r>
            <a:r>
              <a:rPr lang="ko-KR" altLang="en-US" dirty="0"/>
              <a:t>에 서버 구축 시 부하 上 예상</a:t>
            </a:r>
            <a:endParaRPr lang="en-US" altLang="ko-KR" dirty="0"/>
          </a:p>
          <a:p>
            <a:r>
              <a:rPr lang="ko-KR" altLang="en-US" dirty="0"/>
              <a:t>네트워크 통신엔 </a:t>
            </a:r>
            <a:r>
              <a:rPr lang="ko-KR" altLang="en-US" dirty="0" err="1"/>
              <a:t>리눅스</a:t>
            </a:r>
            <a:r>
              <a:rPr lang="ko-KR" altLang="en-US" dirty="0"/>
              <a:t> 환경이 유닉스 기반으로 유리함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AWS </a:t>
            </a:r>
            <a:r>
              <a:rPr lang="ko-KR" altLang="en-US" dirty="0" err="1"/>
              <a:t>프리티어</a:t>
            </a:r>
            <a:r>
              <a:rPr lang="ko-KR" altLang="en-US" dirty="0"/>
              <a:t> 기준 </a:t>
            </a:r>
            <a:r>
              <a:rPr lang="en-US" altLang="ko-KR" dirty="0"/>
              <a:t>10</a:t>
            </a:r>
            <a:r>
              <a:rPr lang="ko-KR" altLang="en-US" dirty="0"/>
              <a:t>개월 무료 이용 가능함</a:t>
            </a:r>
            <a:endParaRPr lang="en-US" altLang="ko-KR" dirty="0"/>
          </a:p>
          <a:p>
            <a:r>
              <a:rPr lang="ko-KR" altLang="en-US" dirty="0"/>
              <a:t>구축이 매우 쉬움 </a:t>
            </a:r>
            <a:r>
              <a:rPr lang="en-US" altLang="ko-KR" dirty="0"/>
              <a:t>(1</a:t>
            </a:r>
            <a:r>
              <a:rPr lang="ko-KR" altLang="en-US" dirty="0"/>
              <a:t>시간도 </a:t>
            </a:r>
            <a:r>
              <a:rPr lang="ko-KR" altLang="en-US" dirty="0" err="1"/>
              <a:t>안걸렸음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209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Ec2 </a:t>
            </a:r>
            <a:r>
              <a:rPr lang="en-US" altLang="ko-KR" dirty="0" err="1"/>
              <a:t>linux</a:t>
            </a:r>
            <a:r>
              <a:rPr lang="en-US" altLang="ko-KR" dirty="0"/>
              <a:t> </a:t>
            </a:r>
            <a:r>
              <a:rPr lang="ko-KR" altLang="en-US" dirty="0"/>
              <a:t>가상환경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200000" cy="3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49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6" y="1445454"/>
            <a:ext cx="8979444" cy="486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07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키페어</a:t>
            </a:r>
            <a:r>
              <a:rPr lang="ko-KR" altLang="en-US" dirty="0"/>
              <a:t> 생성완료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ICT10.pem </a:t>
            </a:r>
            <a:r>
              <a:rPr lang="ko-KR" altLang="en-US" dirty="0"/>
              <a:t>으로 키 생성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파일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968939"/>
              </p:ext>
            </p:extLst>
          </p:nvPr>
        </p:nvGraphicFramePr>
        <p:xfrm>
          <a:off x="2267744" y="278092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914400" imgH="771480" progId="Package">
                  <p:embed/>
                </p:oleObj>
              </mc:Choice>
              <mc:Fallback>
                <p:oleObj name="포장기 셸 개체" showAsIcon="1" r:id="rId2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7744" y="278092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76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가상환경</a:t>
            </a:r>
            <a:r>
              <a:rPr lang="en-US" altLang="ko-KR" dirty="0"/>
              <a:t>)</a:t>
            </a:r>
            <a:r>
              <a:rPr lang="ko-KR" altLang="en-US" dirty="0" err="1"/>
              <a:t>인스턴스</a:t>
            </a:r>
            <a:r>
              <a:rPr lang="ko-KR" altLang="en-US" dirty="0"/>
              <a:t> 생성완료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50802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07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54.180.113.136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확인 </a:t>
            </a:r>
            <a:r>
              <a:rPr lang="en-US" altLang="ko-KR" dirty="0"/>
              <a:t>, TCP </a:t>
            </a:r>
            <a:r>
              <a:rPr lang="ko-KR" altLang="en-US" dirty="0"/>
              <a:t>모든 포트 오픈</a:t>
            </a:r>
            <a:r>
              <a:rPr lang="en-US" altLang="ko-KR" dirty="0"/>
              <a:t>, SSH 22 </a:t>
            </a:r>
            <a:r>
              <a:rPr lang="ko-KR" altLang="en-US" dirty="0"/>
              <a:t>포트</a:t>
            </a:r>
            <a:r>
              <a:rPr lang="en-US" altLang="ko-KR" dirty="0"/>
              <a:t> </a:t>
            </a:r>
            <a:r>
              <a:rPr lang="ko-KR" altLang="en-US" dirty="0"/>
              <a:t>오픈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34" y="2636912"/>
            <a:ext cx="7200000" cy="3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04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접속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Putty</a:t>
            </a:r>
            <a:r>
              <a:rPr lang="ko-KR" altLang="en-US" sz="1800" dirty="0"/>
              <a:t> </a:t>
            </a:r>
            <a:r>
              <a:rPr lang="en-US" altLang="ko-KR" sz="1800" dirty="0"/>
              <a:t>, putty gen </a:t>
            </a:r>
            <a:r>
              <a:rPr lang="ko-KR" altLang="en-US" sz="1800" dirty="0"/>
              <a:t>다운로드</a:t>
            </a:r>
            <a:endParaRPr lang="en-US" altLang="ko-KR" sz="1800" dirty="0"/>
          </a:p>
          <a:p>
            <a:r>
              <a:rPr lang="en-US" altLang="ko-KR" sz="1800" dirty="0"/>
              <a:t>Putty gen</a:t>
            </a:r>
            <a:r>
              <a:rPr lang="ko-KR" altLang="en-US" sz="1800" dirty="0"/>
              <a:t>실행해서 </a:t>
            </a:r>
            <a:r>
              <a:rPr lang="en-US" altLang="ko-KR" sz="1800" dirty="0" err="1"/>
              <a:t>Ppk</a:t>
            </a:r>
            <a:r>
              <a:rPr lang="en-US" altLang="ko-KR" sz="1800" dirty="0"/>
              <a:t> </a:t>
            </a:r>
            <a:r>
              <a:rPr lang="ko-KR" altLang="en-US" sz="1800" dirty="0"/>
              <a:t>키 생성 </a:t>
            </a:r>
            <a:r>
              <a:rPr lang="en-US" altLang="ko-KR" sz="1800" dirty="0"/>
              <a:t>( </a:t>
            </a:r>
            <a:r>
              <a:rPr lang="ko-KR" altLang="en-US" sz="1800" dirty="0"/>
              <a:t>키 </a:t>
            </a:r>
            <a:r>
              <a:rPr lang="ko-KR" altLang="en-US" sz="1800" dirty="0" err="1"/>
              <a:t>페어</a:t>
            </a:r>
            <a:r>
              <a:rPr lang="ko-KR" altLang="en-US" sz="1800" dirty="0"/>
              <a:t> </a:t>
            </a:r>
            <a:r>
              <a:rPr lang="en-US" altLang="ko-KR" sz="1800" dirty="0"/>
              <a:t>import </a:t>
            </a:r>
            <a:r>
              <a:rPr lang="ko-KR" altLang="en-US" sz="1800" dirty="0"/>
              <a:t>해서 </a:t>
            </a:r>
            <a:r>
              <a:rPr lang="en-US" altLang="ko-KR" sz="1800" dirty="0"/>
              <a:t>save private key)</a:t>
            </a:r>
          </a:p>
          <a:p>
            <a:r>
              <a:rPr lang="en-US" altLang="ko-KR" sz="1800" dirty="0"/>
              <a:t>Putty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리눅스</a:t>
            </a:r>
            <a:r>
              <a:rPr lang="ko-KR" altLang="en-US" sz="1800" dirty="0"/>
              <a:t> 서버 접속</a:t>
            </a:r>
            <a:r>
              <a:rPr lang="en-US" altLang="ko-KR" sz="1800" dirty="0"/>
              <a:t>(</a:t>
            </a:r>
            <a:r>
              <a:rPr lang="ko-KR" altLang="en-US" sz="1800" dirty="0"/>
              <a:t>이름</a:t>
            </a:r>
            <a:r>
              <a:rPr lang="en-US" altLang="ko-KR" sz="1800" dirty="0"/>
              <a:t>: ec2-user@54.180.113.136)</a:t>
            </a:r>
            <a:endParaRPr lang="ko-KR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62960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65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설치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https://zetawiki.com/wiki/PostgreSQL_%EB%8D%B0%EC%9D%B4%ED%84%B0%EB%B2%A0%EC%9D%B4%EC%8A%A4_%EB%AA%A9%EB%A1%9D_%EC%A1%B0%ED%9A%8C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3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pgSQL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(DB </a:t>
            </a:r>
            <a:r>
              <a:rPr lang="ko-KR" altLang="en-US" dirty="0"/>
              <a:t>설치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yum update –y</a:t>
            </a: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2960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10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postgresql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yum install -y </a:t>
            </a:r>
            <a:r>
              <a:rPr lang="en-US" altLang="ko-KR" dirty="0" err="1"/>
              <a:t>postgresql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en-US" altLang="ko-KR" dirty="0"/>
              <a:t>-server </a:t>
            </a:r>
            <a:r>
              <a:rPr lang="en-US" altLang="ko-KR" dirty="0" err="1"/>
              <a:t>postgresql-devel</a:t>
            </a:r>
            <a:r>
              <a:rPr lang="en-US" altLang="ko-KR" dirty="0"/>
              <a:t> </a:t>
            </a:r>
            <a:r>
              <a:rPr lang="en-US" altLang="ko-KR" dirty="0" err="1"/>
              <a:t>postgresql-contrib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en-US" altLang="ko-KR" dirty="0"/>
              <a:t>-docs</a:t>
            </a:r>
          </a:p>
          <a:p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초기화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service </a:t>
            </a:r>
            <a:r>
              <a:rPr lang="en-US" altLang="ko-KR" dirty="0" err="1"/>
              <a:t>postgresql</a:t>
            </a:r>
            <a:r>
              <a:rPr lang="en-US" altLang="ko-KR" dirty="0"/>
              <a:t> </a:t>
            </a:r>
            <a:r>
              <a:rPr lang="en-US" altLang="ko-KR" dirty="0" err="1"/>
              <a:t>initdb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서버 </a:t>
            </a:r>
            <a:r>
              <a:rPr lang="ko-KR" altLang="en-US" dirty="0" err="1"/>
              <a:t>재시작</a:t>
            </a:r>
            <a:r>
              <a:rPr lang="ko-KR" altLang="en-US" dirty="0"/>
              <a:t> 후에도 자동으로 실행될 수 있도록 설정해준다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postgresql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postgresql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postgres</a:t>
            </a:r>
            <a:r>
              <a:rPr lang="en-US" altLang="ko-KR" dirty="0"/>
              <a:t> </a:t>
            </a:r>
            <a:r>
              <a:rPr lang="ko-KR" altLang="en-US" dirty="0"/>
              <a:t>계정으로 </a:t>
            </a:r>
            <a:r>
              <a:rPr lang="en-US" altLang="ko-KR" dirty="0" err="1"/>
              <a:t>PgSQL</a:t>
            </a:r>
            <a:r>
              <a:rPr lang="ko-KR" altLang="en-US" dirty="0"/>
              <a:t>에 접속한다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-u </a:t>
            </a:r>
            <a:r>
              <a:rPr lang="en-US" altLang="ko-KR" dirty="0" err="1"/>
              <a:t>postgres</a:t>
            </a:r>
            <a:r>
              <a:rPr lang="en-US" altLang="ko-KR" dirty="0"/>
              <a:t> </a:t>
            </a:r>
            <a:r>
              <a:rPr lang="en-US" altLang="ko-KR" dirty="0" err="1"/>
              <a:t>psql</a:t>
            </a:r>
            <a:endParaRPr lang="en-US" altLang="ko-KR" dirty="0"/>
          </a:p>
          <a:p>
            <a:r>
              <a:rPr lang="en-US" altLang="ko-KR" dirty="0" err="1"/>
              <a:t>PgSQL</a:t>
            </a:r>
            <a:r>
              <a:rPr lang="en-US" altLang="ko-KR" dirty="0"/>
              <a:t> </a:t>
            </a:r>
            <a:r>
              <a:rPr lang="ko-KR" altLang="en-US" dirty="0"/>
              <a:t>비밀번호를 설정</a:t>
            </a:r>
            <a:endParaRPr lang="en-US" altLang="ko-KR" dirty="0"/>
          </a:p>
          <a:p>
            <a:pPr lvl="1"/>
            <a:r>
              <a:rPr lang="en-US" altLang="ko-KR" dirty="0"/>
              <a:t>ALTER USER </a:t>
            </a:r>
            <a:r>
              <a:rPr lang="en-US" altLang="ko-KR" dirty="0" err="1"/>
              <a:t>postgres</a:t>
            </a:r>
            <a:r>
              <a:rPr lang="en-US" altLang="ko-KR" dirty="0"/>
              <a:t> WITH PASSWORD '1234';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3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dirty="0"/>
              <a:t>공유기 하단의 사설</a:t>
            </a:r>
            <a:r>
              <a:rPr lang="en-US" altLang="ko-KR" dirty="0"/>
              <a:t>IP</a:t>
            </a:r>
            <a:r>
              <a:rPr lang="ko-KR" altLang="en-US" dirty="0"/>
              <a:t>의 서버에 접근하기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http://www.borlandforum.com/impboard/impboard.dll?action=read&amp;db=del_qna&amp;no=15414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17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실제 사용할 계정과 </a:t>
            </a:r>
            <a:r>
              <a:rPr lang="en-US" altLang="ko-KR" dirty="0"/>
              <a:t>database</a:t>
            </a:r>
            <a:r>
              <a:rPr lang="ko-KR" altLang="en-US" dirty="0"/>
              <a:t>를 만들어준다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계정은 </a:t>
            </a:r>
            <a:r>
              <a:rPr lang="en-US" altLang="ko-KR" dirty="0" err="1"/>
              <a:t>css</a:t>
            </a:r>
            <a:r>
              <a:rPr lang="ko-KR" altLang="en-US" dirty="0"/>
              <a:t>라고 하고 </a:t>
            </a:r>
            <a:r>
              <a:rPr lang="en-US" altLang="ko-KR" dirty="0" err="1"/>
              <a:t>superuser</a:t>
            </a:r>
            <a:r>
              <a:rPr lang="ko-KR" altLang="en-US" dirty="0"/>
              <a:t>권한을 준다</a:t>
            </a:r>
            <a:r>
              <a:rPr lang="en-US" altLang="ko-KR" dirty="0"/>
              <a:t>. </a:t>
            </a:r>
            <a:r>
              <a:rPr lang="ko-KR" altLang="en-US" dirty="0"/>
              <a:t>그리고 비밀번호도 정해준다</a:t>
            </a:r>
            <a:r>
              <a:rPr lang="en-US" altLang="ko-KR" dirty="0"/>
              <a:t>.’1234’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46417"/>
            <a:ext cx="3744416" cy="236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91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Cssdb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postgres</a:t>
            </a:r>
            <a:r>
              <a:rPr lang="en-US" altLang="ko-KR" sz="1800" dirty="0"/>
              <a:t>=# create database </a:t>
            </a:r>
            <a:r>
              <a:rPr lang="en-US" altLang="ko-KR" sz="1800" dirty="0" err="1"/>
              <a:t>cssdb</a:t>
            </a:r>
            <a:r>
              <a:rPr lang="en-US" altLang="ko-KR" sz="1800" dirty="0"/>
              <a:t> with owner 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 encoding 'UTF8' template template0;</a:t>
            </a:r>
          </a:p>
          <a:p>
            <a:r>
              <a:rPr lang="en-US" altLang="ko-KR" sz="1800" dirty="0"/>
              <a:t>\</a:t>
            </a:r>
            <a:r>
              <a:rPr lang="ko-KR" altLang="en-US" sz="1800" dirty="0" err="1"/>
              <a:t>ㅣ</a:t>
            </a:r>
            <a:r>
              <a:rPr lang="ko-KR" altLang="en-US" sz="1800" dirty="0"/>
              <a:t> </a:t>
            </a:r>
            <a:r>
              <a:rPr lang="en-US" altLang="ko-KR" sz="1800" dirty="0"/>
              <a:t>(DB </a:t>
            </a:r>
            <a:r>
              <a:rPr lang="ko-KR" altLang="en-US" sz="1800" dirty="0"/>
              <a:t>확인</a:t>
            </a:r>
            <a:r>
              <a:rPr lang="en-US" altLang="ko-KR" sz="1800" dirty="0"/>
              <a:t>)</a:t>
            </a:r>
          </a:p>
          <a:p>
            <a:endParaRPr lang="ko-KR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62960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39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외부에서 </a:t>
            </a:r>
            <a:r>
              <a:rPr lang="en-US" altLang="ko-KR" dirty="0" err="1"/>
              <a:t>PgSQL</a:t>
            </a:r>
            <a:r>
              <a:rPr lang="ko-KR" altLang="en-US" dirty="0"/>
              <a:t>에 접속할 수 있도록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/>
              <a:t>먼저 </a:t>
            </a:r>
            <a:r>
              <a:rPr lang="en-US" altLang="ko-KR" sz="1100" dirty="0" err="1"/>
              <a:t>pg_hba.conf</a:t>
            </a:r>
            <a:r>
              <a:rPr lang="en-US" altLang="ko-KR" sz="1100" dirty="0"/>
              <a:t> </a:t>
            </a:r>
            <a:r>
              <a:rPr lang="ko-KR" altLang="en-US" sz="1100" dirty="0"/>
              <a:t>파일을 수정한다</a:t>
            </a:r>
            <a:r>
              <a:rPr lang="en-US" altLang="ko-KR" sz="1100" dirty="0"/>
              <a:t>. </a:t>
            </a:r>
            <a:r>
              <a:rPr lang="ko-KR" altLang="en-US" sz="1100" dirty="0"/>
              <a:t>파일 위치는 </a:t>
            </a:r>
            <a:r>
              <a:rPr lang="en-US" altLang="ko-KR" sz="1100" dirty="0"/>
              <a:t>find / -name '</a:t>
            </a:r>
            <a:r>
              <a:rPr lang="en-US" altLang="ko-KR" sz="1100" dirty="0" err="1"/>
              <a:t>pg_hba.conf</a:t>
            </a:r>
            <a:r>
              <a:rPr lang="en-US" altLang="ko-KR" sz="1100" dirty="0"/>
              <a:t>'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찾아보도록한다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찾은 후 </a:t>
            </a:r>
            <a:r>
              <a:rPr lang="en-US" altLang="ko-KR" sz="1100" dirty="0"/>
              <a:t># IPv4 local connections </a:t>
            </a:r>
            <a:r>
              <a:rPr lang="ko-KR" altLang="en-US" sz="1100" dirty="0"/>
              <a:t>부분을 다음과 같이 수정한다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다음으로 </a:t>
            </a:r>
            <a:r>
              <a:rPr lang="en-US" altLang="ko-KR" sz="1100" dirty="0" err="1"/>
              <a:t>postgresql.conf</a:t>
            </a:r>
            <a:r>
              <a:rPr lang="en-US" altLang="ko-KR" sz="1100" dirty="0"/>
              <a:t> </a:t>
            </a:r>
            <a:r>
              <a:rPr lang="ko-KR" altLang="en-US" sz="1100" dirty="0"/>
              <a:t>파일을 수정한다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위와 같이 </a:t>
            </a:r>
            <a:r>
              <a:rPr lang="en-US" altLang="ko-KR" sz="1100" dirty="0"/>
              <a:t>find / -name '</a:t>
            </a:r>
            <a:r>
              <a:rPr lang="en-US" altLang="ko-KR" sz="1100" dirty="0" err="1"/>
              <a:t>postgresql.conf</a:t>
            </a:r>
            <a:r>
              <a:rPr lang="en-US" altLang="ko-KR" sz="1100" dirty="0"/>
              <a:t>'</a:t>
            </a:r>
            <a:r>
              <a:rPr lang="ko-KR" altLang="en-US" sz="1100" dirty="0"/>
              <a:t>로 쉽게 찾을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59 </a:t>
            </a:r>
            <a:r>
              <a:rPr lang="ko-KR" altLang="en-US" sz="1100" dirty="0"/>
              <a:t>라인의 내용을 다음과 같이 어디에서든 접속할 수 있도록 수정한다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>
                <a:hlinkClick r:id="rId2"/>
              </a:rPr>
              <a:t>https://hgko1207.github.io/2020/09/11/postgresql-2/</a:t>
            </a:r>
            <a:endParaRPr lang="en-US" altLang="ko-KR" sz="1100" dirty="0"/>
          </a:p>
          <a:p>
            <a:r>
              <a:rPr lang="en-US" altLang="ko-KR" sz="1100" dirty="0">
                <a:hlinkClick r:id="rId3"/>
              </a:rPr>
              <a:t>https://seoulsense.net/41</a:t>
            </a:r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62960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05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EC2</a:t>
            </a:r>
            <a:r>
              <a:rPr lang="ko-KR" altLang="en-US" sz="2000" dirty="0"/>
              <a:t>에 설치한 </a:t>
            </a:r>
            <a:r>
              <a:rPr lang="en-US" altLang="ko-KR" sz="2000" dirty="0" err="1"/>
              <a:t>PgSQL</a:t>
            </a:r>
            <a:r>
              <a:rPr lang="ko-KR" altLang="en-US" sz="2000" dirty="0"/>
              <a:t>에 접속하기 위해서는 보안 그룹 설정을 해서 접속이 </a:t>
            </a:r>
            <a:r>
              <a:rPr lang="ko-KR" altLang="en-US" sz="2000" dirty="0" err="1"/>
              <a:t>가능하도록해야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다음과 같이 보안그룹을 클</a:t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https://seoulsense.net/42?category=399212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144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목록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–u </a:t>
            </a:r>
            <a:r>
              <a:rPr lang="en-US" altLang="ko-KR" dirty="0" err="1"/>
              <a:t>postgres</a:t>
            </a:r>
            <a:r>
              <a:rPr lang="en-US" altLang="ko-KR" dirty="0"/>
              <a:t> </a:t>
            </a:r>
            <a:r>
              <a:rPr lang="en-US" altLang="ko-KR" dirty="0" err="1"/>
              <a:t>psql</a:t>
            </a:r>
            <a:r>
              <a:rPr lang="en-US" altLang="ko-KR" dirty="0"/>
              <a:t>  (DB </a:t>
            </a:r>
            <a:r>
              <a:rPr lang="ko-KR" altLang="en-US" dirty="0"/>
              <a:t>접속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\list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62960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24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으로 </a:t>
            </a:r>
            <a:r>
              <a:rPr lang="en-US" altLang="ko-KR" dirty="0"/>
              <a:t>DB </a:t>
            </a:r>
            <a:r>
              <a:rPr lang="ko-KR" altLang="en-US" dirty="0"/>
              <a:t>접속 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import psycopg2 # driver </a:t>
            </a:r>
            <a:r>
              <a:rPr lang="ko-KR" altLang="en-US" sz="1600" dirty="0" err="1"/>
              <a:t>임포트</a:t>
            </a:r>
            <a:br>
              <a:rPr lang="ko-KR" altLang="en-US" sz="1600" dirty="0"/>
            </a:br>
            <a:br>
              <a:rPr lang="ko-KR" altLang="en-US" sz="1600" dirty="0"/>
            </a:br>
            <a:r>
              <a:rPr lang="en-US" altLang="ko-KR" sz="1600" dirty="0"/>
              <a:t># conn = psycopg2.connect("host=</a:t>
            </a:r>
            <a:r>
              <a:rPr lang="en-US" altLang="ko-KR" sz="1600" dirty="0" err="1"/>
              <a:t>localhost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dbname</a:t>
            </a:r>
            <a:r>
              <a:rPr lang="en-US" altLang="ko-KR" sz="1600" dirty="0"/>
              <a:t>=test user=</a:t>
            </a:r>
            <a:r>
              <a:rPr lang="en-US" altLang="ko-KR" sz="1600" dirty="0" err="1"/>
              <a:t>postgres</a:t>
            </a:r>
            <a:r>
              <a:rPr lang="en-US" altLang="ko-KR" sz="1600" dirty="0"/>
              <a:t> password=</a:t>
            </a:r>
            <a:r>
              <a:rPr lang="en-US" altLang="ko-KR" sz="1600" dirty="0" err="1"/>
              <a:t>pwtest</a:t>
            </a:r>
            <a:r>
              <a:rPr lang="en-US" altLang="ko-KR" sz="1600" dirty="0"/>
              <a:t> port=5432")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FF0000"/>
                </a:solidFill>
              </a:rPr>
              <a:t># </a:t>
            </a:r>
            <a:r>
              <a:rPr lang="en-US" altLang="ko-KR" sz="1600" dirty="0" err="1">
                <a:solidFill>
                  <a:srgbClr val="FF0000"/>
                </a:solidFill>
              </a:rPr>
              <a:t>PostgreSQL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은 </a:t>
            </a:r>
            <a:r>
              <a:rPr lang="en-US" altLang="ko-KR" sz="1600" dirty="0">
                <a:solidFill>
                  <a:srgbClr val="FF0000"/>
                </a:solidFill>
              </a:rPr>
              <a:t>5432 </a:t>
            </a:r>
            <a:r>
              <a:rPr lang="ko-KR" altLang="en-US" sz="1600" dirty="0">
                <a:solidFill>
                  <a:srgbClr val="FF0000"/>
                </a:solidFill>
              </a:rPr>
              <a:t>포트를 사용한다</a:t>
            </a:r>
            <a:br>
              <a:rPr lang="en-US" altLang="ko-KR" sz="1600" dirty="0"/>
            </a:br>
            <a:r>
              <a:rPr lang="en-US" altLang="ko-KR" sz="1600" dirty="0"/>
              <a:t>conn = psycopg2.connect(host='54.180.113.136', </a:t>
            </a:r>
            <a:r>
              <a:rPr lang="en-US" altLang="ko-KR" sz="1600" dirty="0" err="1"/>
              <a:t>dbname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postgres</a:t>
            </a:r>
            <a:r>
              <a:rPr lang="en-US" altLang="ko-KR" sz="1600" dirty="0"/>
              <a:t>', user='</a:t>
            </a:r>
            <a:r>
              <a:rPr lang="en-US" altLang="ko-KR" sz="1600" dirty="0" err="1"/>
              <a:t>postgres</a:t>
            </a:r>
            <a:r>
              <a:rPr lang="en-US" altLang="ko-KR" sz="1600" dirty="0"/>
              <a:t>', password='1234', port='5432') # </a:t>
            </a:r>
            <a:r>
              <a:rPr lang="en-US" altLang="ko-KR" sz="1600" dirty="0" err="1"/>
              <a:t>db</a:t>
            </a:r>
            <a:r>
              <a:rPr lang="ko-KR" altLang="en-US" sz="1600" dirty="0"/>
              <a:t>에 접속</a:t>
            </a:r>
            <a:endParaRPr lang="en-US" altLang="ko-KR" sz="1600" dirty="0"/>
          </a:p>
          <a:p>
            <a:r>
              <a:rPr lang="en-US" altLang="ko-KR" sz="1600" dirty="0"/>
              <a:t>cursor = </a:t>
            </a:r>
            <a:r>
              <a:rPr lang="en-US" altLang="ko-KR" sz="1600" dirty="0" err="1"/>
              <a:t>conn.cursor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cursor.execute</a:t>
            </a:r>
            <a:r>
              <a:rPr lang="en-US" altLang="ko-KR" sz="1600" dirty="0"/>
              <a:t>("SELECT * FROM </a:t>
            </a:r>
            <a:r>
              <a:rPr lang="en-US" altLang="ko-KR" sz="1600" dirty="0" err="1"/>
              <a:t>sometable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 err="1"/>
              <a:t>cursor.execute</a:t>
            </a:r>
            <a:r>
              <a:rPr lang="en-US" altLang="ko-KR" sz="1600" dirty="0"/>
              <a:t>("SELECT id, name FROM </a:t>
            </a:r>
            <a:r>
              <a:rPr lang="en-US" altLang="ko-KR" sz="1600" dirty="0" err="1"/>
              <a:t>sometable</a:t>
            </a:r>
            <a:r>
              <a:rPr lang="en-US" altLang="ko-KR" sz="1600" dirty="0"/>
              <a:t> WHERE value1=%s AND value2=%s", (value1, value2))</a:t>
            </a:r>
          </a:p>
          <a:p>
            <a:r>
              <a:rPr lang="en-US" altLang="ko-KR" sz="1600" b="1" dirty="0"/>
              <a:t>SQL </a:t>
            </a:r>
            <a:r>
              <a:rPr lang="ko-KR" altLang="en-US" sz="1600" b="1" dirty="0"/>
              <a:t>쿼리 결과 읽기</a:t>
            </a:r>
            <a:endParaRPr lang="ko-KR" altLang="en-US" sz="1600" dirty="0"/>
          </a:p>
          <a:p>
            <a:br>
              <a:rPr lang="ko-KR" altLang="en-US" sz="1600" dirty="0"/>
            </a:br>
            <a:r>
              <a:rPr lang="en-US" altLang="ko-KR" sz="1600" dirty="0"/>
              <a:t>SELECT </a:t>
            </a:r>
            <a:r>
              <a:rPr lang="ko-KR" altLang="en-US" sz="1600" dirty="0"/>
              <a:t>쿼리를 한 경우 각 </a:t>
            </a:r>
            <a:r>
              <a:rPr lang="en-US" altLang="ko-KR" sz="1600" dirty="0"/>
              <a:t>row</a:t>
            </a:r>
            <a:r>
              <a:rPr lang="ko-KR" altLang="en-US" sz="1600" dirty="0"/>
              <a:t>를 읽을 때는 커서 자체를 </a:t>
            </a:r>
            <a:r>
              <a:rPr lang="ko-KR" altLang="en-US" sz="1600" dirty="0" err="1"/>
              <a:t>엑세스</a:t>
            </a:r>
            <a:r>
              <a:rPr lang="ko-KR" altLang="en-US" sz="1600" dirty="0"/>
              <a:t> 하면 된다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en-US" altLang="ko-KR" sz="1600" dirty="0"/>
              <a:t>for row in cursor: </a:t>
            </a:r>
          </a:p>
          <a:p>
            <a:pPr lvl="1"/>
            <a:r>
              <a:rPr lang="en-US" altLang="ko-KR" sz="1200" dirty="0"/>
              <a:t>record1, record2 = row ...</a:t>
            </a:r>
          </a:p>
          <a:p>
            <a:r>
              <a:rPr lang="ko-KR" altLang="en-US" sz="1600" b="1" dirty="0"/>
              <a:t>변경사항 적용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커밋</a:t>
            </a:r>
            <a:r>
              <a:rPr lang="en-US" altLang="ko-KR" sz="1600" b="1" dirty="0"/>
              <a:t>)</a:t>
            </a:r>
            <a:br>
              <a:rPr lang="ko-KR" altLang="en-US" sz="1600" dirty="0"/>
            </a:br>
            <a:r>
              <a:rPr lang="ko-KR" altLang="en-US" sz="1600" dirty="0"/>
              <a:t>만약 </a:t>
            </a:r>
            <a:r>
              <a:rPr lang="en-US" altLang="ko-KR" sz="1600" dirty="0"/>
              <a:t>INSERT</a:t>
            </a:r>
            <a:r>
              <a:rPr lang="ko-KR" altLang="en-US" sz="1600" dirty="0"/>
              <a:t>나 </a:t>
            </a:r>
            <a:r>
              <a:rPr lang="en-US" altLang="ko-KR" sz="1600" dirty="0"/>
              <a:t>UPDATE/DELETE </a:t>
            </a:r>
            <a:r>
              <a:rPr lang="ko-KR" altLang="en-US" sz="1600" dirty="0"/>
              <a:t>등의 데이터를 변경하는 쿼리를 한 경우 </a:t>
            </a:r>
            <a:r>
              <a:rPr lang="ko-KR" altLang="en-US" sz="1600" dirty="0" err="1"/>
              <a:t>커밋을</a:t>
            </a:r>
            <a:r>
              <a:rPr lang="ko-KR" altLang="en-US" sz="1600" dirty="0"/>
              <a:t> 해 줘야 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커밋은</a:t>
            </a:r>
            <a:r>
              <a:rPr lang="ko-KR" altLang="en-US" sz="1600" dirty="0"/>
              <a:t> 연결 객체를 이용한다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en-US" altLang="ko-KR" sz="1600"/>
              <a:t>- connection.commit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099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</a:t>
            </a:r>
            <a:r>
              <a:rPr lang="en-US" altLang="ko-KR" dirty="0"/>
              <a:t>Ec2 </a:t>
            </a:r>
            <a:r>
              <a:rPr lang="ko-KR" altLang="en-US" dirty="0"/>
              <a:t>에 파일 보내기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paramiko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492896"/>
            <a:ext cx="76102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paramiko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host = '</a:t>
            </a:r>
            <a:r>
              <a:rPr lang="ko-KR" altLang="en-US" dirty="0"/>
              <a:t>주소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username = '</a:t>
            </a:r>
            <a:r>
              <a:rPr lang="ko-KR" altLang="en-US" dirty="0"/>
              <a:t>아이디</a:t>
            </a:r>
            <a:r>
              <a:rPr lang="en-US" altLang="ko-KR" dirty="0"/>
              <a:t>'</a:t>
            </a:r>
          </a:p>
          <a:p>
            <a:r>
              <a:rPr lang="en-US" altLang="ko-KR" dirty="0" err="1"/>
              <a:t>ssh</a:t>
            </a:r>
            <a:r>
              <a:rPr lang="en-US" altLang="ko-KR" dirty="0"/>
              <a:t> = </a:t>
            </a:r>
            <a:r>
              <a:rPr lang="en-US" altLang="ko-KR" dirty="0" err="1"/>
              <a:t>paramiko.SSHClient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ssh.set_missing_host_key_policy</a:t>
            </a:r>
            <a:r>
              <a:rPr lang="en-US" altLang="ko-KR" dirty="0"/>
              <a:t>(</a:t>
            </a:r>
            <a:r>
              <a:rPr lang="en-US" altLang="ko-KR" dirty="0" err="1"/>
              <a:t>paramiko.AutoAddPolicy</a:t>
            </a:r>
            <a:r>
              <a:rPr lang="en-US" altLang="ko-KR" dirty="0"/>
              <a:t>())</a:t>
            </a:r>
          </a:p>
          <a:p>
            <a:r>
              <a:rPr lang="en-US" altLang="ko-KR" dirty="0" err="1"/>
              <a:t>ssh.connect</a:t>
            </a:r>
            <a:r>
              <a:rPr lang="en-US" altLang="ko-KR" dirty="0"/>
              <a:t>(host, username=username, </a:t>
            </a:r>
            <a:r>
              <a:rPr lang="en-US" altLang="ko-KR" dirty="0" err="1"/>
              <a:t>key_filename</a:t>
            </a:r>
            <a:r>
              <a:rPr lang="en-US" altLang="ko-KR" dirty="0"/>
              <a:t>='key</a:t>
            </a:r>
            <a:r>
              <a:rPr lang="ko-KR" altLang="en-US" dirty="0"/>
              <a:t>파일명</a:t>
            </a:r>
            <a:r>
              <a:rPr lang="en-US" altLang="ko-KR" dirty="0"/>
              <a:t>.</a:t>
            </a:r>
            <a:r>
              <a:rPr lang="en-US" altLang="ko-KR" dirty="0" err="1"/>
              <a:t>pem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sftp</a:t>
            </a:r>
            <a:r>
              <a:rPr lang="en-US" altLang="ko-KR" dirty="0"/>
              <a:t> = </a:t>
            </a:r>
            <a:r>
              <a:rPr lang="en-US" altLang="ko-KR" dirty="0" err="1"/>
              <a:t>ssh.open_sftp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sftp.get</a:t>
            </a:r>
            <a:r>
              <a:rPr lang="en-US" altLang="ko-KR" dirty="0"/>
              <a:t>(</a:t>
            </a:r>
            <a:r>
              <a:rPr lang="en-US" altLang="ko-KR" dirty="0" err="1"/>
              <a:t>filepath</a:t>
            </a:r>
            <a:r>
              <a:rPr lang="en-US" altLang="ko-KR" dirty="0"/>
              <a:t>, </a:t>
            </a:r>
            <a:r>
              <a:rPr lang="en-US" altLang="ko-KR" dirty="0" err="1"/>
              <a:t>localpath</a:t>
            </a:r>
            <a:r>
              <a:rPr lang="en-US" altLang="ko-KR" dirty="0"/>
              <a:t>)  # </a:t>
            </a:r>
            <a:r>
              <a:rPr lang="ko-KR" altLang="en-US" dirty="0"/>
              <a:t>파일 다운로드</a:t>
            </a:r>
          </a:p>
          <a:p>
            <a:endParaRPr lang="ko-KR" altLang="en-US" dirty="0"/>
          </a:p>
          <a:p>
            <a:r>
              <a:rPr lang="en-US" altLang="ko-KR" dirty="0" err="1"/>
              <a:t>sftp.close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ssh.close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132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보내기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/home/ec2-user/ICT </a:t>
            </a:r>
            <a:r>
              <a:rPr lang="ko-KR" altLang="en-US" dirty="0"/>
              <a:t>폴더 생성했음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3"/>
          <a:stretch/>
        </p:blipFill>
        <p:spPr bwMode="auto">
          <a:xfrm>
            <a:off x="827584" y="2924944"/>
            <a:ext cx="7153275" cy="294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65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클라이언트 통신 테스트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1872456"/>
            <a:ext cx="62960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095E1-B11D-417E-AFC1-7F812620E7D5}"/>
              </a:ext>
            </a:extLst>
          </p:cNvPr>
          <p:cNvSpPr txBox="1"/>
          <p:nvPr/>
        </p:nvSpPr>
        <p:spPr>
          <a:xfrm>
            <a:off x="2195736" y="62373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종료하고싶으면</a:t>
            </a:r>
            <a:r>
              <a:rPr lang="ko-KR" altLang="en-US" dirty="0"/>
              <a:t> </a:t>
            </a:r>
            <a:r>
              <a:rPr lang="en-US" altLang="ko-KR" dirty="0" err="1"/>
              <a:t>ctrl+c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024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최경민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1:N </a:t>
            </a:r>
            <a:r>
              <a:rPr lang="ko-KR" altLang="en-US" sz="2400" dirty="0"/>
              <a:t>통신 가능 </a:t>
            </a:r>
            <a:r>
              <a:rPr lang="en-US" altLang="ko-KR" sz="2400" dirty="0"/>
              <a:t>( 6 </a:t>
            </a:r>
            <a:r>
              <a:rPr lang="ko-KR" altLang="en-US" sz="2400" dirty="0"/>
              <a:t>개 클라이언트 메시지 수신 확인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25628"/>
            <a:ext cx="62960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64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공유기 공인 </a:t>
            </a:r>
            <a:r>
              <a:rPr lang="en-US" altLang="ko-KR" dirty="0"/>
              <a:t>IP</a:t>
            </a:r>
            <a:r>
              <a:rPr lang="ko-KR" altLang="en-US" dirty="0"/>
              <a:t>를 내 사설 </a:t>
            </a:r>
            <a:r>
              <a:rPr lang="en-US" altLang="ko-KR" dirty="0"/>
              <a:t>IP</a:t>
            </a:r>
            <a:r>
              <a:rPr lang="ko-KR" altLang="en-US" dirty="0"/>
              <a:t>로 포트 </a:t>
            </a:r>
            <a:r>
              <a:rPr lang="ko-KR" altLang="en-US" dirty="0" err="1"/>
              <a:t>포워딩</a:t>
            </a:r>
            <a:r>
              <a:rPr lang="en-US" altLang="ko-KR" dirty="0"/>
              <a:t>, DMZ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https://spiritlink.tistory.com/14</a:t>
            </a:r>
          </a:p>
          <a:p>
            <a:r>
              <a:rPr lang="en-US" altLang="ko-KR" dirty="0">
                <a:hlinkClick r:id="rId2"/>
              </a:rPr>
              <a:t>https://m.blog.naver.com/PostView.nhn?blogId=zxr_6r&amp;logNo=20189541126&amp;proxyReferer=https:%2F%2Fwww.google.com%2F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하드웨어적으로 설정을 해야 인터넷을 통해 서버가 제대로 동작했다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먼저 컴퓨터에서 수신</a:t>
            </a:r>
            <a:r>
              <a:rPr lang="en-US" altLang="ko-KR" dirty="0"/>
              <a:t>, </a:t>
            </a:r>
            <a:r>
              <a:rPr lang="ko-KR" altLang="en-US" dirty="0"/>
              <a:t>송신을 </a:t>
            </a:r>
            <a:r>
              <a:rPr lang="ko-KR" altLang="en-US" dirty="0" err="1"/>
              <a:t>할때</a:t>
            </a:r>
            <a:r>
              <a:rPr lang="ko-KR" altLang="en-US" dirty="0"/>
              <a:t> 다양한 포트를 사용하게 되는데 이때 </a:t>
            </a:r>
            <a:r>
              <a:rPr lang="en-US" altLang="ko-KR" dirty="0"/>
              <a:t>DMZ</a:t>
            </a:r>
            <a:r>
              <a:rPr lang="ko-KR" altLang="en-US" dirty="0"/>
              <a:t>가 설정이 </a:t>
            </a:r>
            <a:r>
              <a:rPr lang="ko-KR" altLang="en-US" dirty="0" err="1"/>
              <a:t>안되있으면</a:t>
            </a:r>
            <a:r>
              <a:rPr lang="ko-KR" altLang="en-US" dirty="0"/>
              <a:t> 연결이 </a:t>
            </a:r>
            <a:r>
              <a:rPr lang="ko-KR" altLang="en-US" dirty="0" err="1"/>
              <a:t>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공인 </a:t>
            </a:r>
            <a:r>
              <a:rPr lang="en-US" altLang="ko-KR" dirty="0"/>
              <a:t>IP</a:t>
            </a:r>
            <a:r>
              <a:rPr lang="ko-KR" altLang="en-US" dirty="0"/>
              <a:t>로 접속 시도 시 내 </a:t>
            </a:r>
            <a:r>
              <a:rPr lang="en-US" altLang="ko-KR" dirty="0"/>
              <a:t>PC IP</a:t>
            </a:r>
            <a:r>
              <a:rPr lang="ko-KR" altLang="en-US" dirty="0"/>
              <a:t>로 통신하도록 연결해주는 일이 필요했음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378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125BD-F076-401B-8BE2-9E81ED4D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테이블 생성 순서</a:t>
            </a:r>
            <a:br>
              <a:rPr lang="en-US" altLang="ko-KR"/>
            </a:b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2C476F7-9C08-4F76-9DC8-93F231B3E86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976195"/>
              </p:ext>
            </p:extLst>
          </p:nvPr>
        </p:nvGraphicFramePr>
        <p:xfrm>
          <a:off x="457200" y="2613025"/>
          <a:ext cx="822960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2310120" imgH="702000" progId="Package">
                  <p:embed/>
                </p:oleObj>
              </mc:Choice>
              <mc:Fallback>
                <p:oleObj name="포장기 셸 개체" showAsIcon="1" r:id="rId2" imgW="2310120" imgH="70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2613025"/>
                        <a:ext cx="8229600" cy="250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729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3600000" cy="19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33208"/>
            <a:ext cx="3600000" cy="19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3600000" cy="19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9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</a:t>
            </a:r>
            <a:r>
              <a:rPr lang="ko-KR" altLang="en-US" dirty="0" err="1"/>
              <a:t>인바운드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</a:p>
          <a:p>
            <a:r>
              <a:rPr lang="en-US" altLang="ko-KR" dirty="0" err="1"/>
              <a:t>Pycharm</a:t>
            </a:r>
            <a:endParaRPr lang="en-US" altLang="ko-KR" dirty="0"/>
          </a:p>
          <a:p>
            <a:r>
              <a:rPr lang="ko-KR" altLang="en-US" dirty="0"/>
              <a:t>이들은 방화벽 모든 포트가 해제가 되어있음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 </a:t>
            </a:r>
            <a:r>
              <a:rPr lang="ko-KR" altLang="en-US" dirty="0"/>
              <a:t>프로그램을 만일 단독으로 설치는 경우는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18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통신</a:t>
            </a:r>
            <a:r>
              <a:rPr lang="en-US" altLang="ko-KR" dirty="0"/>
              <a:t>(</a:t>
            </a:r>
            <a:r>
              <a:rPr lang="ko-KR" altLang="en-US" dirty="0"/>
              <a:t>소켓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3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네크워크</a:t>
            </a:r>
            <a:r>
              <a:rPr lang="ko-KR" altLang="en-US" b="1" dirty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https://yoonkh.github.io/python/2017/12/10/brain4.html</a:t>
            </a:r>
            <a:endParaRPr lang="en-US" altLang="ko-KR" dirty="0"/>
          </a:p>
          <a:p>
            <a:r>
              <a:rPr lang="ko-KR" altLang="en-US" dirty="0"/>
              <a:t>메시지</a:t>
            </a:r>
            <a:r>
              <a:rPr lang="en-US" altLang="ko-KR" dirty="0"/>
              <a:t>, </a:t>
            </a:r>
            <a:r>
              <a:rPr lang="ko-KR" altLang="en-US" dirty="0"/>
              <a:t>데이터 송수신</a:t>
            </a:r>
          </a:p>
        </p:txBody>
      </p:sp>
    </p:spTree>
    <p:extLst>
      <p:ext uri="{BB962C8B-B14F-4D97-AF65-F5344CB8AC3E}">
        <p14:creationId xmlns:p14="http://schemas.microsoft.com/office/powerpoint/2010/main" val="163254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전송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https://foxtrotin.tistory.com/278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27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59632" y="1052736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732240" y="1052736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1272296" y="3465466"/>
            <a:ext cx="5472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0778" y="3150582"/>
            <a:ext cx="5468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Client(Room1, </a:t>
            </a:r>
            <a:r>
              <a:rPr lang="ko-KR" altLang="en-US" sz="1400" dirty="0"/>
              <a:t>주수현</a:t>
            </a:r>
            <a:r>
              <a:rPr lang="en-US" altLang="ko-KR" sz="1400" dirty="0"/>
              <a:t>, </a:t>
            </a:r>
            <a:r>
              <a:rPr lang="ko-KR" altLang="en-US" sz="1400" dirty="0"/>
              <a:t>얼굴인식 </a:t>
            </a:r>
            <a:r>
              <a:rPr lang="en-US" altLang="ko-KR" sz="1400" dirty="0"/>
              <a:t>X, Room1_20210413_1950.mp4 )</a:t>
            </a:r>
            <a:endParaRPr lang="ko-KR" altLang="en-US" sz="1400" dirty="0"/>
          </a:p>
        </p:txBody>
      </p:sp>
      <p:sp>
        <p:nvSpPr>
          <p:cNvPr id="10" name="AutoShape 2" descr="서버 개요 클립 아트-벡터 클립 아트-무료 벡터 무료 다운로드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 descr="서버 개요 클립 아트-벡터 클립 아트-무료 벡터 무료 다운로드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서버 개요 클립 아트-벡터 클립 아트-무료 벡터 무료 다운로드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Free download of X 86 서버 랙 클립 아트 Vector Graph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0" y="7937"/>
            <a:ext cx="1456903" cy="123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0" descr="웹, 클라이언트, 서버. 의뢰인, 웹, 사용된다, image., technology., 이다, 변하기 쉬운, apps, 지구,  media., 통신, 연결, 서버, 역시, 클라이언트, 벡터, 양철통, 인쇄, suitable, | CanStock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 descr="클라이언트 PNG 이미지 | PNG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44" b="91389" l="833" r="994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27" y="-41275"/>
            <a:ext cx="1317626" cy="13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H="1">
            <a:off x="1277430" y="4257554"/>
            <a:ext cx="5472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8774" y="3949777"/>
            <a:ext cx="3282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Client(Room1, </a:t>
            </a:r>
            <a:r>
              <a:rPr lang="ko-KR" altLang="en-US" sz="1400" dirty="0"/>
              <a:t>천상욱</a:t>
            </a:r>
            <a:r>
              <a:rPr lang="en-US" altLang="ko-KR" sz="1400" dirty="0"/>
              <a:t>, </a:t>
            </a:r>
            <a:r>
              <a:rPr lang="ko-KR" altLang="en-US" sz="1400" dirty="0"/>
              <a:t>쉬는 시간 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277430" y="3903193"/>
            <a:ext cx="54674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1056" y="3595416"/>
            <a:ext cx="381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Message (Room1, </a:t>
            </a:r>
            <a:r>
              <a:rPr lang="ko-KR" altLang="en-US" sz="1400" dirty="0"/>
              <a:t>천상욱</a:t>
            </a:r>
            <a:r>
              <a:rPr lang="en-US" altLang="ko-KR" sz="1400" dirty="0"/>
              <a:t>, </a:t>
            </a:r>
            <a:r>
              <a:rPr lang="ko-KR" altLang="en-US" sz="1400" dirty="0"/>
              <a:t>주수현</a:t>
            </a:r>
            <a:r>
              <a:rPr lang="en-US" altLang="ko-KR" sz="1400" dirty="0"/>
              <a:t>, </a:t>
            </a:r>
            <a:r>
              <a:rPr lang="ko-KR" altLang="en-US" sz="1400" dirty="0"/>
              <a:t>자리 비움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259631" y="1556792"/>
            <a:ext cx="5472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94000" y="1234727"/>
            <a:ext cx="4140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Client(</a:t>
            </a:r>
            <a:r>
              <a:rPr lang="ko-KR" altLang="en-US" sz="1400" dirty="0"/>
              <a:t>천상욱</a:t>
            </a:r>
            <a:r>
              <a:rPr lang="en-US" altLang="ko-KR" sz="1400" dirty="0"/>
              <a:t>, </a:t>
            </a:r>
            <a:r>
              <a:rPr lang="ko-KR" altLang="en-US" sz="1400" dirty="0"/>
              <a:t>룸 코드 생성 요청</a:t>
            </a:r>
            <a:r>
              <a:rPr lang="en-US" altLang="ko-KR" sz="1400" dirty="0"/>
              <a:t>, 202104131900)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277430" y="1916832"/>
            <a:ext cx="54674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94000" y="1609055"/>
            <a:ext cx="404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Message (Room1, </a:t>
            </a:r>
            <a:r>
              <a:rPr lang="ko-KR" altLang="en-US" sz="1400" dirty="0"/>
              <a:t>천상욱</a:t>
            </a:r>
            <a:r>
              <a:rPr lang="en-US" altLang="ko-KR" sz="1400" dirty="0"/>
              <a:t>, </a:t>
            </a:r>
            <a:r>
              <a:rPr lang="ko-KR" altLang="en-US" sz="1400" dirty="0"/>
              <a:t>입장</a:t>
            </a:r>
            <a:r>
              <a:rPr lang="en-US" altLang="ko-KR" sz="1400" dirty="0"/>
              <a:t>, 202104131901)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267162" y="2420888"/>
            <a:ext cx="5472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55644" y="2106004"/>
            <a:ext cx="3797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Client(Room1, </a:t>
            </a:r>
            <a:r>
              <a:rPr lang="ko-KR" altLang="en-US" sz="1400" dirty="0"/>
              <a:t>주수현</a:t>
            </a:r>
            <a:r>
              <a:rPr lang="en-US" altLang="ko-KR" sz="1400" dirty="0"/>
              <a:t>, </a:t>
            </a:r>
            <a:r>
              <a:rPr lang="ko-KR" altLang="en-US" sz="1400" dirty="0"/>
              <a:t>입장</a:t>
            </a:r>
            <a:r>
              <a:rPr lang="en-US" altLang="ko-KR" sz="1400" dirty="0"/>
              <a:t>, 202104131902 )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259631" y="2886969"/>
            <a:ext cx="5472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4000" y="2564904"/>
            <a:ext cx="347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Client(</a:t>
            </a:r>
            <a:r>
              <a:rPr lang="ko-KR" altLang="en-US" sz="1400" dirty="0"/>
              <a:t>천상욱</a:t>
            </a:r>
            <a:r>
              <a:rPr lang="en-US" altLang="ko-KR" sz="1400" dirty="0"/>
              <a:t>, </a:t>
            </a:r>
            <a:r>
              <a:rPr lang="ko-KR" altLang="en-US" sz="1400" dirty="0"/>
              <a:t>수업 시작</a:t>
            </a:r>
            <a:r>
              <a:rPr lang="en-US" altLang="ko-KR" sz="1400" dirty="0"/>
              <a:t>, 202104131903)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109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서버 구축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0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1005</Words>
  <Application>Microsoft Office PowerPoint</Application>
  <PresentationFormat>화면 슬라이드 쇼(4:3)</PresentationFormat>
  <Paragraphs>117</Paragraphs>
  <Slides>31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Office 테마</vt:lpstr>
      <vt:lpstr>포장기 셸 개체</vt:lpstr>
      <vt:lpstr>패키지</vt:lpstr>
      <vt:lpstr>서버 구축</vt:lpstr>
      <vt:lpstr> 공유기 하단의 사설IP의 서버에 접근하기</vt:lpstr>
      <vt:lpstr>공유기 공인 IP를 내 사설 IP로 포트 포워딩, DMZ 설정</vt:lpstr>
      <vt:lpstr>방화벽 인바운드 규칙</vt:lpstr>
      <vt:lpstr>TCP/IP 통신(소켓)</vt:lpstr>
      <vt:lpstr>네크워크 프로그래밍</vt:lpstr>
      <vt:lpstr>파일 전송 </vt:lpstr>
      <vt:lpstr>PowerPoint 프레젠테이션</vt:lpstr>
      <vt:lpstr>AWS 서버 구축</vt:lpstr>
      <vt:lpstr>도입 배경</vt:lpstr>
      <vt:lpstr>Ec2 linux 가상환경 </vt:lpstr>
      <vt:lpstr>PowerPoint 프레젠테이션</vt:lpstr>
      <vt:lpstr>키페어 생성완료 </vt:lpstr>
      <vt:lpstr>(가상환경)인스턴스 생성완료 </vt:lpstr>
      <vt:lpstr>54.180.113.136</vt:lpstr>
      <vt:lpstr>서버 접속 </vt:lpstr>
      <vt:lpstr>DB 설치</vt:lpstr>
      <vt:lpstr>pgSQL 설치 (DB 설치)</vt:lpstr>
      <vt:lpstr>postgresql 설치 </vt:lpstr>
      <vt:lpstr>DB 생성</vt:lpstr>
      <vt:lpstr>Cssdb 생성</vt:lpstr>
      <vt:lpstr>외부에서 PgSQL에 접속할 수 있도록 설정</vt:lpstr>
      <vt:lpstr>EC2에 설치한 PgSQL에 접속하기 위해서는 보안 그룹 설정을 해서 접속이 가능하도록해야 한다. 다음과 같이 보안그룹을 클 </vt:lpstr>
      <vt:lpstr>DB 목록 조회</vt:lpstr>
      <vt:lpstr>Python으로 DB 접속 하기</vt:lpstr>
      <vt:lpstr>가상환경 Ec2 에 파일 보내기 </vt:lpstr>
      <vt:lpstr>파일 보내기 테스트</vt:lpstr>
      <vt:lpstr>서버 클라이언트 통신 테스트</vt:lpstr>
      <vt:lpstr>최경민 확인</vt:lpstr>
      <vt:lpstr>DB 테이블 생성 순서 </vt:lpstr>
      <vt:lpstr>캡스톤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구축</dc:title>
  <dc:creator>suhyeon joo</dc:creator>
  <cp:lastModifiedBy>joo suhyeon</cp:lastModifiedBy>
  <cp:revision>56</cp:revision>
  <dcterms:created xsi:type="dcterms:W3CDTF">2021-04-11T03:25:30Z</dcterms:created>
  <dcterms:modified xsi:type="dcterms:W3CDTF">2021-05-08T15:47:59Z</dcterms:modified>
</cp:coreProperties>
</file>