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4" r:id="rId4"/>
    <p:sldId id="262" r:id="rId5"/>
    <p:sldId id="266" r:id="rId6"/>
    <p:sldId id="267" r:id="rId7"/>
  </p:sldIdLst>
  <p:sldSz cx="38403213" cy="46801088"/>
  <p:notesSz cx="6858000" cy="9144000"/>
  <p:defaultTextStyle>
    <a:defPPr>
      <a:defRPr lang="en-US"/>
    </a:defPPr>
    <a:lvl1pPr marL="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1pPr>
    <a:lvl2pPr marL="1382013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2pPr>
    <a:lvl3pPr marL="2764026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3pPr>
    <a:lvl4pPr marL="4146039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4pPr>
    <a:lvl5pPr marL="5528052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5pPr>
    <a:lvl6pPr marL="691007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6pPr>
    <a:lvl7pPr marL="8292084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7pPr>
    <a:lvl8pPr marL="9674097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8pPr>
    <a:lvl9pPr marL="11056110" algn="l" defTabSz="2764026" rtl="0" eaLnBrk="1" latinLnBrk="0" hangingPunct="1">
      <a:defRPr sz="54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20" d="100"/>
          <a:sy n="20" d="100"/>
        </p:scale>
        <p:origin x="942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247" y="7659353"/>
            <a:ext cx="32642731" cy="16293714"/>
          </a:xfrm>
        </p:spPr>
        <p:txBody>
          <a:bodyPr anchor="b"/>
          <a:lstStyle>
            <a:lvl1pPr algn="ctr">
              <a:defRPr sz="251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402" y="24581428"/>
            <a:ext cx="28802410" cy="11299425"/>
          </a:xfrm>
        </p:spPr>
        <p:txBody>
          <a:bodyPr/>
          <a:lstStyle>
            <a:lvl1pPr marL="0" indent="0" algn="ctr">
              <a:buNone/>
              <a:defRPr sz="10074"/>
            </a:lvl1pPr>
            <a:lvl2pPr marL="1919375" indent="0" algn="ctr">
              <a:buNone/>
              <a:defRPr sz="8397"/>
            </a:lvl2pPr>
            <a:lvl3pPr marL="3838763" indent="0" algn="ctr">
              <a:buNone/>
              <a:defRPr sz="7552"/>
            </a:lvl3pPr>
            <a:lvl4pPr marL="5758138" indent="0" algn="ctr">
              <a:buNone/>
              <a:defRPr sz="6720"/>
            </a:lvl4pPr>
            <a:lvl5pPr marL="7677526" indent="0" algn="ctr">
              <a:buNone/>
              <a:defRPr sz="6720"/>
            </a:lvl5pPr>
            <a:lvl6pPr marL="9596901" indent="0" algn="ctr">
              <a:buNone/>
              <a:defRPr sz="6720"/>
            </a:lvl6pPr>
            <a:lvl7pPr marL="11516289" indent="0" algn="ctr">
              <a:buNone/>
              <a:defRPr sz="6720"/>
            </a:lvl7pPr>
            <a:lvl8pPr marL="13435664" indent="0" algn="ctr">
              <a:buNone/>
              <a:defRPr sz="6720"/>
            </a:lvl8pPr>
            <a:lvl9pPr marL="15355039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8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5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2304" y="2491752"/>
            <a:ext cx="8280691" cy="39661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224" y="2491752"/>
            <a:ext cx="24362040" cy="39661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9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61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230" y="11667791"/>
            <a:ext cx="33122771" cy="19467949"/>
          </a:xfrm>
        </p:spPr>
        <p:txBody>
          <a:bodyPr anchor="b"/>
          <a:lstStyle>
            <a:lvl1pPr>
              <a:defRPr sz="251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230" y="31319911"/>
            <a:ext cx="33122771" cy="10237731"/>
          </a:xfrm>
        </p:spPr>
        <p:txBody>
          <a:bodyPr/>
          <a:lstStyle>
            <a:lvl1pPr marL="0" indent="0">
              <a:buNone/>
              <a:defRPr sz="10074">
                <a:solidFill>
                  <a:schemeClr val="tx1"/>
                </a:solidFill>
              </a:defRPr>
            </a:lvl1pPr>
            <a:lvl2pPr marL="1919375" indent="0">
              <a:buNone/>
              <a:defRPr sz="8397">
                <a:solidFill>
                  <a:schemeClr val="tx1">
                    <a:tint val="75000"/>
                  </a:schemeClr>
                </a:solidFill>
              </a:defRPr>
            </a:lvl2pPr>
            <a:lvl3pPr marL="3838763" indent="0">
              <a:buNone/>
              <a:defRPr sz="7552">
                <a:solidFill>
                  <a:schemeClr val="tx1">
                    <a:tint val="75000"/>
                  </a:schemeClr>
                </a:solidFill>
              </a:defRPr>
            </a:lvl3pPr>
            <a:lvl4pPr marL="575813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7752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596901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1628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3566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55039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395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223" y="12458626"/>
            <a:ext cx="16321366" cy="29694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1624" y="12458626"/>
            <a:ext cx="16321366" cy="29694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0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33" y="2491752"/>
            <a:ext cx="33122771" cy="9046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232" y="11472763"/>
            <a:ext cx="16246357" cy="5622631"/>
          </a:xfrm>
        </p:spPr>
        <p:txBody>
          <a:bodyPr anchor="b"/>
          <a:lstStyle>
            <a:lvl1pPr marL="0" indent="0">
              <a:buNone/>
              <a:defRPr sz="10074" b="1"/>
            </a:lvl1pPr>
            <a:lvl2pPr marL="1919375" indent="0">
              <a:buNone/>
              <a:defRPr sz="8397" b="1"/>
            </a:lvl2pPr>
            <a:lvl3pPr marL="3838763" indent="0">
              <a:buNone/>
              <a:defRPr sz="7552" b="1"/>
            </a:lvl3pPr>
            <a:lvl4pPr marL="5758138" indent="0">
              <a:buNone/>
              <a:defRPr sz="6720" b="1"/>
            </a:lvl4pPr>
            <a:lvl5pPr marL="7677526" indent="0">
              <a:buNone/>
              <a:defRPr sz="6720" b="1"/>
            </a:lvl5pPr>
            <a:lvl6pPr marL="9596901" indent="0">
              <a:buNone/>
              <a:defRPr sz="6720" b="1"/>
            </a:lvl6pPr>
            <a:lvl7pPr marL="11516289" indent="0">
              <a:buNone/>
              <a:defRPr sz="6720" b="1"/>
            </a:lvl7pPr>
            <a:lvl8pPr marL="13435664" indent="0">
              <a:buNone/>
              <a:defRPr sz="6720" b="1"/>
            </a:lvl8pPr>
            <a:lvl9pPr marL="15355039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232" y="17095413"/>
            <a:ext cx="16246357" cy="25144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1632" y="11472763"/>
            <a:ext cx="16326366" cy="5622631"/>
          </a:xfrm>
        </p:spPr>
        <p:txBody>
          <a:bodyPr anchor="b"/>
          <a:lstStyle>
            <a:lvl1pPr marL="0" indent="0">
              <a:buNone/>
              <a:defRPr sz="10074" b="1"/>
            </a:lvl1pPr>
            <a:lvl2pPr marL="1919375" indent="0">
              <a:buNone/>
              <a:defRPr sz="8397" b="1"/>
            </a:lvl2pPr>
            <a:lvl3pPr marL="3838763" indent="0">
              <a:buNone/>
              <a:defRPr sz="7552" b="1"/>
            </a:lvl3pPr>
            <a:lvl4pPr marL="5758138" indent="0">
              <a:buNone/>
              <a:defRPr sz="6720" b="1"/>
            </a:lvl4pPr>
            <a:lvl5pPr marL="7677526" indent="0">
              <a:buNone/>
              <a:defRPr sz="6720" b="1"/>
            </a:lvl5pPr>
            <a:lvl6pPr marL="9596901" indent="0">
              <a:buNone/>
              <a:defRPr sz="6720" b="1"/>
            </a:lvl6pPr>
            <a:lvl7pPr marL="11516289" indent="0">
              <a:buNone/>
              <a:defRPr sz="6720" b="1"/>
            </a:lvl7pPr>
            <a:lvl8pPr marL="13435664" indent="0">
              <a:buNone/>
              <a:defRPr sz="6720" b="1"/>
            </a:lvl8pPr>
            <a:lvl9pPr marL="15355039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1632" y="17095413"/>
            <a:ext cx="16326366" cy="25144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1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64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34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24" y="3120091"/>
            <a:ext cx="12386039" cy="10920254"/>
          </a:xfrm>
        </p:spPr>
        <p:txBody>
          <a:bodyPr anchor="b"/>
          <a:lstStyle>
            <a:lvl1pPr>
              <a:defRPr sz="13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6375" y="6738520"/>
            <a:ext cx="19441629" cy="33259104"/>
          </a:xfrm>
        </p:spPr>
        <p:txBody>
          <a:bodyPr/>
          <a:lstStyle>
            <a:lvl1pPr>
              <a:defRPr sz="13428"/>
            </a:lvl1pPr>
            <a:lvl2pPr>
              <a:defRPr sz="11751"/>
            </a:lvl2pPr>
            <a:lvl3pPr>
              <a:defRPr sz="10074"/>
            </a:lvl3pPr>
            <a:lvl4pPr>
              <a:defRPr sz="8397"/>
            </a:lvl4pPr>
            <a:lvl5pPr>
              <a:defRPr sz="8397"/>
            </a:lvl5pPr>
            <a:lvl6pPr>
              <a:defRPr sz="8397"/>
            </a:lvl6pPr>
            <a:lvl7pPr>
              <a:defRPr sz="8397"/>
            </a:lvl7pPr>
            <a:lvl8pPr>
              <a:defRPr sz="8397"/>
            </a:lvl8pPr>
            <a:lvl9pPr>
              <a:defRPr sz="8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224" y="14040326"/>
            <a:ext cx="12386039" cy="26011446"/>
          </a:xfrm>
        </p:spPr>
        <p:txBody>
          <a:bodyPr/>
          <a:lstStyle>
            <a:lvl1pPr marL="0" indent="0">
              <a:buNone/>
              <a:defRPr sz="6720"/>
            </a:lvl1pPr>
            <a:lvl2pPr marL="1919375" indent="0">
              <a:buNone/>
              <a:defRPr sz="5875"/>
            </a:lvl2pPr>
            <a:lvl3pPr marL="3838763" indent="0">
              <a:buNone/>
              <a:defRPr sz="5043"/>
            </a:lvl3pPr>
            <a:lvl4pPr marL="5758138" indent="0">
              <a:buNone/>
              <a:defRPr sz="4199"/>
            </a:lvl4pPr>
            <a:lvl5pPr marL="7677526" indent="0">
              <a:buNone/>
              <a:defRPr sz="4199"/>
            </a:lvl5pPr>
            <a:lvl6pPr marL="9596901" indent="0">
              <a:buNone/>
              <a:defRPr sz="4199"/>
            </a:lvl6pPr>
            <a:lvl7pPr marL="11516289" indent="0">
              <a:buNone/>
              <a:defRPr sz="4199"/>
            </a:lvl7pPr>
            <a:lvl8pPr marL="13435664" indent="0">
              <a:buNone/>
              <a:defRPr sz="4199"/>
            </a:lvl8pPr>
            <a:lvl9pPr marL="15355039" indent="0">
              <a:buNone/>
              <a:defRPr sz="4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095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224" y="3120091"/>
            <a:ext cx="12386039" cy="10920254"/>
          </a:xfrm>
        </p:spPr>
        <p:txBody>
          <a:bodyPr anchor="b"/>
          <a:lstStyle>
            <a:lvl1pPr>
              <a:defRPr sz="13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6375" y="6738520"/>
            <a:ext cx="19441629" cy="33259104"/>
          </a:xfrm>
        </p:spPr>
        <p:txBody>
          <a:bodyPr anchor="t"/>
          <a:lstStyle>
            <a:lvl1pPr marL="0" indent="0">
              <a:buNone/>
              <a:defRPr sz="13428"/>
            </a:lvl1pPr>
            <a:lvl2pPr marL="1919375" indent="0">
              <a:buNone/>
              <a:defRPr sz="11751"/>
            </a:lvl2pPr>
            <a:lvl3pPr marL="3838763" indent="0">
              <a:buNone/>
              <a:defRPr sz="10074"/>
            </a:lvl3pPr>
            <a:lvl4pPr marL="5758138" indent="0">
              <a:buNone/>
              <a:defRPr sz="8397"/>
            </a:lvl4pPr>
            <a:lvl5pPr marL="7677526" indent="0">
              <a:buNone/>
              <a:defRPr sz="8397"/>
            </a:lvl5pPr>
            <a:lvl6pPr marL="9596901" indent="0">
              <a:buNone/>
              <a:defRPr sz="8397"/>
            </a:lvl6pPr>
            <a:lvl7pPr marL="11516289" indent="0">
              <a:buNone/>
              <a:defRPr sz="8397"/>
            </a:lvl7pPr>
            <a:lvl8pPr marL="13435664" indent="0">
              <a:buNone/>
              <a:defRPr sz="8397"/>
            </a:lvl8pPr>
            <a:lvl9pPr marL="15355039" indent="0">
              <a:buNone/>
              <a:defRPr sz="83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224" y="14040326"/>
            <a:ext cx="12386039" cy="26011446"/>
          </a:xfrm>
        </p:spPr>
        <p:txBody>
          <a:bodyPr/>
          <a:lstStyle>
            <a:lvl1pPr marL="0" indent="0">
              <a:buNone/>
              <a:defRPr sz="6720"/>
            </a:lvl1pPr>
            <a:lvl2pPr marL="1919375" indent="0">
              <a:buNone/>
              <a:defRPr sz="5875"/>
            </a:lvl2pPr>
            <a:lvl3pPr marL="3838763" indent="0">
              <a:buNone/>
              <a:defRPr sz="5043"/>
            </a:lvl3pPr>
            <a:lvl4pPr marL="5758138" indent="0">
              <a:buNone/>
              <a:defRPr sz="4199"/>
            </a:lvl4pPr>
            <a:lvl5pPr marL="7677526" indent="0">
              <a:buNone/>
              <a:defRPr sz="4199"/>
            </a:lvl5pPr>
            <a:lvl6pPr marL="9596901" indent="0">
              <a:buNone/>
              <a:defRPr sz="4199"/>
            </a:lvl6pPr>
            <a:lvl7pPr marL="11516289" indent="0">
              <a:buNone/>
              <a:defRPr sz="4199"/>
            </a:lvl7pPr>
            <a:lvl8pPr marL="13435664" indent="0">
              <a:buNone/>
              <a:defRPr sz="4199"/>
            </a:lvl8pPr>
            <a:lvl9pPr marL="15355039" indent="0">
              <a:buNone/>
              <a:defRPr sz="4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37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227" y="2491752"/>
            <a:ext cx="33122771" cy="904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227" y="12458626"/>
            <a:ext cx="33122771" cy="2969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224" y="43377697"/>
            <a:ext cx="8640723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84FE-42B0-43F3-9A0C-5116AAE9E6CF}" type="datetimeFigureOut">
              <a:rPr lang="en-ZA" smtClean="0"/>
              <a:t>2016/12/02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070" y="43377697"/>
            <a:ext cx="12961084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2272" y="43377697"/>
            <a:ext cx="8640723" cy="2491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CF14-14CF-4A6C-BDD2-CD09D8BBC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055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8763" rtl="0" eaLnBrk="1" latinLnBrk="0" hangingPunct="1">
        <a:lnSpc>
          <a:spcPct val="90000"/>
        </a:lnSpc>
        <a:spcBef>
          <a:spcPct val="0"/>
        </a:spcBef>
        <a:buNone/>
        <a:defRPr sz="18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694" indent="-959694" algn="l" defTabSz="3838763" rtl="0" eaLnBrk="1" latinLnBrk="0" hangingPunct="1">
        <a:lnSpc>
          <a:spcPct val="90000"/>
        </a:lnSpc>
        <a:spcBef>
          <a:spcPts val="4199"/>
        </a:spcBef>
        <a:buFont typeface="Arial" panose="020B0604020202020204" pitchFamily="34" charset="0"/>
        <a:buChar char="•"/>
        <a:defRPr sz="11751" kern="1200">
          <a:solidFill>
            <a:schemeClr val="tx1"/>
          </a:solidFill>
          <a:latin typeface="+mn-lt"/>
          <a:ea typeface="+mn-ea"/>
          <a:cs typeface="+mn-cs"/>
        </a:defRPr>
      </a:lvl1pPr>
      <a:lvl2pPr marL="2879069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10074" kern="1200">
          <a:solidFill>
            <a:schemeClr val="tx1"/>
          </a:solidFill>
          <a:latin typeface="+mn-lt"/>
          <a:ea typeface="+mn-ea"/>
          <a:cs typeface="+mn-cs"/>
        </a:defRPr>
      </a:lvl2pPr>
      <a:lvl3pPr marL="4798457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8397" kern="1200">
          <a:solidFill>
            <a:schemeClr val="tx1"/>
          </a:solidFill>
          <a:latin typeface="+mn-lt"/>
          <a:ea typeface="+mn-ea"/>
          <a:cs typeface="+mn-cs"/>
        </a:defRPr>
      </a:lvl3pPr>
      <a:lvl4pPr marL="6717832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4pPr>
      <a:lvl5pPr marL="8637207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5pPr>
      <a:lvl6pPr marL="10556595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6pPr>
      <a:lvl7pPr marL="12475970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7pPr>
      <a:lvl8pPr marL="14395358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8pPr>
      <a:lvl9pPr marL="16314733" indent="-959694" algn="l" defTabSz="3838763" rtl="0" eaLnBrk="1" latinLnBrk="0" hangingPunct="1">
        <a:lnSpc>
          <a:spcPct val="90000"/>
        </a:lnSpc>
        <a:spcBef>
          <a:spcPts val="2093"/>
        </a:spcBef>
        <a:buFont typeface="Arial" panose="020B0604020202020204" pitchFamily="34" charset="0"/>
        <a:buChar char="•"/>
        <a:defRPr sz="7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1pPr>
      <a:lvl2pPr marL="1919375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2pPr>
      <a:lvl3pPr marL="3838763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3pPr>
      <a:lvl4pPr marL="5758138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4pPr>
      <a:lvl5pPr marL="7677526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5pPr>
      <a:lvl6pPr marL="9596901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6pPr>
      <a:lvl7pPr marL="11516289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7pPr>
      <a:lvl8pPr marL="13435664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8pPr>
      <a:lvl9pPr marL="15355039" algn="l" defTabSz="3838763" rtl="0" eaLnBrk="1" latinLnBrk="0" hangingPunct="1">
        <a:defRPr sz="7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8190356"/>
            <a:ext cx="37342873" cy="6680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08" y="4155762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7" name="Rectangle 6"/>
          <p:cNvSpPr/>
          <p:nvPr/>
        </p:nvSpPr>
        <p:spPr>
          <a:xfrm>
            <a:off x="484408" y="5371879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8" name="Rectangle 7"/>
          <p:cNvSpPr/>
          <p:nvPr/>
        </p:nvSpPr>
        <p:spPr>
          <a:xfrm>
            <a:off x="484408" y="6697211"/>
            <a:ext cx="1251279" cy="8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0" name="Rectangle 9"/>
          <p:cNvSpPr/>
          <p:nvPr/>
        </p:nvSpPr>
        <p:spPr>
          <a:xfrm>
            <a:off x="484427" y="16888246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ZA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429" y="21813115"/>
            <a:ext cx="37342873" cy="2735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ZA" sz="8163" dirty="0" smtClean="0">
                <a:solidFill>
                  <a:schemeClr val="tx1"/>
                </a:solidFill>
              </a:rPr>
              <a:t>Need Assistance</a:t>
            </a:r>
            <a:endParaRPr lang="en-ZA" sz="8163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429" y="24369740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3"/>
            <a:r>
              <a:rPr lang="en-ZA" sz="8163" dirty="0" smtClean="0"/>
              <a:t>+27 11 286 9663</a:t>
            </a:r>
            <a:endParaRPr lang="en-ZA" sz="8163" dirty="0"/>
          </a:p>
        </p:txBody>
      </p:sp>
      <p:sp>
        <p:nvSpPr>
          <p:cNvPr id="13" name="Rectangle 12"/>
          <p:cNvSpPr/>
          <p:nvPr/>
        </p:nvSpPr>
        <p:spPr>
          <a:xfrm>
            <a:off x="484416" y="24354558"/>
            <a:ext cx="3598307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4" name="Rectangle 13"/>
          <p:cNvSpPr/>
          <p:nvPr/>
        </p:nvSpPr>
        <p:spPr>
          <a:xfrm>
            <a:off x="34228982" y="21813094"/>
            <a:ext cx="3598307" cy="4496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5" name="Rectangle 14"/>
          <p:cNvSpPr/>
          <p:nvPr/>
        </p:nvSpPr>
        <p:spPr>
          <a:xfrm>
            <a:off x="484408" y="26415725"/>
            <a:ext cx="37342873" cy="1955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8" algn="r"/>
            <a:r>
              <a:rPr lang="en-ZA" sz="8163" dirty="0" smtClean="0">
                <a:solidFill>
                  <a:schemeClr val="tx1"/>
                </a:solidFill>
              </a:rPr>
              <a:t>App version 2.12.0</a:t>
            </a:r>
            <a:endParaRPr lang="en-ZA" sz="8163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4414" y="39501895"/>
            <a:ext cx="37342873" cy="347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17" name="Rectangle 16"/>
          <p:cNvSpPr/>
          <p:nvPr/>
        </p:nvSpPr>
        <p:spPr>
          <a:xfrm>
            <a:off x="773173" y="40127534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In</a:t>
            </a:r>
            <a:endParaRPr lang="en-ZA" sz="8163" dirty="0"/>
          </a:p>
        </p:txBody>
      </p:sp>
      <p:sp>
        <p:nvSpPr>
          <p:cNvPr id="18" name="TextBox 17"/>
          <p:cNvSpPr txBox="1"/>
          <p:nvPr/>
        </p:nvSpPr>
        <p:spPr>
          <a:xfrm>
            <a:off x="14174777" y="4741456"/>
            <a:ext cx="9962147" cy="221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3792" dirty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l="12845" t="13975" r="12532" b="9055"/>
          <a:stretch/>
        </p:blipFill>
        <p:spPr>
          <a:xfrm>
            <a:off x="30319579" y="8190356"/>
            <a:ext cx="7507708" cy="6680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288800" y="10027200"/>
            <a:ext cx="19031168" cy="376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3892" dirty="0">
                <a:solidFill>
                  <a:schemeClr val="accent1">
                    <a:lumMod val="75000"/>
                  </a:schemeClr>
                </a:solidFill>
              </a:rPr>
              <a:t>Secure </a:t>
            </a:r>
            <a:r>
              <a:rPr lang="en-ZA" sz="23892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ZA" sz="23892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/>
          <p:nvPr/>
        </p:nvPicPr>
        <p:blipFill rotWithShape="1">
          <a:blip r:embed="rId2"/>
          <a:srcRect l="12845" t="13975" r="12532" b="9055"/>
          <a:stretch/>
        </p:blipFill>
        <p:spPr>
          <a:xfrm flipH="1">
            <a:off x="2288793" y="4200504"/>
            <a:ext cx="3587843" cy="3297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484408" y="15736192"/>
            <a:ext cx="203440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log in with your Investec Online Password</a:t>
            </a:r>
            <a:endParaRPr lang="en-ZA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36028135" y="17427586"/>
            <a:ext cx="1029128" cy="89542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212" y="22292075"/>
            <a:ext cx="1922083" cy="1441562"/>
          </a:xfrm>
          <a:prstGeom prst="rect">
            <a:avLst/>
          </a:prstGeom>
        </p:spPr>
      </p:pic>
      <p:pic>
        <p:nvPicPr>
          <p:cNvPr id="2050" name="Picture 2" descr="Image result for 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1" y="24475791"/>
            <a:ext cx="1727844" cy="17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Menu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6254" y="16298772"/>
            <a:ext cx="1409700" cy="1409700"/>
            <a:chOff x="674352" y="17229719"/>
            <a:chExt cx="1409700" cy="1409700"/>
          </a:xfrm>
        </p:grpSpPr>
        <p:sp>
          <p:nvSpPr>
            <p:cNvPr id="2" name="Rectangle 1"/>
            <p:cNvSpPr/>
            <p:nvPr/>
          </p:nvSpPr>
          <p:spPr>
            <a:xfrm>
              <a:off x="712452" y="17229719"/>
              <a:ext cx="137160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3402" y="182965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352" y="177631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Goal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Add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Edit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341" y="2465878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Delete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Delete 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18" y="21710168"/>
            <a:ext cx="8282782" cy="85793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279" y="21897529"/>
            <a:ext cx="8001000" cy="8391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9758" y="21897529"/>
            <a:ext cx="8725907" cy="83919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718" y="32518351"/>
            <a:ext cx="8282782" cy="7937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9279" y="32518351"/>
            <a:ext cx="8508578" cy="7937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9757" y="32518352"/>
            <a:ext cx="8725907" cy="79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Chore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18" y="21710168"/>
            <a:ext cx="8282782" cy="857933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79102" y="3171525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Are you sure you want to delete Feed Dog?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96854" y="36838702"/>
            <a:ext cx="8758990" cy="1496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298648" y="36838702"/>
            <a:ext cx="8758990" cy="14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No</a:t>
            </a:r>
            <a:endParaRPr lang="en-ZA" sz="8163" dirty="0"/>
          </a:p>
        </p:txBody>
      </p:sp>
      <p:sp>
        <p:nvSpPr>
          <p:cNvPr id="23" name="Rectangle 22"/>
          <p:cNvSpPr/>
          <p:nvPr/>
        </p:nvSpPr>
        <p:spPr>
          <a:xfrm>
            <a:off x="579101" y="40284752"/>
            <a:ext cx="37342873" cy="1955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Feed Dog has been </a:t>
            </a:r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deleted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7" y="4273439"/>
            <a:ext cx="37342873" cy="10597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Hello Mr. Stan Smith</a:t>
            </a:r>
          </a:p>
          <a:p>
            <a:pPr algn="ctr"/>
            <a:endParaRPr lang="en-ZA" sz="8163" dirty="0"/>
          </a:p>
          <a:p>
            <a:pPr algn="ctr"/>
            <a:r>
              <a:rPr lang="en-ZA" sz="8163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427" y="12915824"/>
            <a:ext cx="37342873" cy="195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8163"/>
          </a:p>
        </p:txBody>
      </p:sp>
      <p:sp>
        <p:nvSpPr>
          <p:cNvPr id="6" name="Rectangle 5"/>
          <p:cNvSpPr/>
          <p:nvPr/>
        </p:nvSpPr>
        <p:spPr>
          <a:xfrm>
            <a:off x="484427" y="10960693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Investec Account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78143" y="10960693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1001xxxxxxxxxxxx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427" y="12915824"/>
            <a:ext cx="23193735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Available Balance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78143" y="12915824"/>
            <a:ext cx="14149138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ZA" sz="8163" dirty="0">
                <a:solidFill>
                  <a:schemeClr val="accent1">
                    <a:lumMod val="75000"/>
                  </a:schemeClr>
                </a:solidFill>
              </a:rPr>
              <a:t>R5xxxxxxxx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08" y="1602605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Menu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02" y="43217449"/>
            <a:ext cx="36765355" cy="22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8163" dirty="0" smtClean="0"/>
              <a:t>Log Out</a:t>
            </a:r>
            <a:endParaRPr lang="en-ZA" sz="8163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6254" y="16298772"/>
            <a:ext cx="1409700" cy="1409700"/>
            <a:chOff x="674352" y="17229719"/>
            <a:chExt cx="1409700" cy="1409700"/>
          </a:xfrm>
        </p:grpSpPr>
        <p:sp>
          <p:nvSpPr>
            <p:cNvPr id="2" name="Rectangle 1"/>
            <p:cNvSpPr/>
            <p:nvPr/>
          </p:nvSpPr>
          <p:spPr>
            <a:xfrm>
              <a:off x="712452" y="17229719"/>
              <a:ext cx="137160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3402" y="182965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352" y="17763119"/>
              <a:ext cx="13716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90342" y="18787303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Chore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42" y="21660907"/>
            <a:ext cx="37342873" cy="1955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2" tIns="68581" rIns="137162" bIns="6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ZA" sz="8163" dirty="0" smtClean="0">
                <a:solidFill>
                  <a:schemeClr val="accent1">
                    <a:lumMod val="75000"/>
                  </a:schemeClr>
                </a:solidFill>
              </a:rPr>
              <a:t>         Goal Config</a:t>
            </a:r>
            <a:endParaRPr lang="en-ZA" sz="8163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151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Investec Bank Central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Perusha Ramoorthy</dc:creator>
  <cp:lastModifiedBy>Perusha Ramoorthy</cp:lastModifiedBy>
  <cp:revision>27</cp:revision>
  <dcterms:created xsi:type="dcterms:W3CDTF">2016-12-02T08:50:19Z</dcterms:created>
  <dcterms:modified xsi:type="dcterms:W3CDTF">2016-12-02T18:55:45Z</dcterms:modified>
</cp:coreProperties>
</file>