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61" r:id="rId4"/>
    <p:sldId id="265" r:id="rId5"/>
    <p:sldId id="263" r:id="rId6"/>
  </p:sldIdLst>
  <p:sldSz cx="38403213" cy="46801088"/>
  <p:notesSz cx="6858000" cy="9144000"/>
  <p:defaultTextStyle>
    <a:defPPr>
      <a:defRPr lang="en-US"/>
    </a:defPPr>
    <a:lvl1pPr marL="0" algn="l" defTabSz="2764026" rtl="0" eaLnBrk="1" latinLnBrk="0" hangingPunct="1">
      <a:defRPr sz="5438" kern="1200">
        <a:solidFill>
          <a:schemeClr val="tx1"/>
        </a:solidFill>
        <a:latin typeface="+mn-lt"/>
        <a:ea typeface="+mn-ea"/>
        <a:cs typeface="+mn-cs"/>
      </a:defRPr>
    </a:lvl1pPr>
    <a:lvl2pPr marL="1382013" algn="l" defTabSz="2764026" rtl="0" eaLnBrk="1" latinLnBrk="0" hangingPunct="1">
      <a:defRPr sz="5438" kern="1200">
        <a:solidFill>
          <a:schemeClr val="tx1"/>
        </a:solidFill>
        <a:latin typeface="+mn-lt"/>
        <a:ea typeface="+mn-ea"/>
        <a:cs typeface="+mn-cs"/>
      </a:defRPr>
    </a:lvl2pPr>
    <a:lvl3pPr marL="2764026" algn="l" defTabSz="2764026" rtl="0" eaLnBrk="1" latinLnBrk="0" hangingPunct="1">
      <a:defRPr sz="5438" kern="1200">
        <a:solidFill>
          <a:schemeClr val="tx1"/>
        </a:solidFill>
        <a:latin typeface="+mn-lt"/>
        <a:ea typeface="+mn-ea"/>
        <a:cs typeface="+mn-cs"/>
      </a:defRPr>
    </a:lvl3pPr>
    <a:lvl4pPr marL="4146039" algn="l" defTabSz="2764026" rtl="0" eaLnBrk="1" latinLnBrk="0" hangingPunct="1">
      <a:defRPr sz="5438" kern="1200">
        <a:solidFill>
          <a:schemeClr val="tx1"/>
        </a:solidFill>
        <a:latin typeface="+mn-lt"/>
        <a:ea typeface="+mn-ea"/>
        <a:cs typeface="+mn-cs"/>
      </a:defRPr>
    </a:lvl4pPr>
    <a:lvl5pPr marL="5528052" algn="l" defTabSz="2764026" rtl="0" eaLnBrk="1" latinLnBrk="0" hangingPunct="1">
      <a:defRPr sz="5438" kern="1200">
        <a:solidFill>
          <a:schemeClr val="tx1"/>
        </a:solidFill>
        <a:latin typeface="+mn-lt"/>
        <a:ea typeface="+mn-ea"/>
        <a:cs typeface="+mn-cs"/>
      </a:defRPr>
    </a:lvl5pPr>
    <a:lvl6pPr marL="6910070" algn="l" defTabSz="2764026" rtl="0" eaLnBrk="1" latinLnBrk="0" hangingPunct="1">
      <a:defRPr sz="5438" kern="1200">
        <a:solidFill>
          <a:schemeClr val="tx1"/>
        </a:solidFill>
        <a:latin typeface="+mn-lt"/>
        <a:ea typeface="+mn-ea"/>
        <a:cs typeface="+mn-cs"/>
      </a:defRPr>
    </a:lvl6pPr>
    <a:lvl7pPr marL="8292084" algn="l" defTabSz="2764026" rtl="0" eaLnBrk="1" latinLnBrk="0" hangingPunct="1">
      <a:defRPr sz="5438" kern="1200">
        <a:solidFill>
          <a:schemeClr val="tx1"/>
        </a:solidFill>
        <a:latin typeface="+mn-lt"/>
        <a:ea typeface="+mn-ea"/>
        <a:cs typeface="+mn-cs"/>
      </a:defRPr>
    </a:lvl7pPr>
    <a:lvl8pPr marL="9674097" algn="l" defTabSz="2764026" rtl="0" eaLnBrk="1" latinLnBrk="0" hangingPunct="1">
      <a:defRPr sz="5438" kern="1200">
        <a:solidFill>
          <a:schemeClr val="tx1"/>
        </a:solidFill>
        <a:latin typeface="+mn-lt"/>
        <a:ea typeface="+mn-ea"/>
        <a:cs typeface="+mn-cs"/>
      </a:defRPr>
    </a:lvl8pPr>
    <a:lvl9pPr marL="11056110" algn="l" defTabSz="2764026" rtl="0" eaLnBrk="1" latinLnBrk="0" hangingPunct="1">
      <a:defRPr sz="54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>
        <p:scale>
          <a:sx n="17" d="100"/>
          <a:sy n="17" d="100"/>
        </p:scale>
        <p:origin x="1320" y="-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247" y="7659353"/>
            <a:ext cx="32642731" cy="16293714"/>
          </a:xfrm>
        </p:spPr>
        <p:txBody>
          <a:bodyPr anchor="b"/>
          <a:lstStyle>
            <a:lvl1pPr algn="ctr">
              <a:defRPr sz="251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402" y="24581428"/>
            <a:ext cx="28802410" cy="11299425"/>
          </a:xfrm>
        </p:spPr>
        <p:txBody>
          <a:bodyPr/>
          <a:lstStyle>
            <a:lvl1pPr marL="0" indent="0" algn="ctr">
              <a:buNone/>
              <a:defRPr sz="10074"/>
            </a:lvl1pPr>
            <a:lvl2pPr marL="1919375" indent="0" algn="ctr">
              <a:buNone/>
              <a:defRPr sz="8397"/>
            </a:lvl2pPr>
            <a:lvl3pPr marL="3838763" indent="0" algn="ctr">
              <a:buNone/>
              <a:defRPr sz="7552"/>
            </a:lvl3pPr>
            <a:lvl4pPr marL="5758138" indent="0" algn="ctr">
              <a:buNone/>
              <a:defRPr sz="6720"/>
            </a:lvl4pPr>
            <a:lvl5pPr marL="7677526" indent="0" algn="ctr">
              <a:buNone/>
              <a:defRPr sz="6720"/>
            </a:lvl5pPr>
            <a:lvl6pPr marL="9596901" indent="0" algn="ctr">
              <a:buNone/>
              <a:defRPr sz="6720"/>
            </a:lvl6pPr>
            <a:lvl7pPr marL="11516289" indent="0" algn="ctr">
              <a:buNone/>
              <a:defRPr sz="6720"/>
            </a:lvl7pPr>
            <a:lvl8pPr marL="13435664" indent="0" algn="ctr">
              <a:buNone/>
              <a:defRPr sz="6720"/>
            </a:lvl8pPr>
            <a:lvl9pPr marL="15355039" indent="0" algn="ctr">
              <a:buNone/>
              <a:defRPr sz="67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787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054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2304" y="2491752"/>
            <a:ext cx="8280691" cy="396617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224" y="2491752"/>
            <a:ext cx="24362040" cy="396617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494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618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230" y="11667791"/>
            <a:ext cx="33122771" cy="19467949"/>
          </a:xfrm>
        </p:spPr>
        <p:txBody>
          <a:bodyPr anchor="b"/>
          <a:lstStyle>
            <a:lvl1pPr>
              <a:defRPr sz="251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230" y="31319911"/>
            <a:ext cx="33122771" cy="10237731"/>
          </a:xfrm>
        </p:spPr>
        <p:txBody>
          <a:bodyPr/>
          <a:lstStyle>
            <a:lvl1pPr marL="0" indent="0">
              <a:buNone/>
              <a:defRPr sz="10074">
                <a:solidFill>
                  <a:schemeClr val="tx1"/>
                </a:solidFill>
              </a:defRPr>
            </a:lvl1pPr>
            <a:lvl2pPr marL="1919375" indent="0">
              <a:buNone/>
              <a:defRPr sz="8397">
                <a:solidFill>
                  <a:schemeClr val="tx1">
                    <a:tint val="75000"/>
                  </a:schemeClr>
                </a:solidFill>
              </a:defRPr>
            </a:lvl2pPr>
            <a:lvl3pPr marL="3838763" indent="0">
              <a:buNone/>
              <a:defRPr sz="7552">
                <a:solidFill>
                  <a:schemeClr val="tx1">
                    <a:tint val="75000"/>
                  </a:schemeClr>
                </a:solidFill>
              </a:defRPr>
            </a:lvl3pPr>
            <a:lvl4pPr marL="5758138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77526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596901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16289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35664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55039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395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223" y="12458626"/>
            <a:ext cx="16321366" cy="296948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1624" y="12458626"/>
            <a:ext cx="16321366" cy="296948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906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233" y="2491752"/>
            <a:ext cx="33122771" cy="90460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232" y="11472763"/>
            <a:ext cx="16246357" cy="5622631"/>
          </a:xfrm>
        </p:spPr>
        <p:txBody>
          <a:bodyPr anchor="b"/>
          <a:lstStyle>
            <a:lvl1pPr marL="0" indent="0">
              <a:buNone/>
              <a:defRPr sz="10074" b="1"/>
            </a:lvl1pPr>
            <a:lvl2pPr marL="1919375" indent="0">
              <a:buNone/>
              <a:defRPr sz="8397" b="1"/>
            </a:lvl2pPr>
            <a:lvl3pPr marL="3838763" indent="0">
              <a:buNone/>
              <a:defRPr sz="7552" b="1"/>
            </a:lvl3pPr>
            <a:lvl4pPr marL="5758138" indent="0">
              <a:buNone/>
              <a:defRPr sz="6720" b="1"/>
            </a:lvl4pPr>
            <a:lvl5pPr marL="7677526" indent="0">
              <a:buNone/>
              <a:defRPr sz="6720" b="1"/>
            </a:lvl5pPr>
            <a:lvl6pPr marL="9596901" indent="0">
              <a:buNone/>
              <a:defRPr sz="6720" b="1"/>
            </a:lvl6pPr>
            <a:lvl7pPr marL="11516289" indent="0">
              <a:buNone/>
              <a:defRPr sz="6720" b="1"/>
            </a:lvl7pPr>
            <a:lvl8pPr marL="13435664" indent="0">
              <a:buNone/>
              <a:defRPr sz="6720" b="1"/>
            </a:lvl8pPr>
            <a:lvl9pPr marL="15355039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232" y="17095413"/>
            <a:ext cx="16246357" cy="251447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1632" y="11472763"/>
            <a:ext cx="16326366" cy="5622631"/>
          </a:xfrm>
        </p:spPr>
        <p:txBody>
          <a:bodyPr anchor="b"/>
          <a:lstStyle>
            <a:lvl1pPr marL="0" indent="0">
              <a:buNone/>
              <a:defRPr sz="10074" b="1"/>
            </a:lvl1pPr>
            <a:lvl2pPr marL="1919375" indent="0">
              <a:buNone/>
              <a:defRPr sz="8397" b="1"/>
            </a:lvl2pPr>
            <a:lvl3pPr marL="3838763" indent="0">
              <a:buNone/>
              <a:defRPr sz="7552" b="1"/>
            </a:lvl3pPr>
            <a:lvl4pPr marL="5758138" indent="0">
              <a:buNone/>
              <a:defRPr sz="6720" b="1"/>
            </a:lvl4pPr>
            <a:lvl5pPr marL="7677526" indent="0">
              <a:buNone/>
              <a:defRPr sz="6720" b="1"/>
            </a:lvl5pPr>
            <a:lvl6pPr marL="9596901" indent="0">
              <a:buNone/>
              <a:defRPr sz="6720" b="1"/>
            </a:lvl6pPr>
            <a:lvl7pPr marL="11516289" indent="0">
              <a:buNone/>
              <a:defRPr sz="6720" b="1"/>
            </a:lvl7pPr>
            <a:lvl8pPr marL="13435664" indent="0">
              <a:buNone/>
              <a:defRPr sz="6720" b="1"/>
            </a:lvl8pPr>
            <a:lvl9pPr marL="15355039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1632" y="17095413"/>
            <a:ext cx="16326366" cy="251447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110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645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344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224" y="3120091"/>
            <a:ext cx="12386039" cy="10920254"/>
          </a:xfrm>
        </p:spPr>
        <p:txBody>
          <a:bodyPr anchor="b"/>
          <a:lstStyle>
            <a:lvl1pPr>
              <a:defRPr sz="134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6375" y="6738520"/>
            <a:ext cx="19441629" cy="33259104"/>
          </a:xfrm>
        </p:spPr>
        <p:txBody>
          <a:bodyPr/>
          <a:lstStyle>
            <a:lvl1pPr>
              <a:defRPr sz="13428"/>
            </a:lvl1pPr>
            <a:lvl2pPr>
              <a:defRPr sz="11751"/>
            </a:lvl2pPr>
            <a:lvl3pPr>
              <a:defRPr sz="10074"/>
            </a:lvl3pPr>
            <a:lvl4pPr>
              <a:defRPr sz="8397"/>
            </a:lvl4pPr>
            <a:lvl5pPr>
              <a:defRPr sz="8397"/>
            </a:lvl5pPr>
            <a:lvl6pPr>
              <a:defRPr sz="8397"/>
            </a:lvl6pPr>
            <a:lvl7pPr>
              <a:defRPr sz="8397"/>
            </a:lvl7pPr>
            <a:lvl8pPr>
              <a:defRPr sz="8397"/>
            </a:lvl8pPr>
            <a:lvl9pPr>
              <a:defRPr sz="83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224" y="14040326"/>
            <a:ext cx="12386039" cy="26011446"/>
          </a:xfrm>
        </p:spPr>
        <p:txBody>
          <a:bodyPr/>
          <a:lstStyle>
            <a:lvl1pPr marL="0" indent="0">
              <a:buNone/>
              <a:defRPr sz="6720"/>
            </a:lvl1pPr>
            <a:lvl2pPr marL="1919375" indent="0">
              <a:buNone/>
              <a:defRPr sz="5875"/>
            </a:lvl2pPr>
            <a:lvl3pPr marL="3838763" indent="0">
              <a:buNone/>
              <a:defRPr sz="5043"/>
            </a:lvl3pPr>
            <a:lvl4pPr marL="5758138" indent="0">
              <a:buNone/>
              <a:defRPr sz="4199"/>
            </a:lvl4pPr>
            <a:lvl5pPr marL="7677526" indent="0">
              <a:buNone/>
              <a:defRPr sz="4199"/>
            </a:lvl5pPr>
            <a:lvl6pPr marL="9596901" indent="0">
              <a:buNone/>
              <a:defRPr sz="4199"/>
            </a:lvl6pPr>
            <a:lvl7pPr marL="11516289" indent="0">
              <a:buNone/>
              <a:defRPr sz="4199"/>
            </a:lvl7pPr>
            <a:lvl8pPr marL="13435664" indent="0">
              <a:buNone/>
              <a:defRPr sz="4199"/>
            </a:lvl8pPr>
            <a:lvl9pPr marL="15355039" indent="0">
              <a:buNone/>
              <a:defRPr sz="41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095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224" y="3120091"/>
            <a:ext cx="12386039" cy="10920254"/>
          </a:xfrm>
        </p:spPr>
        <p:txBody>
          <a:bodyPr anchor="b"/>
          <a:lstStyle>
            <a:lvl1pPr>
              <a:defRPr sz="134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6375" y="6738520"/>
            <a:ext cx="19441629" cy="33259104"/>
          </a:xfrm>
        </p:spPr>
        <p:txBody>
          <a:bodyPr anchor="t"/>
          <a:lstStyle>
            <a:lvl1pPr marL="0" indent="0">
              <a:buNone/>
              <a:defRPr sz="13428"/>
            </a:lvl1pPr>
            <a:lvl2pPr marL="1919375" indent="0">
              <a:buNone/>
              <a:defRPr sz="11751"/>
            </a:lvl2pPr>
            <a:lvl3pPr marL="3838763" indent="0">
              <a:buNone/>
              <a:defRPr sz="10074"/>
            </a:lvl3pPr>
            <a:lvl4pPr marL="5758138" indent="0">
              <a:buNone/>
              <a:defRPr sz="8397"/>
            </a:lvl4pPr>
            <a:lvl5pPr marL="7677526" indent="0">
              <a:buNone/>
              <a:defRPr sz="8397"/>
            </a:lvl5pPr>
            <a:lvl6pPr marL="9596901" indent="0">
              <a:buNone/>
              <a:defRPr sz="8397"/>
            </a:lvl6pPr>
            <a:lvl7pPr marL="11516289" indent="0">
              <a:buNone/>
              <a:defRPr sz="8397"/>
            </a:lvl7pPr>
            <a:lvl8pPr marL="13435664" indent="0">
              <a:buNone/>
              <a:defRPr sz="8397"/>
            </a:lvl8pPr>
            <a:lvl9pPr marL="15355039" indent="0">
              <a:buNone/>
              <a:defRPr sz="839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224" y="14040326"/>
            <a:ext cx="12386039" cy="26011446"/>
          </a:xfrm>
        </p:spPr>
        <p:txBody>
          <a:bodyPr/>
          <a:lstStyle>
            <a:lvl1pPr marL="0" indent="0">
              <a:buNone/>
              <a:defRPr sz="6720"/>
            </a:lvl1pPr>
            <a:lvl2pPr marL="1919375" indent="0">
              <a:buNone/>
              <a:defRPr sz="5875"/>
            </a:lvl2pPr>
            <a:lvl3pPr marL="3838763" indent="0">
              <a:buNone/>
              <a:defRPr sz="5043"/>
            </a:lvl3pPr>
            <a:lvl4pPr marL="5758138" indent="0">
              <a:buNone/>
              <a:defRPr sz="4199"/>
            </a:lvl4pPr>
            <a:lvl5pPr marL="7677526" indent="0">
              <a:buNone/>
              <a:defRPr sz="4199"/>
            </a:lvl5pPr>
            <a:lvl6pPr marL="9596901" indent="0">
              <a:buNone/>
              <a:defRPr sz="4199"/>
            </a:lvl6pPr>
            <a:lvl7pPr marL="11516289" indent="0">
              <a:buNone/>
              <a:defRPr sz="4199"/>
            </a:lvl7pPr>
            <a:lvl8pPr marL="13435664" indent="0">
              <a:buNone/>
              <a:defRPr sz="4199"/>
            </a:lvl8pPr>
            <a:lvl9pPr marL="15355039" indent="0">
              <a:buNone/>
              <a:defRPr sz="41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237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227" y="2491752"/>
            <a:ext cx="33122771" cy="9046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227" y="12458626"/>
            <a:ext cx="33122771" cy="29694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224" y="43377697"/>
            <a:ext cx="8640723" cy="2491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070" y="43377697"/>
            <a:ext cx="12961084" cy="2491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2272" y="43377697"/>
            <a:ext cx="8640723" cy="2491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0055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838763" rtl="0" eaLnBrk="1" latinLnBrk="0" hangingPunct="1">
        <a:lnSpc>
          <a:spcPct val="90000"/>
        </a:lnSpc>
        <a:spcBef>
          <a:spcPct val="0"/>
        </a:spcBef>
        <a:buNone/>
        <a:defRPr sz="184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694" indent="-959694" algn="l" defTabSz="3838763" rtl="0" eaLnBrk="1" latinLnBrk="0" hangingPunct="1">
        <a:lnSpc>
          <a:spcPct val="90000"/>
        </a:lnSpc>
        <a:spcBef>
          <a:spcPts val="4199"/>
        </a:spcBef>
        <a:buFont typeface="Arial" panose="020B0604020202020204" pitchFamily="34" charset="0"/>
        <a:buChar char="•"/>
        <a:defRPr sz="11751" kern="1200">
          <a:solidFill>
            <a:schemeClr val="tx1"/>
          </a:solidFill>
          <a:latin typeface="+mn-lt"/>
          <a:ea typeface="+mn-ea"/>
          <a:cs typeface="+mn-cs"/>
        </a:defRPr>
      </a:lvl1pPr>
      <a:lvl2pPr marL="2879069" indent="-959694" algn="l" defTabSz="3838763" rtl="0" eaLnBrk="1" latinLnBrk="0" hangingPunct="1">
        <a:lnSpc>
          <a:spcPct val="90000"/>
        </a:lnSpc>
        <a:spcBef>
          <a:spcPts val="2093"/>
        </a:spcBef>
        <a:buFont typeface="Arial" panose="020B0604020202020204" pitchFamily="34" charset="0"/>
        <a:buChar char="•"/>
        <a:defRPr sz="10074" kern="1200">
          <a:solidFill>
            <a:schemeClr val="tx1"/>
          </a:solidFill>
          <a:latin typeface="+mn-lt"/>
          <a:ea typeface="+mn-ea"/>
          <a:cs typeface="+mn-cs"/>
        </a:defRPr>
      </a:lvl2pPr>
      <a:lvl3pPr marL="4798457" indent="-959694" algn="l" defTabSz="3838763" rtl="0" eaLnBrk="1" latinLnBrk="0" hangingPunct="1">
        <a:lnSpc>
          <a:spcPct val="90000"/>
        </a:lnSpc>
        <a:spcBef>
          <a:spcPts val="2093"/>
        </a:spcBef>
        <a:buFont typeface="Arial" panose="020B0604020202020204" pitchFamily="34" charset="0"/>
        <a:buChar char="•"/>
        <a:defRPr sz="8397" kern="1200">
          <a:solidFill>
            <a:schemeClr val="tx1"/>
          </a:solidFill>
          <a:latin typeface="+mn-lt"/>
          <a:ea typeface="+mn-ea"/>
          <a:cs typeface="+mn-cs"/>
        </a:defRPr>
      </a:lvl3pPr>
      <a:lvl4pPr marL="6717832" indent="-959694" algn="l" defTabSz="3838763" rtl="0" eaLnBrk="1" latinLnBrk="0" hangingPunct="1">
        <a:lnSpc>
          <a:spcPct val="90000"/>
        </a:lnSpc>
        <a:spcBef>
          <a:spcPts val="2093"/>
        </a:spcBef>
        <a:buFont typeface="Arial" panose="020B0604020202020204" pitchFamily="34" charset="0"/>
        <a:buChar char="•"/>
        <a:defRPr sz="7552" kern="1200">
          <a:solidFill>
            <a:schemeClr val="tx1"/>
          </a:solidFill>
          <a:latin typeface="+mn-lt"/>
          <a:ea typeface="+mn-ea"/>
          <a:cs typeface="+mn-cs"/>
        </a:defRPr>
      </a:lvl4pPr>
      <a:lvl5pPr marL="8637207" indent="-959694" algn="l" defTabSz="3838763" rtl="0" eaLnBrk="1" latinLnBrk="0" hangingPunct="1">
        <a:lnSpc>
          <a:spcPct val="90000"/>
        </a:lnSpc>
        <a:spcBef>
          <a:spcPts val="2093"/>
        </a:spcBef>
        <a:buFont typeface="Arial" panose="020B0604020202020204" pitchFamily="34" charset="0"/>
        <a:buChar char="•"/>
        <a:defRPr sz="7552" kern="1200">
          <a:solidFill>
            <a:schemeClr val="tx1"/>
          </a:solidFill>
          <a:latin typeface="+mn-lt"/>
          <a:ea typeface="+mn-ea"/>
          <a:cs typeface="+mn-cs"/>
        </a:defRPr>
      </a:lvl5pPr>
      <a:lvl6pPr marL="10556595" indent="-959694" algn="l" defTabSz="3838763" rtl="0" eaLnBrk="1" latinLnBrk="0" hangingPunct="1">
        <a:lnSpc>
          <a:spcPct val="90000"/>
        </a:lnSpc>
        <a:spcBef>
          <a:spcPts val="2093"/>
        </a:spcBef>
        <a:buFont typeface="Arial" panose="020B0604020202020204" pitchFamily="34" charset="0"/>
        <a:buChar char="•"/>
        <a:defRPr sz="7552" kern="1200">
          <a:solidFill>
            <a:schemeClr val="tx1"/>
          </a:solidFill>
          <a:latin typeface="+mn-lt"/>
          <a:ea typeface="+mn-ea"/>
          <a:cs typeface="+mn-cs"/>
        </a:defRPr>
      </a:lvl6pPr>
      <a:lvl7pPr marL="12475970" indent="-959694" algn="l" defTabSz="3838763" rtl="0" eaLnBrk="1" latinLnBrk="0" hangingPunct="1">
        <a:lnSpc>
          <a:spcPct val="90000"/>
        </a:lnSpc>
        <a:spcBef>
          <a:spcPts val="2093"/>
        </a:spcBef>
        <a:buFont typeface="Arial" panose="020B0604020202020204" pitchFamily="34" charset="0"/>
        <a:buChar char="•"/>
        <a:defRPr sz="7552" kern="1200">
          <a:solidFill>
            <a:schemeClr val="tx1"/>
          </a:solidFill>
          <a:latin typeface="+mn-lt"/>
          <a:ea typeface="+mn-ea"/>
          <a:cs typeface="+mn-cs"/>
        </a:defRPr>
      </a:lvl7pPr>
      <a:lvl8pPr marL="14395358" indent="-959694" algn="l" defTabSz="3838763" rtl="0" eaLnBrk="1" latinLnBrk="0" hangingPunct="1">
        <a:lnSpc>
          <a:spcPct val="90000"/>
        </a:lnSpc>
        <a:spcBef>
          <a:spcPts val="2093"/>
        </a:spcBef>
        <a:buFont typeface="Arial" panose="020B0604020202020204" pitchFamily="34" charset="0"/>
        <a:buChar char="•"/>
        <a:defRPr sz="7552" kern="1200">
          <a:solidFill>
            <a:schemeClr val="tx1"/>
          </a:solidFill>
          <a:latin typeface="+mn-lt"/>
          <a:ea typeface="+mn-ea"/>
          <a:cs typeface="+mn-cs"/>
        </a:defRPr>
      </a:lvl8pPr>
      <a:lvl9pPr marL="16314733" indent="-959694" algn="l" defTabSz="3838763" rtl="0" eaLnBrk="1" latinLnBrk="0" hangingPunct="1">
        <a:lnSpc>
          <a:spcPct val="90000"/>
        </a:lnSpc>
        <a:spcBef>
          <a:spcPts val="2093"/>
        </a:spcBef>
        <a:buFont typeface="Arial" panose="020B0604020202020204" pitchFamily="34" charset="0"/>
        <a:buChar char="•"/>
        <a:defRPr sz="75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8763" rtl="0" eaLnBrk="1" latinLnBrk="0" hangingPunct="1">
        <a:defRPr sz="7552" kern="1200">
          <a:solidFill>
            <a:schemeClr val="tx1"/>
          </a:solidFill>
          <a:latin typeface="+mn-lt"/>
          <a:ea typeface="+mn-ea"/>
          <a:cs typeface="+mn-cs"/>
        </a:defRPr>
      </a:lvl1pPr>
      <a:lvl2pPr marL="1919375" algn="l" defTabSz="3838763" rtl="0" eaLnBrk="1" latinLnBrk="0" hangingPunct="1">
        <a:defRPr sz="7552" kern="1200">
          <a:solidFill>
            <a:schemeClr val="tx1"/>
          </a:solidFill>
          <a:latin typeface="+mn-lt"/>
          <a:ea typeface="+mn-ea"/>
          <a:cs typeface="+mn-cs"/>
        </a:defRPr>
      </a:lvl2pPr>
      <a:lvl3pPr marL="3838763" algn="l" defTabSz="3838763" rtl="0" eaLnBrk="1" latinLnBrk="0" hangingPunct="1">
        <a:defRPr sz="7552" kern="1200">
          <a:solidFill>
            <a:schemeClr val="tx1"/>
          </a:solidFill>
          <a:latin typeface="+mn-lt"/>
          <a:ea typeface="+mn-ea"/>
          <a:cs typeface="+mn-cs"/>
        </a:defRPr>
      </a:lvl3pPr>
      <a:lvl4pPr marL="5758138" algn="l" defTabSz="3838763" rtl="0" eaLnBrk="1" latinLnBrk="0" hangingPunct="1">
        <a:defRPr sz="7552" kern="1200">
          <a:solidFill>
            <a:schemeClr val="tx1"/>
          </a:solidFill>
          <a:latin typeface="+mn-lt"/>
          <a:ea typeface="+mn-ea"/>
          <a:cs typeface="+mn-cs"/>
        </a:defRPr>
      </a:lvl4pPr>
      <a:lvl5pPr marL="7677526" algn="l" defTabSz="3838763" rtl="0" eaLnBrk="1" latinLnBrk="0" hangingPunct="1">
        <a:defRPr sz="7552" kern="1200">
          <a:solidFill>
            <a:schemeClr val="tx1"/>
          </a:solidFill>
          <a:latin typeface="+mn-lt"/>
          <a:ea typeface="+mn-ea"/>
          <a:cs typeface="+mn-cs"/>
        </a:defRPr>
      </a:lvl5pPr>
      <a:lvl6pPr marL="9596901" algn="l" defTabSz="3838763" rtl="0" eaLnBrk="1" latinLnBrk="0" hangingPunct="1">
        <a:defRPr sz="7552" kern="1200">
          <a:solidFill>
            <a:schemeClr val="tx1"/>
          </a:solidFill>
          <a:latin typeface="+mn-lt"/>
          <a:ea typeface="+mn-ea"/>
          <a:cs typeface="+mn-cs"/>
        </a:defRPr>
      </a:lvl6pPr>
      <a:lvl7pPr marL="11516289" algn="l" defTabSz="3838763" rtl="0" eaLnBrk="1" latinLnBrk="0" hangingPunct="1">
        <a:defRPr sz="7552" kern="1200">
          <a:solidFill>
            <a:schemeClr val="tx1"/>
          </a:solidFill>
          <a:latin typeface="+mn-lt"/>
          <a:ea typeface="+mn-ea"/>
          <a:cs typeface="+mn-cs"/>
        </a:defRPr>
      </a:lvl7pPr>
      <a:lvl8pPr marL="13435664" algn="l" defTabSz="3838763" rtl="0" eaLnBrk="1" latinLnBrk="0" hangingPunct="1">
        <a:defRPr sz="7552" kern="1200">
          <a:solidFill>
            <a:schemeClr val="tx1"/>
          </a:solidFill>
          <a:latin typeface="+mn-lt"/>
          <a:ea typeface="+mn-ea"/>
          <a:cs typeface="+mn-cs"/>
        </a:defRPr>
      </a:lvl8pPr>
      <a:lvl9pPr marL="15355039" algn="l" defTabSz="3838763" rtl="0" eaLnBrk="1" latinLnBrk="0" hangingPunct="1">
        <a:defRPr sz="75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427" y="8190356"/>
            <a:ext cx="37342873" cy="66806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6" name="Rectangle 5"/>
          <p:cNvSpPr/>
          <p:nvPr/>
        </p:nvSpPr>
        <p:spPr>
          <a:xfrm>
            <a:off x="484408" y="4155762"/>
            <a:ext cx="1251279" cy="8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7" name="Rectangle 6"/>
          <p:cNvSpPr/>
          <p:nvPr/>
        </p:nvSpPr>
        <p:spPr>
          <a:xfrm>
            <a:off x="484408" y="5371879"/>
            <a:ext cx="1251279" cy="8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8" name="Rectangle 7"/>
          <p:cNvSpPr/>
          <p:nvPr/>
        </p:nvSpPr>
        <p:spPr>
          <a:xfrm>
            <a:off x="484408" y="6697211"/>
            <a:ext cx="1251279" cy="8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10" name="Rectangle 9"/>
          <p:cNvSpPr/>
          <p:nvPr/>
        </p:nvSpPr>
        <p:spPr>
          <a:xfrm>
            <a:off x="484427" y="16888246"/>
            <a:ext cx="37342873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7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en-ZA" sz="7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4429" y="21813115"/>
            <a:ext cx="37342873" cy="27352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ZA" sz="8163" dirty="0" smtClean="0">
                <a:solidFill>
                  <a:schemeClr val="tx1"/>
                </a:solidFill>
              </a:rPr>
              <a:t>Need Assistance</a:t>
            </a:r>
            <a:endParaRPr lang="en-ZA" sz="8163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4429" y="24369740"/>
            <a:ext cx="37342873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3"/>
            <a:r>
              <a:rPr lang="en-ZA" sz="8163" dirty="0" smtClean="0"/>
              <a:t>+27 11 286 9663</a:t>
            </a:r>
            <a:endParaRPr lang="en-ZA" sz="8163" dirty="0"/>
          </a:p>
        </p:txBody>
      </p:sp>
      <p:sp>
        <p:nvSpPr>
          <p:cNvPr id="13" name="Rectangle 12"/>
          <p:cNvSpPr/>
          <p:nvPr/>
        </p:nvSpPr>
        <p:spPr>
          <a:xfrm>
            <a:off x="484416" y="24354558"/>
            <a:ext cx="3598307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14" name="Rectangle 13"/>
          <p:cNvSpPr/>
          <p:nvPr/>
        </p:nvSpPr>
        <p:spPr>
          <a:xfrm>
            <a:off x="34228982" y="21813094"/>
            <a:ext cx="3598307" cy="44965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15" name="Rectangle 14"/>
          <p:cNvSpPr/>
          <p:nvPr/>
        </p:nvSpPr>
        <p:spPr>
          <a:xfrm>
            <a:off x="484408" y="26415725"/>
            <a:ext cx="37342873" cy="1955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8" algn="r"/>
            <a:r>
              <a:rPr lang="en-ZA" sz="8163" dirty="0" smtClean="0">
                <a:solidFill>
                  <a:schemeClr val="tx1"/>
                </a:solidFill>
              </a:rPr>
              <a:t>App version 2.12.0</a:t>
            </a:r>
            <a:endParaRPr lang="en-ZA" sz="8163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4414" y="39501895"/>
            <a:ext cx="37342873" cy="347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17" name="Rectangle 16"/>
          <p:cNvSpPr/>
          <p:nvPr/>
        </p:nvSpPr>
        <p:spPr>
          <a:xfrm>
            <a:off x="773173" y="40127534"/>
            <a:ext cx="36765355" cy="225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 smtClean="0"/>
              <a:t>Log In</a:t>
            </a:r>
            <a:endParaRPr lang="en-ZA" sz="8163" dirty="0"/>
          </a:p>
        </p:txBody>
      </p:sp>
      <p:sp>
        <p:nvSpPr>
          <p:cNvPr id="18" name="TextBox 17"/>
          <p:cNvSpPr txBox="1"/>
          <p:nvPr/>
        </p:nvSpPr>
        <p:spPr>
          <a:xfrm>
            <a:off x="14174777" y="4741456"/>
            <a:ext cx="9962147" cy="221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3792" dirty="0"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</a:p>
        </p:txBody>
      </p:sp>
      <p:pic>
        <p:nvPicPr>
          <p:cNvPr id="19" name="Picture 18"/>
          <p:cNvPicPr/>
          <p:nvPr/>
        </p:nvPicPr>
        <p:blipFill rotWithShape="1">
          <a:blip r:embed="rId2"/>
          <a:srcRect l="12845" t="13975" r="12532" b="9055"/>
          <a:stretch/>
        </p:blipFill>
        <p:spPr>
          <a:xfrm>
            <a:off x="30319579" y="8190356"/>
            <a:ext cx="7507708" cy="66806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2288800" y="10027200"/>
            <a:ext cx="19031168" cy="376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3892" dirty="0">
                <a:solidFill>
                  <a:schemeClr val="accent1">
                    <a:lumMod val="75000"/>
                  </a:schemeClr>
                </a:solidFill>
              </a:rPr>
              <a:t>Secure </a:t>
            </a:r>
            <a:r>
              <a:rPr lang="en-ZA" sz="23892" dirty="0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endParaRPr lang="en-ZA" sz="23892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/>
          <p:cNvPicPr/>
          <p:nvPr/>
        </p:nvPicPr>
        <p:blipFill rotWithShape="1">
          <a:blip r:embed="rId2"/>
          <a:srcRect l="12845" t="13975" r="12532" b="9055"/>
          <a:stretch/>
        </p:blipFill>
        <p:spPr>
          <a:xfrm flipH="1">
            <a:off x="2288793" y="4200504"/>
            <a:ext cx="3587843" cy="32978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ectangle 21"/>
          <p:cNvSpPr/>
          <p:nvPr/>
        </p:nvSpPr>
        <p:spPr>
          <a:xfrm>
            <a:off x="484408" y="15736192"/>
            <a:ext cx="203440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7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log in with your Investec Online Password</a:t>
            </a:r>
            <a:endParaRPr lang="en-ZA" sz="7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36028135" y="17427586"/>
            <a:ext cx="1029128" cy="895425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9212" y="22292075"/>
            <a:ext cx="1922083" cy="1441562"/>
          </a:xfrm>
          <a:prstGeom prst="rect">
            <a:avLst/>
          </a:prstGeom>
        </p:spPr>
      </p:pic>
      <p:pic>
        <p:nvPicPr>
          <p:cNvPr id="2050" name="Picture 2" descr="Image result for phon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091" y="24475791"/>
            <a:ext cx="1727844" cy="172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9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427" y="4273439"/>
            <a:ext cx="37342873" cy="105975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Hello Mr. Stan Smith</a:t>
            </a:r>
          </a:p>
          <a:p>
            <a:pPr algn="ctr"/>
            <a:endParaRPr lang="en-ZA" sz="8163" dirty="0"/>
          </a:p>
          <a:p>
            <a:pPr algn="ctr"/>
            <a:r>
              <a:rPr lang="en-ZA" sz="8163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84427" y="12915824"/>
            <a:ext cx="37342873" cy="195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6" name="Rectangle 5"/>
          <p:cNvSpPr/>
          <p:nvPr/>
        </p:nvSpPr>
        <p:spPr>
          <a:xfrm>
            <a:off x="484427" y="10960693"/>
            <a:ext cx="23193735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Investec Account 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78143" y="10960693"/>
            <a:ext cx="14149138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1001xxxxxxxxxxxx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427" y="12915824"/>
            <a:ext cx="23193735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Available Balance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78143" y="12915824"/>
            <a:ext cx="14149138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R5xxxxxxxx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4408" y="16026057"/>
            <a:ext cx="37342873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 Menu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9102" y="43217449"/>
            <a:ext cx="36765355" cy="225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 smtClean="0"/>
              <a:t>Log Out</a:t>
            </a:r>
            <a:endParaRPr lang="en-ZA" sz="8163" dirty="0"/>
          </a:p>
        </p:txBody>
      </p:sp>
      <p:grpSp>
        <p:nvGrpSpPr>
          <p:cNvPr id="13" name="Group 12"/>
          <p:cNvGrpSpPr/>
          <p:nvPr/>
        </p:nvGrpSpPr>
        <p:grpSpPr>
          <a:xfrm>
            <a:off x="796254" y="16298772"/>
            <a:ext cx="1409700" cy="1409700"/>
            <a:chOff x="674352" y="17229719"/>
            <a:chExt cx="1409700" cy="1409700"/>
          </a:xfrm>
        </p:grpSpPr>
        <p:sp>
          <p:nvSpPr>
            <p:cNvPr id="2" name="Rectangle 1"/>
            <p:cNvSpPr/>
            <p:nvPr/>
          </p:nvSpPr>
          <p:spPr>
            <a:xfrm>
              <a:off x="712452" y="17229719"/>
              <a:ext cx="1371600" cy="400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93402" y="18296519"/>
              <a:ext cx="13716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4352" y="17763119"/>
              <a:ext cx="13716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90342" y="18787303"/>
            <a:ext cx="37342873" cy="1955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 Chore Config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0342" y="21660907"/>
            <a:ext cx="37342873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 Goal Config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427" y="4273439"/>
            <a:ext cx="37342873" cy="105975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Hello Mr. Stan Smith</a:t>
            </a:r>
          </a:p>
          <a:p>
            <a:pPr algn="ctr"/>
            <a:endParaRPr lang="en-ZA" sz="8163" dirty="0"/>
          </a:p>
          <a:p>
            <a:pPr algn="ctr"/>
            <a:r>
              <a:rPr lang="en-ZA" sz="8163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84427" y="12915824"/>
            <a:ext cx="37342873" cy="195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6" name="Rectangle 5"/>
          <p:cNvSpPr/>
          <p:nvPr/>
        </p:nvSpPr>
        <p:spPr>
          <a:xfrm>
            <a:off x="484427" y="10960693"/>
            <a:ext cx="23193735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Investec Account 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78143" y="10960693"/>
            <a:ext cx="14149138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1001xxxxxxxxxxxx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427" y="12915824"/>
            <a:ext cx="23193735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Available Balance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78143" y="12915824"/>
            <a:ext cx="14149138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R5xxxxxxxx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4408" y="16026057"/>
            <a:ext cx="37342873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Chore Config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9102" y="43217449"/>
            <a:ext cx="36765355" cy="225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 smtClean="0"/>
              <a:t>Log Out</a:t>
            </a:r>
            <a:endParaRPr lang="en-ZA" sz="8163" dirty="0"/>
          </a:p>
        </p:txBody>
      </p:sp>
      <p:sp>
        <p:nvSpPr>
          <p:cNvPr id="30" name="Rectangle 29"/>
          <p:cNvSpPr/>
          <p:nvPr/>
        </p:nvSpPr>
        <p:spPr>
          <a:xfrm>
            <a:off x="290342" y="18787303"/>
            <a:ext cx="37342873" cy="1955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 Add chore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0342" y="21660907"/>
            <a:ext cx="37342873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 Edit chore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0341" y="24658782"/>
            <a:ext cx="37342873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 Delete chore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8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427" y="4273439"/>
            <a:ext cx="37342873" cy="105975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Hello Mr. Stan Smith</a:t>
            </a:r>
          </a:p>
          <a:p>
            <a:pPr algn="ctr"/>
            <a:endParaRPr lang="en-ZA" sz="8163" dirty="0"/>
          </a:p>
          <a:p>
            <a:pPr algn="ctr"/>
            <a:r>
              <a:rPr lang="en-ZA" sz="8163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84427" y="12915824"/>
            <a:ext cx="37342873" cy="195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6" name="Rectangle 5"/>
          <p:cNvSpPr/>
          <p:nvPr/>
        </p:nvSpPr>
        <p:spPr>
          <a:xfrm>
            <a:off x="484427" y="10960693"/>
            <a:ext cx="23193735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Investec Account 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78143" y="10960693"/>
            <a:ext cx="14149138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1001xxxxxxxxxxxx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427" y="12915824"/>
            <a:ext cx="23193735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Available Balance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78143" y="12915824"/>
            <a:ext cx="14149138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R5xxxxxxxx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4408" y="16026057"/>
            <a:ext cx="37342873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Chore Config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9102" y="43217449"/>
            <a:ext cx="36765355" cy="225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 smtClean="0"/>
              <a:t>Log Out</a:t>
            </a:r>
            <a:endParaRPr lang="en-ZA" sz="8163" dirty="0"/>
          </a:p>
        </p:txBody>
      </p:sp>
      <p:sp>
        <p:nvSpPr>
          <p:cNvPr id="30" name="Rectangle 29"/>
          <p:cNvSpPr/>
          <p:nvPr/>
        </p:nvSpPr>
        <p:spPr>
          <a:xfrm>
            <a:off x="290342" y="18787303"/>
            <a:ext cx="37342873" cy="1955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 Add new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9279" y="21897529"/>
            <a:ext cx="8001000" cy="83919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9758" y="21897529"/>
            <a:ext cx="8725907" cy="839197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718" y="32518351"/>
            <a:ext cx="8282782" cy="7937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9279" y="32518351"/>
            <a:ext cx="8508578" cy="79378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89757" y="32518352"/>
            <a:ext cx="8725907" cy="793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0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427" y="4273439"/>
            <a:ext cx="37342873" cy="105975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Hello Mr. Stan Smith</a:t>
            </a:r>
          </a:p>
          <a:p>
            <a:pPr algn="ctr"/>
            <a:endParaRPr lang="en-ZA" sz="8163" dirty="0"/>
          </a:p>
          <a:p>
            <a:pPr algn="ctr"/>
            <a:r>
              <a:rPr lang="en-ZA" sz="8163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84427" y="12915824"/>
            <a:ext cx="37342873" cy="195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6" name="Rectangle 5"/>
          <p:cNvSpPr/>
          <p:nvPr/>
        </p:nvSpPr>
        <p:spPr>
          <a:xfrm>
            <a:off x="484427" y="10960693"/>
            <a:ext cx="23193735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Investec Account 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78143" y="10960693"/>
            <a:ext cx="14149138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1001xxxxxxxxxxxx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427" y="12915824"/>
            <a:ext cx="23193735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Available Balance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78143" y="12915824"/>
            <a:ext cx="14149138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R5xxxxxxxx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4408" y="16026057"/>
            <a:ext cx="37342873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Chore Config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9102" y="43217449"/>
            <a:ext cx="36765355" cy="225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 smtClean="0"/>
              <a:t>Log Out</a:t>
            </a:r>
            <a:endParaRPr lang="en-ZA" sz="8163" dirty="0"/>
          </a:p>
        </p:txBody>
      </p:sp>
      <p:sp>
        <p:nvSpPr>
          <p:cNvPr id="30" name="Rectangle 29"/>
          <p:cNvSpPr/>
          <p:nvPr/>
        </p:nvSpPr>
        <p:spPr>
          <a:xfrm>
            <a:off x="290342" y="18787303"/>
            <a:ext cx="37342873" cy="1955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 Add new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718" y="21710168"/>
            <a:ext cx="8282782" cy="857933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79102" y="31715252"/>
            <a:ext cx="37342873" cy="1955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 Do yo</a:t>
            </a:r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u want to add Feed Dog for R10?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396854" y="36838702"/>
            <a:ext cx="8758990" cy="14960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Yes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298648" y="36838702"/>
            <a:ext cx="8758990" cy="14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 smtClean="0"/>
              <a:t>No</a:t>
            </a:r>
            <a:endParaRPr lang="en-ZA" sz="8163" dirty="0"/>
          </a:p>
        </p:txBody>
      </p:sp>
      <p:sp>
        <p:nvSpPr>
          <p:cNvPr id="23" name="Rectangle 22"/>
          <p:cNvSpPr/>
          <p:nvPr/>
        </p:nvSpPr>
        <p:spPr>
          <a:xfrm>
            <a:off x="579101" y="40284752"/>
            <a:ext cx="37342873" cy="1955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 Feed Dog for R10 has been added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131</Words>
  <Application>Microsoft Office PowerPoint</Application>
  <PresentationFormat>Custom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Investec Bank Central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Perusha Ramoorthy</dc:creator>
  <cp:lastModifiedBy>Perusha Ramoorthy</cp:lastModifiedBy>
  <cp:revision>28</cp:revision>
  <dcterms:created xsi:type="dcterms:W3CDTF">2016-12-02T08:50:19Z</dcterms:created>
  <dcterms:modified xsi:type="dcterms:W3CDTF">2016-12-02T18:43:20Z</dcterms:modified>
</cp:coreProperties>
</file>