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3" r:id="rId17"/>
    <p:sldId id="301" r:id="rId18"/>
    <p:sldId id="304" r:id="rId19"/>
    <p:sldId id="305" r:id="rId20"/>
    <p:sldId id="306" r:id="rId21"/>
    <p:sldId id="307" r:id="rId22"/>
    <p:sldId id="308" r:id="rId23"/>
    <p:sldId id="309" r:id="rId24"/>
    <p:sldId id="269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CCECFF"/>
    <a:srgbClr val="6666FF"/>
    <a:srgbClr val="0000FF"/>
    <a:srgbClr val="0033CC"/>
    <a:srgbClr val="006600"/>
    <a:srgbClr val="66CCFF"/>
    <a:srgbClr val="FB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>
        <p:scale>
          <a:sx n="70" d="100"/>
          <a:sy n="70" d="100"/>
        </p:scale>
        <p:origin x="-264" y="7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9/4/2024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87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72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82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3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69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28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945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630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502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9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86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204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31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28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7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57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7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0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52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62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9/4/2024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9/4/2024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9/4/2024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#10</a:t>
            </a:r>
          </a:p>
          <a:p>
            <a:r>
              <a:rPr lang="en-SG" sz="4400" dirty="0"/>
              <a:t>Pipelining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406640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2910"/>
              </p:ext>
            </p:extLst>
          </p:nvPr>
        </p:nvGraphicFramePr>
        <p:xfrm>
          <a:off x="197334" y="877435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406640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484321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1844822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223201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9207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20" y="26198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47670"/>
              </p:ext>
            </p:extLst>
          </p:nvPr>
        </p:nvGraphicFramePr>
        <p:xfrm>
          <a:off x="1304072" y="780428"/>
          <a:ext cx="9277481" cy="45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138226" y="261987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68071" y="1927044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68071" y="4903765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4055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455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7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2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827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8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66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432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2129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64746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4736361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074915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350130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5670169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5973052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829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0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8925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74394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155785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464192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074915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347084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5665159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5976200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809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39095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99741"/>
              </p:ext>
            </p:extLst>
          </p:nvPr>
        </p:nvGraphicFramePr>
        <p:xfrm>
          <a:off x="715023" y="80156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39082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Blank timing chart.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8622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D730B-9A2E-43D0-9AFF-12A4CEC9026C}"/>
              </a:ext>
            </a:extLst>
          </p:cNvPr>
          <p:cNvSpPr txBox="1"/>
          <p:nvPr/>
        </p:nvSpPr>
        <p:spPr>
          <a:xfrm>
            <a:off x="7063278" y="852491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1355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19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cycles in an ideal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309" y="1349115"/>
            <a:ext cx="37925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16 + (5 – 1) = 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72660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0186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Blank timing chart for Q1a.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5A7-7899-4EBF-BE0D-F980427EC3B8}"/>
              </a:ext>
            </a:extLst>
          </p:cNvPr>
          <p:cNvSpPr txBox="1"/>
          <p:nvPr/>
        </p:nvSpPr>
        <p:spPr>
          <a:xfrm>
            <a:off x="566591" y="96181"/>
            <a:ext cx="576942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Tutors: For your use. You may remove this if you are not using it.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69197-B289-49D2-A813-EB8DBB08C881}"/>
              </a:ext>
            </a:extLst>
          </p:cNvPr>
          <p:cNvSpPr txBox="1"/>
          <p:nvPr/>
        </p:nvSpPr>
        <p:spPr>
          <a:xfrm>
            <a:off x="7085987" y="0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8862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20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MEM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3" name="Rectangle 2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0" name="Rectangle 9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2" name="Rectangle 11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16" name="Rectangle 15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18" name="Rectangle 17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22" name="Rectangle 2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24" name="Rectangle 23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28" name="Rectangle 27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+24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21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11" name="Rectangle 10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7" name="Rectangle 16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23" name="Rectangle 22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32" name="Rectangle 3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35" name="Rectangle 34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41" name="Rectangle 40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+20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22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101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+4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23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99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reduce the additional delay cycles?</a:t>
            </a:r>
            <a:endParaRPr lang="en-SG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063279" y="2037430"/>
            <a:ext cx="43326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answer (other answers possible):</a:t>
            </a:r>
          </a:p>
          <a:p>
            <a:endParaRPr lang="en-US" sz="2400" dirty="0"/>
          </a:p>
          <a:p>
            <a:r>
              <a:rPr lang="en-US" sz="2400" dirty="0" smtClean="0"/>
              <a:t>Move </a:t>
            </a:r>
            <a:r>
              <a:rPr lang="en-US" sz="2400" dirty="0" err="1" smtClean="0"/>
              <a:t>I14</a:t>
            </a:r>
            <a:r>
              <a:rPr lang="en-US" sz="2400" dirty="0" smtClean="0"/>
              <a:t> (</a:t>
            </a:r>
            <a:r>
              <a:rPr lang="en-US" sz="2400" dirty="0" err="1" smtClean="0"/>
              <a:t>addi</a:t>
            </a:r>
            <a:r>
              <a:rPr lang="en-US" sz="2400" dirty="0" smtClean="0"/>
              <a:t> $</a:t>
            </a:r>
            <a:r>
              <a:rPr lang="en-US" sz="2400" dirty="0" err="1" smtClean="0"/>
              <a:t>s5</a:t>
            </a:r>
            <a:r>
              <a:rPr lang="en-US" sz="2400" dirty="0" smtClean="0"/>
              <a:t>, $</a:t>
            </a:r>
            <a:r>
              <a:rPr lang="en-US" sz="2400" dirty="0" err="1" smtClean="0"/>
              <a:t>s5</a:t>
            </a:r>
            <a:r>
              <a:rPr lang="en-US" sz="2400" dirty="0" smtClean="0"/>
              <a:t>, 1) to between </a:t>
            </a:r>
            <a:r>
              <a:rPr lang="en-US" sz="2400" dirty="0" err="1" smtClean="0"/>
              <a:t>I11</a:t>
            </a:r>
            <a:r>
              <a:rPr lang="en-US" sz="2400" dirty="0" smtClean="0"/>
              <a:t> (</a:t>
            </a:r>
            <a:r>
              <a:rPr lang="en-US" sz="2400" dirty="0" err="1" smtClean="0"/>
              <a:t>lw</a:t>
            </a:r>
            <a:r>
              <a:rPr lang="en-US" sz="2400" dirty="0" smtClean="0"/>
              <a:t> $</a:t>
            </a:r>
            <a:r>
              <a:rPr lang="en-US" sz="2400" dirty="0" err="1" smtClean="0"/>
              <a:t>s4</a:t>
            </a:r>
            <a:r>
              <a:rPr lang="en-US" sz="2400" dirty="0" smtClean="0"/>
              <a:t>, 0($</a:t>
            </a:r>
            <a:r>
              <a:rPr lang="en-US" sz="2400" dirty="0" err="1" smtClean="0"/>
              <a:t>t4</a:t>
            </a:r>
            <a:r>
              <a:rPr lang="en-US" sz="2400" dirty="0" smtClean="0"/>
              <a:t>)) and </a:t>
            </a:r>
            <a:r>
              <a:rPr lang="en-US" sz="2400" dirty="0" err="1" smtClean="0"/>
              <a:t>I12</a:t>
            </a:r>
            <a:r>
              <a:rPr lang="en-US" sz="2400" dirty="0" smtClean="0"/>
              <a:t> (sub $</a:t>
            </a:r>
            <a:r>
              <a:rPr lang="en-US" sz="2400" dirty="0" err="1" smtClean="0"/>
              <a:t>s3</a:t>
            </a:r>
            <a:r>
              <a:rPr lang="en-US" sz="2400" dirty="0" smtClean="0"/>
              <a:t>, $</a:t>
            </a:r>
            <a:r>
              <a:rPr lang="en-US" sz="2400" dirty="0" err="1" smtClean="0"/>
              <a:t>s3</a:t>
            </a:r>
            <a:r>
              <a:rPr lang="en-US" sz="2400" dirty="0" smtClean="0"/>
              <a:t>, $</a:t>
            </a:r>
            <a:r>
              <a:rPr lang="en-US" sz="2400" dirty="0" err="1" smtClean="0"/>
              <a:t>s5</a:t>
            </a:r>
            <a:r>
              <a:rPr lang="en-US" sz="2400" dirty="0" smtClean="0"/>
              <a:t>) to remove the 1 cycle delay at </a:t>
            </a:r>
            <a:r>
              <a:rPr lang="en-US" sz="2400" dirty="0" err="1" smtClean="0"/>
              <a:t>I12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11255" y="4343400"/>
            <a:ext cx="4363585" cy="794681"/>
            <a:chOff x="1911255" y="4343400"/>
            <a:chExt cx="4363585" cy="794681"/>
          </a:xfrm>
        </p:grpSpPr>
        <p:sp>
          <p:nvSpPr>
            <p:cNvPr id="11" name="Rectangle 10"/>
            <p:cNvSpPr/>
            <p:nvPr/>
          </p:nvSpPr>
          <p:spPr>
            <a:xfrm>
              <a:off x="2135465" y="489284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911255" y="4343400"/>
              <a:ext cx="338650" cy="673768"/>
            </a:xfrm>
            <a:custGeom>
              <a:avLst/>
              <a:gdLst>
                <a:gd name="connsiteX0" fmla="*/ 230366 w 338650"/>
                <a:gd name="connsiteY0" fmla="*/ 673768 h 673768"/>
                <a:gd name="connsiteX1" fmla="*/ 1766 w 338650"/>
                <a:gd name="connsiteY1" fmla="*/ 372979 h 673768"/>
                <a:gd name="connsiteX2" fmla="*/ 338650 w 338650"/>
                <a:gd name="connsiteY2" fmla="*/ 0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650" h="673768">
                  <a:moveTo>
                    <a:pt x="230366" y="673768"/>
                  </a:moveTo>
                  <a:cubicBezTo>
                    <a:pt x="107042" y="579521"/>
                    <a:pt x="-16281" y="485274"/>
                    <a:pt x="1766" y="372979"/>
                  </a:cubicBezTo>
                  <a:cubicBezTo>
                    <a:pt x="19813" y="260684"/>
                    <a:pt x="179231" y="130342"/>
                    <a:pt x="33865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38656" y="1124054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8990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10053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148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5953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9269"/>
              </p:ext>
            </p:extLst>
          </p:nvPr>
        </p:nvGraphicFramePr>
        <p:xfrm>
          <a:off x="1031929" y="1477979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9895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1415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5953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Blank timing chart for </a:t>
            </a:r>
            <a:r>
              <a:rPr lang="en-SG" sz="2400" dirty="0" err="1" smtClean="0"/>
              <a:t>Q1b</a:t>
            </a:r>
            <a:r>
              <a:rPr lang="en-SG" sz="2400" dirty="0"/>
              <a:t>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957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" y="1056869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41892"/>
              </p:ext>
            </p:extLst>
          </p:nvPr>
        </p:nvGraphicFramePr>
        <p:xfrm>
          <a:off x="1031929" y="1597721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56869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752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716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094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947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48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0716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094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931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004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716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094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1931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81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4104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4772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150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481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808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928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8596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797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124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1912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8596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797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124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1912" y="4355029"/>
            <a:ext cx="53564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96200" y="4355029"/>
            <a:ext cx="498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191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3776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315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642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5709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9732" y="2346510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0635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013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1401" y="4750359"/>
            <a:ext cx="4918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1445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0760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3847" y="512953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1" y="5129535"/>
            <a:ext cx="5198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6200" y="5129535"/>
            <a:ext cx="4559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7163" y="5129535"/>
            <a:ext cx="5567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63880" y="5129535"/>
            <a:ext cx="493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767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91687-711D-4782-936A-E7E9EE60C48C}"/>
              </a:ext>
            </a:extLst>
          </p:cNvPr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D9A0-84AA-44F1-8E12-93EACD3DECF2}"/>
              </a:ext>
            </a:extLst>
          </p:cNvPr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973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59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24509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72387"/>
              </p:ext>
            </p:extLst>
          </p:nvPr>
        </p:nvGraphicFramePr>
        <p:xfrm>
          <a:off x="1035046" y="175936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8483" y="1245094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561609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41792"/>
              </p:ext>
            </p:extLst>
          </p:nvPr>
        </p:nvGraphicFramePr>
        <p:xfrm>
          <a:off x="1031929" y="4083763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24509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713913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31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4440</TotalTime>
  <Words>4198</Words>
  <Application>Microsoft Office PowerPoint</Application>
  <PresentationFormat>Widescreen</PresentationFormat>
  <Paragraphs>1111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Calibri</vt:lpstr>
      <vt:lpstr>Calibri Light</vt:lpstr>
      <vt:lpstr>Courier New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463</cp:revision>
  <cp:lastPrinted>2019-04-10T00:56:38Z</cp:lastPrinted>
  <dcterms:created xsi:type="dcterms:W3CDTF">2015-03-28T05:22:46Z</dcterms:created>
  <dcterms:modified xsi:type="dcterms:W3CDTF">2024-04-09T00:07:42Z</dcterms:modified>
</cp:coreProperties>
</file>