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1" r:id="rId1"/>
  </p:sldMasterIdLst>
  <p:notesMasterIdLst>
    <p:notesMasterId r:id="rId10"/>
  </p:notesMasterIdLst>
  <p:sldIdLst>
    <p:sldId id="256" r:id="rId2"/>
    <p:sldId id="668" r:id="rId3"/>
    <p:sldId id="669" r:id="rId4"/>
    <p:sldId id="670" r:id="rId5"/>
    <p:sldId id="671" r:id="rId6"/>
    <p:sldId id="672" r:id="rId7"/>
    <p:sldId id="673" r:id="rId8"/>
    <p:sldId id="269" r:id="rId9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6600"/>
    <a:srgbClr val="66CCFF"/>
    <a:srgbClr val="0000FF"/>
    <a:srgbClr val="FBE6CE"/>
    <a:srgbClr val="95F3E8"/>
    <a:srgbClr val="660066"/>
    <a:srgbClr val="66FF99"/>
    <a:srgbClr val="E2F0D9"/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00" autoAdjust="0"/>
    <p:restoredTop sz="94129" autoAdjust="0"/>
  </p:normalViewPr>
  <p:slideViewPr>
    <p:cSldViewPr snapToGrid="0">
      <p:cViewPr varScale="1">
        <p:scale>
          <a:sx n="105" d="100"/>
          <a:sy n="105" d="100"/>
        </p:scale>
        <p:origin x="1182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380713-3F88-4B82-ACF8-E4F4A6D1B898}" type="datetimeFigureOut">
              <a:rPr lang="en-SG" smtClean="0"/>
              <a:t>20/3/2024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E3A57E-E920-4C34-91F5-3C46E07A96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0944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0143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DC82-B281-43D9-9782-FA94450D82A6}" type="datetime1">
              <a:rPr lang="en-SG" smtClean="0"/>
              <a:t>20/3/2024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8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C06DE-5440-4B55-85A5-23A3F03C9D77}" type="datetime1">
              <a:rPr lang="en-SG" smtClean="0"/>
              <a:t>20/3/2024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1140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AF006-2334-47FC-9F14-6A6CA1A19D6E}" type="datetime1">
              <a:rPr lang="en-SG" smtClean="0"/>
              <a:t>20/3/2024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9597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5DE8A-7616-47CF-8468-064F48A2FEC3}" type="datetime1">
              <a:rPr lang="en-SG" smtClean="0"/>
              <a:t>20/3/2024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9235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0F12-918A-4DE3-B929-258B7DF1AC83}" type="datetime1">
              <a:rPr lang="en-SG" smtClean="0"/>
              <a:t>20/3/2024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40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8A55-AAEB-4B09-8FFD-F64405585E2E}" type="datetime1">
              <a:rPr lang="en-SG" smtClean="0"/>
              <a:t>20/3/2024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2160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4563-0501-48F5-B84D-A277E1048241}" type="datetime1">
              <a:rPr lang="en-SG" smtClean="0"/>
              <a:t>20/3/2024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0574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E53E-5454-4188-B811-AE20EFE2A1BD}" type="datetime1">
              <a:rPr lang="en-SG" smtClean="0"/>
              <a:t>20/3/2024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7442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010CA-D5DF-46D0-A127-3F1B60ED4D16}" type="datetime1">
              <a:rPr lang="en-SG" smtClean="0"/>
              <a:t>20/3/2024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5042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F311B8C-9507-4FC0-B68E-608D733D4E76}" type="datetime1">
              <a:rPr lang="en-SG" smtClean="0"/>
              <a:t>20/3/2024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6796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53C4-1483-49C3-B818-99CED61C6FB0}" type="datetime1">
              <a:rPr lang="en-SG" smtClean="0"/>
              <a:t>20/3/2024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522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F1222CF-8AB8-4D71-B847-9594A2A4CEF4}" type="datetime1">
              <a:rPr lang="en-SG" smtClean="0"/>
              <a:t>20/3/2024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806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1679448"/>
          </a:xfrm>
        </p:spPr>
        <p:txBody>
          <a:bodyPr/>
          <a:lstStyle/>
          <a:p>
            <a:r>
              <a:rPr lang="en-SG" dirty="0"/>
              <a:t>CS2100</a:t>
            </a:r>
            <a:br>
              <a:rPr lang="en-SG" dirty="0"/>
            </a:br>
            <a:endParaRPr lang="en-SG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8361" y="2144110"/>
            <a:ext cx="8884632" cy="2201602"/>
          </a:xfrm>
        </p:spPr>
        <p:txBody>
          <a:bodyPr>
            <a:normAutofit/>
          </a:bodyPr>
          <a:lstStyle/>
          <a:p>
            <a:r>
              <a:rPr lang="en-SG" sz="3200" dirty="0"/>
              <a:t>Tutorial #7</a:t>
            </a:r>
          </a:p>
          <a:p>
            <a:r>
              <a:rPr lang="en-SG" sz="4400" dirty="0"/>
              <a:t>Combinational Circuits</a:t>
            </a:r>
          </a:p>
          <a:p>
            <a:r>
              <a:rPr lang="en-SG" dirty="0"/>
              <a:t>(Prepared by: Aaron Tan)</a:t>
            </a:r>
          </a:p>
        </p:txBody>
      </p:sp>
    </p:spTree>
    <p:extLst>
      <p:ext uri="{BB962C8B-B14F-4D97-AF65-F5344CB8AC3E}">
        <p14:creationId xmlns:p14="http://schemas.microsoft.com/office/powerpoint/2010/main" val="91351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487363" y="728703"/>
            <a:ext cx="1719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BCD code</a:t>
            </a:r>
            <a:endParaRPr lang="en-US" sz="2800" dirty="0"/>
          </a:p>
        </p:txBody>
      </p:sp>
      <p:sp>
        <p:nvSpPr>
          <p:cNvPr id="22" name="Slide Number Placeholder 1">
            <a:extLst>
              <a:ext uri="{FF2B5EF4-FFF2-40B4-BE49-F238E27FC236}">
                <a16:creationId xmlns:a16="http://schemas.microsoft.com/office/drawing/2014/main" id="{8EFEC079-AC84-4BD4-BB17-254FB808DEE6}"/>
              </a:ext>
            </a:extLst>
          </p:cNvPr>
          <p:cNvSpPr txBox="1">
            <a:spLocks/>
          </p:cNvSpPr>
          <p:nvPr/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BE2BCA-7FFD-4666-9163-5C061F649162}" type="slidenum">
              <a:rPr lang="en-SG" sz="1600" smtClean="0"/>
              <a:pPr/>
              <a:t>2</a:t>
            </a:fld>
            <a:endParaRPr lang="en-SG" sz="1600" dirty="0"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9BFD628D-268F-4545-BEB3-3BA9DB166E58}"/>
              </a:ext>
            </a:extLst>
          </p:cNvPr>
          <p:cNvSpPr txBox="1">
            <a:spLocks noChangeArrowheads="1"/>
          </p:cNvSpPr>
          <p:nvPr/>
        </p:nvSpPr>
        <p:spPr>
          <a:xfrm>
            <a:off x="350542" y="239871"/>
            <a:ext cx="904569" cy="5727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Q3</a:t>
            </a:r>
            <a:endParaRPr lang="en-US" sz="40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46B529E-103B-47EF-8222-983D21984E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882780"/>
              </p:ext>
            </p:extLst>
          </p:nvPr>
        </p:nvGraphicFramePr>
        <p:xfrm>
          <a:off x="2124640" y="396382"/>
          <a:ext cx="971681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9728">
                  <a:extLst>
                    <a:ext uri="{9D8B030D-6E8A-4147-A177-3AD203B41FA5}">
                      <a16:colId xmlns:a16="http://schemas.microsoft.com/office/drawing/2014/main" val="2381549590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2127171863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3483382105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3396829324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389870618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2882338723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1263645648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1160439362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637119299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2784002098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387105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Digits: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2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3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4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5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6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7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8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9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2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Code: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0000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0001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0010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0011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0100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0101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0110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0111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1000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1001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05155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8DC36C4-5872-447E-9CD2-98E494FF323E}"/>
              </a:ext>
            </a:extLst>
          </p:cNvPr>
          <p:cNvSpPr txBox="1"/>
          <p:nvPr/>
        </p:nvSpPr>
        <p:spPr>
          <a:xfrm>
            <a:off x="229928" y="1486976"/>
            <a:ext cx="477469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Given two decimal digits 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and 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represented by their BCD codes </a:t>
            </a:r>
            <a:r>
              <a:rPr lang="en-US" sz="2400" i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</a:t>
            </a:r>
            <a:r>
              <a:rPr lang="en-US" sz="2400" baseline="-250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3</a:t>
            </a:r>
            <a:r>
              <a:rPr lang="en-US" sz="2400" i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</a:t>
            </a:r>
            <a:r>
              <a:rPr lang="en-US" sz="2400" baseline="-250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2</a:t>
            </a:r>
            <a:r>
              <a:rPr lang="en-US" sz="2400" i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</a:t>
            </a:r>
            <a:r>
              <a:rPr lang="en-US" sz="2400" baseline="-250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1</a:t>
            </a:r>
            <a:r>
              <a:rPr lang="en-US" sz="2400" i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</a:t>
            </a:r>
            <a:r>
              <a:rPr lang="en-US" sz="2400" baseline="-250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0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and </a:t>
            </a:r>
            <a:r>
              <a:rPr lang="en-US" sz="2400" i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</a:t>
            </a:r>
            <a:r>
              <a:rPr lang="en-US" sz="2400" baseline="-250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3</a:t>
            </a:r>
            <a:r>
              <a:rPr lang="en-US" sz="2400" i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</a:t>
            </a:r>
            <a:r>
              <a:rPr lang="en-US" sz="2400" baseline="-250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2</a:t>
            </a:r>
            <a:r>
              <a:rPr lang="en-US" sz="2400" i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</a:t>
            </a:r>
            <a:r>
              <a:rPr lang="en-US" sz="2400" baseline="-250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1</a:t>
            </a:r>
            <a:r>
              <a:rPr lang="en-US" sz="2400" i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</a:t>
            </a:r>
            <a:r>
              <a:rPr lang="en-US" sz="2400" baseline="-250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0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respectively, implement a circuit </a:t>
            </a:r>
            <a:r>
              <a:rPr lang="en-US" sz="2400" u="sng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without using any logic gates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to calculate the BCD code of the 3-digit output of </a:t>
            </a:r>
            <a:r>
              <a:rPr lang="en-US" sz="24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(51</a:t>
            </a:r>
            <a:r>
              <a:rPr lang="en-US" sz="24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</a:t>
            </a:r>
            <a:r>
              <a:rPr lang="en-US" sz="2400" i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</a:t>
            </a:r>
            <a:r>
              <a:rPr lang="en-US" sz="24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) + (20</a:t>
            </a:r>
            <a:r>
              <a:rPr lang="en-US" sz="24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</a:t>
            </a:r>
            <a:r>
              <a:rPr lang="en-US" sz="24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(</a:t>
            </a:r>
            <a:r>
              <a:rPr lang="en-US" sz="2400" i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</a:t>
            </a:r>
            <a:r>
              <a:rPr lang="en-US" sz="24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%2))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where % is the modulo operator. Name the outputs 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</a:t>
            </a:r>
            <a:r>
              <a:rPr lang="en-US" sz="2400" baseline="-25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11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</a:t>
            </a:r>
            <a:r>
              <a:rPr lang="en-US" sz="2400" baseline="-25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10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</a:t>
            </a:r>
            <a:r>
              <a:rPr lang="en-US" sz="2400" baseline="-25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9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</a:t>
            </a:r>
            <a:r>
              <a:rPr lang="en-US" sz="2400" baseline="-25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8  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</a:t>
            </a:r>
            <a:r>
              <a:rPr lang="en-US" sz="2400" baseline="-25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7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</a:t>
            </a:r>
            <a:r>
              <a:rPr lang="en-US" sz="2400" baseline="-25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6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</a:t>
            </a:r>
            <a:r>
              <a:rPr lang="en-US" sz="2400" baseline="-25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5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</a:t>
            </a:r>
            <a:r>
              <a:rPr lang="en-US" sz="2400" baseline="-25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4  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</a:t>
            </a:r>
            <a:r>
              <a:rPr lang="en-US" sz="2400" baseline="-25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3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</a:t>
            </a:r>
            <a:r>
              <a:rPr lang="en-US" sz="2400" baseline="-25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2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</a:t>
            </a:r>
            <a:r>
              <a:rPr lang="en-US" sz="2400" baseline="-25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1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</a:t>
            </a:r>
            <a:r>
              <a:rPr lang="en-US" sz="2400" baseline="-25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0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 </a:t>
            </a:r>
            <a:endParaRPr lang="en-SG" sz="2400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F4E8CCCD-A613-4CAE-B6D0-B9CEB6E267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912236"/>
              </p:ext>
            </p:extLst>
          </p:nvPr>
        </p:nvGraphicFramePr>
        <p:xfrm>
          <a:off x="5093110" y="1570816"/>
          <a:ext cx="6508956" cy="444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413">
                  <a:extLst>
                    <a:ext uri="{9D8B030D-6E8A-4147-A177-3AD203B41FA5}">
                      <a16:colId xmlns:a16="http://schemas.microsoft.com/office/drawing/2014/main" val="2210403777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536380973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2262005262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2364564657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676008727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3878303626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1560561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495092922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284838382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2615535553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2089085059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36222587"/>
                    </a:ext>
                  </a:extLst>
                </a:gridCol>
              </a:tblGrid>
              <a:tr h="300230">
                <a:tc gridSpan="4">
                  <a:txBody>
                    <a:bodyPr/>
                    <a:lstStyle/>
                    <a:p>
                      <a:pPr algn="ctr"/>
                      <a:r>
                        <a:rPr lang="en-SG" i="1" dirty="0"/>
                        <a:t>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rowSpan="2" gridSpan="8">
                  <a:txBody>
                    <a:bodyPr/>
                    <a:lstStyle/>
                    <a:p>
                      <a:pPr algn="ctr"/>
                      <a:r>
                        <a:rPr lang="en-SG" dirty="0"/>
                        <a:t>5</a:t>
                      </a:r>
                      <a:r>
                        <a:rPr lang="en-SG" dirty="0">
                          <a:sym typeface="Symbol" panose="05050102010706020507" pitchFamily="18" charset="2"/>
                        </a:rPr>
                        <a:t></a:t>
                      </a:r>
                      <a:r>
                        <a:rPr lang="en-SG" i="1" dirty="0">
                          <a:sym typeface="Symbol" panose="05050102010706020507" pitchFamily="18" charset="2"/>
                        </a:rPr>
                        <a:t>A</a:t>
                      </a:r>
                      <a:endParaRPr lang="en-SG" i="1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66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i="1"/>
                        <a:t>A</a:t>
                      </a:r>
                      <a:r>
                        <a:rPr lang="en-SG" baseline="-25000"/>
                        <a:t>3</a:t>
                      </a:r>
                      <a:endParaRPr lang="en-SG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i="1"/>
                        <a:t>A</a:t>
                      </a:r>
                      <a:r>
                        <a:rPr lang="en-SG" baseline="-25000"/>
                        <a:t>2</a:t>
                      </a:r>
                      <a:endParaRPr lang="en-SG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i="1"/>
                        <a:t>A</a:t>
                      </a:r>
                      <a:r>
                        <a:rPr lang="en-SG" baseline="-25000"/>
                        <a:t>1</a:t>
                      </a:r>
                      <a:endParaRPr lang="en-SG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i="1"/>
                        <a:t>A</a:t>
                      </a:r>
                      <a:r>
                        <a:rPr lang="en-SG" baseline="-25000"/>
                        <a:t>0</a:t>
                      </a:r>
                      <a:endParaRPr lang="en-SG" baseline="-25000" dirty="0"/>
                    </a:p>
                  </a:txBody>
                  <a:tcPr/>
                </a:tc>
                <a:tc gridSpan="8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556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742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006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563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608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564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726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883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931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533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97962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7833E88-7263-40D9-A3FD-23916872D526}"/>
              </a:ext>
            </a:extLst>
          </p:cNvPr>
          <p:cNvSpPr txBox="1"/>
          <p:nvPr/>
        </p:nvSpPr>
        <p:spPr>
          <a:xfrm>
            <a:off x="487363" y="5211097"/>
            <a:ext cx="4409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Hint: Fill in the table on the right.</a:t>
            </a:r>
          </a:p>
        </p:txBody>
      </p:sp>
    </p:spTree>
    <p:extLst>
      <p:ext uri="{BB962C8B-B14F-4D97-AF65-F5344CB8AC3E}">
        <p14:creationId xmlns:p14="http://schemas.microsoft.com/office/powerpoint/2010/main" val="4281180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487363" y="728703"/>
            <a:ext cx="1719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BCD code</a:t>
            </a:r>
            <a:endParaRPr lang="en-US" sz="2800" dirty="0"/>
          </a:p>
        </p:txBody>
      </p:sp>
      <p:sp>
        <p:nvSpPr>
          <p:cNvPr id="22" name="Slide Number Placeholder 1">
            <a:extLst>
              <a:ext uri="{FF2B5EF4-FFF2-40B4-BE49-F238E27FC236}">
                <a16:creationId xmlns:a16="http://schemas.microsoft.com/office/drawing/2014/main" id="{8EFEC079-AC84-4BD4-BB17-254FB808DEE6}"/>
              </a:ext>
            </a:extLst>
          </p:cNvPr>
          <p:cNvSpPr txBox="1">
            <a:spLocks/>
          </p:cNvSpPr>
          <p:nvPr/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BE2BCA-7FFD-4666-9163-5C061F649162}" type="slidenum">
              <a:rPr lang="en-SG" sz="1600" smtClean="0"/>
              <a:pPr/>
              <a:t>3</a:t>
            </a:fld>
            <a:endParaRPr lang="en-SG" sz="1600" dirty="0"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9BFD628D-268F-4545-BEB3-3BA9DB166E58}"/>
              </a:ext>
            </a:extLst>
          </p:cNvPr>
          <p:cNvSpPr txBox="1">
            <a:spLocks noChangeArrowheads="1"/>
          </p:cNvSpPr>
          <p:nvPr/>
        </p:nvSpPr>
        <p:spPr>
          <a:xfrm>
            <a:off x="350542" y="239871"/>
            <a:ext cx="904569" cy="5727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Q3</a:t>
            </a:r>
            <a:endParaRPr lang="en-US" sz="40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46B529E-103B-47EF-8222-983D21984EE5}"/>
              </a:ext>
            </a:extLst>
          </p:cNvPr>
          <p:cNvGraphicFramePr>
            <a:graphicFrameLocks noGrp="1"/>
          </p:cNvGraphicFramePr>
          <p:nvPr/>
        </p:nvGraphicFramePr>
        <p:xfrm>
          <a:off x="2124640" y="396382"/>
          <a:ext cx="971681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9728">
                  <a:extLst>
                    <a:ext uri="{9D8B030D-6E8A-4147-A177-3AD203B41FA5}">
                      <a16:colId xmlns:a16="http://schemas.microsoft.com/office/drawing/2014/main" val="2381549590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2127171863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3483382105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3396829324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389870618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2882338723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1263645648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1160439362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637119299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2784002098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387105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Digits: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2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3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4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5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6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7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8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9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2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Code: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0000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0001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0010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0011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0100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0101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0110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0111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1000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1001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051556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F4E8CCCD-A613-4CAE-B6D0-B9CEB6E267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833149"/>
              </p:ext>
            </p:extLst>
          </p:nvPr>
        </p:nvGraphicFramePr>
        <p:xfrm>
          <a:off x="5093110" y="1570816"/>
          <a:ext cx="6508956" cy="444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413">
                  <a:extLst>
                    <a:ext uri="{9D8B030D-6E8A-4147-A177-3AD203B41FA5}">
                      <a16:colId xmlns:a16="http://schemas.microsoft.com/office/drawing/2014/main" val="2210403777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536380973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2262005262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2364564657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676008727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3878303626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1560561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495092922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284838382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2615535553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2089085059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36222587"/>
                    </a:ext>
                  </a:extLst>
                </a:gridCol>
              </a:tblGrid>
              <a:tr h="300230">
                <a:tc gridSpan="4">
                  <a:txBody>
                    <a:bodyPr/>
                    <a:lstStyle/>
                    <a:p>
                      <a:pPr algn="ctr"/>
                      <a:r>
                        <a:rPr lang="en-SG" i="1" dirty="0"/>
                        <a:t>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rowSpan="2" gridSpan="8">
                  <a:txBody>
                    <a:bodyPr/>
                    <a:lstStyle/>
                    <a:p>
                      <a:pPr algn="ctr"/>
                      <a:r>
                        <a:rPr lang="en-SG" dirty="0"/>
                        <a:t>5</a:t>
                      </a:r>
                      <a:r>
                        <a:rPr lang="en-SG" dirty="0">
                          <a:sym typeface="Symbol" panose="05050102010706020507" pitchFamily="18" charset="2"/>
                        </a:rPr>
                        <a:t></a:t>
                      </a:r>
                      <a:r>
                        <a:rPr lang="en-SG" i="1" dirty="0">
                          <a:sym typeface="Symbol" panose="05050102010706020507" pitchFamily="18" charset="2"/>
                        </a:rPr>
                        <a:t>A</a:t>
                      </a:r>
                      <a:endParaRPr lang="en-SG" i="1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66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i="1" dirty="0"/>
                        <a:t>A</a:t>
                      </a:r>
                      <a:r>
                        <a:rPr lang="en-SG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i="1" dirty="0"/>
                        <a:t>A</a:t>
                      </a:r>
                      <a:r>
                        <a:rPr lang="en-SG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i="1" dirty="0"/>
                        <a:t>A</a:t>
                      </a:r>
                      <a:r>
                        <a:rPr lang="en-SG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i="1" dirty="0"/>
                        <a:t>A</a:t>
                      </a:r>
                      <a:r>
                        <a:rPr lang="en-SG" baseline="-25000" dirty="0"/>
                        <a:t>0</a:t>
                      </a:r>
                    </a:p>
                  </a:txBody>
                  <a:tcPr/>
                </a:tc>
                <a:tc gridSpan="8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556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742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006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563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608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564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726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883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931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533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979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980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487363" y="728703"/>
            <a:ext cx="1719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BCD code</a:t>
            </a:r>
            <a:endParaRPr lang="en-US" sz="2800" dirty="0"/>
          </a:p>
        </p:txBody>
      </p:sp>
      <p:sp>
        <p:nvSpPr>
          <p:cNvPr id="22" name="Slide Number Placeholder 1">
            <a:extLst>
              <a:ext uri="{FF2B5EF4-FFF2-40B4-BE49-F238E27FC236}">
                <a16:creationId xmlns:a16="http://schemas.microsoft.com/office/drawing/2014/main" id="{8EFEC079-AC84-4BD4-BB17-254FB808DEE6}"/>
              </a:ext>
            </a:extLst>
          </p:cNvPr>
          <p:cNvSpPr txBox="1">
            <a:spLocks/>
          </p:cNvSpPr>
          <p:nvPr/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BE2BCA-7FFD-4666-9163-5C061F649162}" type="slidenum">
              <a:rPr lang="en-SG" sz="1600" smtClean="0"/>
              <a:pPr/>
              <a:t>4</a:t>
            </a:fld>
            <a:endParaRPr lang="en-SG" sz="1600" dirty="0"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9BFD628D-268F-4545-BEB3-3BA9DB166E58}"/>
              </a:ext>
            </a:extLst>
          </p:cNvPr>
          <p:cNvSpPr txBox="1">
            <a:spLocks noChangeArrowheads="1"/>
          </p:cNvSpPr>
          <p:nvPr/>
        </p:nvSpPr>
        <p:spPr>
          <a:xfrm>
            <a:off x="350542" y="239871"/>
            <a:ext cx="904569" cy="5727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Q3</a:t>
            </a:r>
            <a:endParaRPr lang="en-US" sz="40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46B529E-103B-47EF-8222-983D21984EE5}"/>
              </a:ext>
            </a:extLst>
          </p:cNvPr>
          <p:cNvGraphicFramePr>
            <a:graphicFrameLocks noGrp="1"/>
          </p:cNvGraphicFramePr>
          <p:nvPr/>
        </p:nvGraphicFramePr>
        <p:xfrm>
          <a:off x="2124640" y="396382"/>
          <a:ext cx="971681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9728">
                  <a:extLst>
                    <a:ext uri="{9D8B030D-6E8A-4147-A177-3AD203B41FA5}">
                      <a16:colId xmlns:a16="http://schemas.microsoft.com/office/drawing/2014/main" val="2381549590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2127171863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3483382105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3396829324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389870618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2882338723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1263645648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1160439362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637119299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2784002098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387105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Digits: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2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3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4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5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6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7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8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9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2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Code: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0000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0001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0010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0011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0100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0101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0110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0111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1000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1001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051556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F4E8CCCD-A613-4CAE-B6D0-B9CEB6E26738}"/>
              </a:ext>
            </a:extLst>
          </p:cNvPr>
          <p:cNvGraphicFramePr>
            <a:graphicFrameLocks noGrp="1"/>
          </p:cNvGraphicFramePr>
          <p:nvPr/>
        </p:nvGraphicFramePr>
        <p:xfrm>
          <a:off x="5093110" y="1570816"/>
          <a:ext cx="6508956" cy="444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413">
                  <a:extLst>
                    <a:ext uri="{9D8B030D-6E8A-4147-A177-3AD203B41FA5}">
                      <a16:colId xmlns:a16="http://schemas.microsoft.com/office/drawing/2014/main" val="2210403777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536380973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2262005262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2364564657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676008727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3878303626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1560561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495092922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284838382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2615535553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2089085059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36222587"/>
                    </a:ext>
                  </a:extLst>
                </a:gridCol>
              </a:tblGrid>
              <a:tr h="300230">
                <a:tc gridSpan="4">
                  <a:txBody>
                    <a:bodyPr/>
                    <a:lstStyle/>
                    <a:p>
                      <a:pPr algn="ctr"/>
                      <a:r>
                        <a:rPr lang="en-SG" i="1" dirty="0"/>
                        <a:t>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rowSpan="2" gridSpan="8">
                  <a:txBody>
                    <a:bodyPr/>
                    <a:lstStyle/>
                    <a:p>
                      <a:pPr algn="ctr"/>
                      <a:r>
                        <a:rPr lang="en-SG" dirty="0"/>
                        <a:t>5</a:t>
                      </a:r>
                      <a:r>
                        <a:rPr lang="en-SG" dirty="0">
                          <a:sym typeface="Symbol" panose="05050102010706020507" pitchFamily="18" charset="2"/>
                        </a:rPr>
                        <a:t></a:t>
                      </a:r>
                      <a:r>
                        <a:rPr lang="en-SG" i="1" dirty="0">
                          <a:sym typeface="Symbol" panose="05050102010706020507" pitchFamily="18" charset="2"/>
                        </a:rPr>
                        <a:t>A</a:t>
                      </a:r>
                      <a:endParaRPr lang="en-SG" i="1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66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i="1" dirty="0"/>
                        <a:t>A</a:t>
                      </a:r>
                      <a:r>
                        <a:rPr lang="en-SG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i="1" dirty="0"/>
                        <a:t>A</a:t>
                      </a:r>
                      <a:r>
                        <a:rPr lang="en-SG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i="1" dirty="0"/>
                        <a:t>A</a:t>
                      </a:r>
                      <a:r>
                        <a:rPr lang="en-SG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i="1" dirty="0"/>
                        <a:t>A</a:t>
                      </a:r>
                      <a:r>
                        <a:rPr lang="en-SG" baseline="-25000" dirty="0"/>
                        <a:t>0</a:t>
                      </a:r>
                    </a:p>
                  </a:txBody>
                  <a:tcPr/>
                </a:tc>
                <a:tc gridSpan="8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556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742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006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563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608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564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726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883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931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533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979620"/>
                  </a:ext>
                </a:extLst>
              </a:tr>
            </a:tbl>
          </a:graphicData>
        </a:graphic>
      </p:graphicFrame>
      <p:grpSp>
        <p:nvGrpSpPr>
          <p:cNvPr id="86" name="Group 85">
            <a:extLst>
              <a:ext uri="{FF2B5EF4-FFF2-40B4-BE49-F238E27FC236}">
                <a16:creationId xmlns:a16="http://schemas.microsoft.com/office/drawing/2014/main" id="{4BC9E9D6-22AC-4494-B5A2-1E730B23FCCD}"/>
              </a:ext>
            </a:extLst>
          </p:cNvPr>
          <p:cNvGrpSpPr/>
          <p:nvPr/>
        </p:nvGrpSpPr>
        <p:grpSpPr>
          <a:xfrm>
            <a:off x="974622" y="1640278"/>
            <a:ext cx="1974952" cy="461665"/>
            <a:chOff x="974622" y="1873721"/>
            <a:chExt cx="1974952" cy="46166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26630A7-FC44-4B18-B5DB-E1605783D2B3}"/>
                </a:ext>
              </a:extLst>
            </p:cNvPr>
            <p:cNvSpPr txBox="1"/>
            <p:nvPr/>
          </p:nvSpPr>
          <p:spPr>
            <a:xfrm>
              <a:off x="974622" y="1873721"/>
              <a:ext cx="565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A</a:t>
              </a:r>
              <a:r>
                <a:rPr lang="en-SG" sz="2400" baseline="-25000" dirty="0"/>
                <a:t>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19D01EA-4E1A-4557-924F-A393AAE929EF}"/>
                </a:ext>
              </a:extLst>
            </p:cNvPr>
            <p:cNvSpPr txBox="1"/>
            <p:nvPr/>
          </p:nvSpPr>
          <p:spPr>
            <a:xfrm>
              <a:off x="1456795" y="1873721"/>
              <a:ext cx="565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A</a:t>
              </a:r>
              <a:r>
                <a:rPr lang="en-SG" sz="2400" baseline="-25000" dirty="0"/>
                <a:t>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7C9C873-DEA0-44B9-9789-85B9935D0747}"/>
                </a:ext>
              </a:extLst>
            </p:cNvPr>
            <p:cNvSpPr txBox="1"/>
            <p:nvPr/>
          </p:nvSpPr>
          <p:spPr>
            <a:xfrm>
              <a:off x="1870083" y="1873721"/>
              <a:ext cx="6327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A</a:t>
              </a:r>
              <a:r>
                <a:rPr lang="en-SG" sz="2400" baseline="-25000" dirty="0"/>
                <a:t>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DE79736-199D-4B05-BDDA-60D4F36E6DA2}"/>
                </a:ext>
              </a:extLst>
            </p:cNvPr>
            <p:cNvSpPr txBox="1"/>
            <p:nvPr/>
          </p:nvSpPr>
          <p:spPr>
            <a:xfrm>
              <a:off x="2360290" y="1873721"/>
              <a:ext cx="5892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A</a:t>
              </a:r>
              <a:r>
                <a:rPr lang="en-SG" sz="2400" i="1" baseline="-25000" dirty="0"/>
                <a:t>0</a:t>
              </a:r>
              <a:endParaRPr lang="en-SG" sz="2400" baseline="-25000" dirty="0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90B8B6B-2A89-4DFD-94C3-BEC42D6A3BCD}"/>
              </a:ext>
            </a:extLst>
          </p:cNvPr>
          <p:cNvGrpSpPr/>
          <p:nvPr/>
        </p:nvGrpSpPr>
        <p:grpSpPr>
          <a:xfrm>
            <a:off x="249649" y="2172929"/>
            <a:ext cx="4506705" cy="3049110"/>
            <a:chOff x="249649" y="1985804"/>
            <a:chExt cx="4506705" cy="3049110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30022EC6-48D3-4441-9403-CFCCF049A4CA}"/>
                </a:ext>
              </a:extLst>
            </p:cNvPr>
            <p:cNvGrpSpPr/>
            <p:nvPr/>
          </p:nvGrpSpPr>
          <p:grpSpPr>
            <a:xfrm>
              <a:off x="249649" y="3352874"/>
              <a:ext cx="3742078" cy="1140468"/>
              <a:chOff x="249649" y="3352874"/>
              <a:chExt cx="3742078" cy="1140468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2192D6C-5F6D-4BE9-8F30-05F781962D8A}"/>
                  </a:ext>
                </a:extLst>
              </p:cNvPr>
              <p:cNvSpPr txBox="1"/>
              <p:nvPr/>
            </p:nvSpPr>
            <p:spPr>
              <a:xfrm>
                <a:off x="249649" y="3352874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solidFill>
                      <a:srgbClr val="006600"/>
                    </a:solidFill>
                  </a:rPr>
                  <a:t>0</a:t>
                </a:r>
                <a:endParaRPr lang="en-SG" sz="2400" baseline="-25000" dirty="0">
                  <a:solidFill>
                    <a:srgbClr val="006600"/>
                  </a:solidFill>
                </a:endParaRPr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54A536B9-D6D1-4452-80A2-083BAC8961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468" y="3583707"/>
                <a:ext cx="3343433" cy="0"/>
              </a:xfrm>
              <a:prstGeom prst="line">
                <a:avLst/>
              </a:prstGeom>
              <a:ln w="28575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93012C29-764B-4036-BC13-257F0151D3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91727" y="3564194"/>
                <a:ext cx="0" cy="909635"/>
              </a:xfrm>
              <a:prstGeom prst="line">
                <a:avLst/>
              </a:prstGeom>
              <a:ln w="28575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79EEB756-D492-4A00-83B8-89883A495D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6820" y="3578123"/>
                <a:ext cx="0" cy="915219"/>
              </a:xfrm>
              <a:prstGeom prst="line">
                <a:avLst/>
              </a:prstGeom>
              <a:ln w="28575">
                <a:solidFill>
                  <a:srgbClr val="00660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43457C2C-2060-4389-8986-1DCC6D01D547}"/>
                </a:ext>
              </a:extLst>
            </p:cNvPr>
            <p:cNvGrpSpPr/>
            <p:nvPr/>
          </p:nvGrpSpPr>
          <p:grpSpPr>
            <a:xfrm>
              <a:off x="2635046" y="1985804"/>
              <a:ext cx="1793158" cy="2507538"/>
              <a:chOff x="2635046" y="1985804"/>
              <a:chExt cx="1793158" cy="2507538"/>
            </a:xfrm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51903C49-E127-4454-8851-0569D753D2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5046" y="1985804"/>
                <a:ext cx="0" cy="1308002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F1DD52AC-4072-4E51-AFA4-377073CA03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26149" y="3293806"/>
                <a:ext cx="2055" cy="1199536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C8C3CA62-B6A0-41CD-B2A3-21C43FA9B2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42419" y="3293806"/>
                <a:ext cx="1777179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1EBA8754-1FDF-4CE0-849E-242644F2B0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68122" y="3303262"/>
                <a:ext cx="1" cy="1190080"/>
              </a:xfrm>
              <a:prstGeom prst="line">
                <a:avLst/>
              </a:prstGeom>
              <a:ln w="28575">
                <a:solidFill>
                  <a:srgbClr val="C0000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840B789F-CE83-4B50-9560-D09DAA146884}"/>
                </a:ext>
              </a:extLst>
            </p:cNvPr>
            <p:cNvGrpSpPr/>
            <p:nvPr/>
          </p:nvGrpSpPr>
          <p:grpSpPr>
            <a:xfrm>
              <a:off x="2858488" y="4547117"/>
              <a:ext cx="1897866" cy="487797"/>
              <a:chOff x="2858488" y="4547117"/>
              <a:chExt cx="1897866" cy="487797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08B2FD7-56FD-4299-9308-64981F3AB74E}"/>
                  </a:ext>
                </a:extLst>
              </p:cNvPr>
              <p:cNvSpPr txBox="1"/>
              <p:nvPr/>
            </p:nvSpPr>
            <p:spPr>
              <a:xfrm>
                <a:off x="4153168" y="4553360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0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E405C29-16BC-4968-B12D-EA511CDF3557}"/>
                  </a:ext>
                </a:extLst>
              </p:cNvPr>
              <p:cNvSpPr txBox="1"/>
              <p:nvPr/>
            </p:nvSpPr>
            <p:spPr>
              <a:xfrm>
                <a:off x="3264579" y="4547117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0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1B5A33B-B83A-4CF5-BCD5-2CD47C732C35}"/>
                  </a:ext>
                </a:extLst>
              </p:cNvPr>
              <p:cNvSpPr txBox="1"/>
              <p:nvPr/>
            </p:nvSpPr>
            <p:spPr>
              <a:xfrm>
                <a:off x="3739187" y="4573249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solidFill>
                      <a:srgbClr val="006600"/>
                    </a:solidFill>
                  </a:rPr>
                  <a:t>0</a:t>
                </a:r>
                <a:endParaRPr lang="en-SG" sz="2400" baseline="-25000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0AD7ED5-5CA1-4D31-AFB6-E531F929BCBC}"/>
                  </a:ext>
                </a:extLst>
              </p:cNvPr>
              <p:cNvSpPr txBox="1"/>
              <p:nvPr/>
            </p:nvSpPr>
            <p:spPr>
              <a:xfrm>
                <a:off x="2858488" y="4560183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solidFill>
                      <a:srgbClr val="006600"/>
                    </a:solidFill>
                  </a:rPr>
                  <a:t>0</a:t>
                </a:r>
                <a:endParaRPr lang="en-SG" sz="2400" baseline="-25000" dirty="0">
                  <a:solidFill>
                    <a:srgbClr val="006600"/>
                  </a:solidFill>
                </a:endParaRPr>
              </a:p>
            </p:txBody>
          </p:sp>
        </p:grp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72623D9-FFE6-4910-B239-1E4BC04B2591}"/>
              </a:ext>
            </a:extLst>
          </p:cNvPr>
          <p:cNvGrpSpPr/>
          <p:nvPr/>
        </p:nvGrpSpPr>
        <p:grpSpPr>
          <a:xfrm>
            <a:off x="658465" y="3765248"/>
            <a:ext cx="475427" cy="2049574"/>
            <a:chOff x="658465" y="3578123"/>
            <a:chExt cx="475427" cy="2049574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E3EBFFB-A28D-4C07-9D37-E6B1975FBC26}"/>
                </a:ext>
              </a:extLst>
            </p:cNvPr>
            <p:cNvCxnSpPr>
              <a:cxnSpLocks/>
            </p:cNvCxnSpPr>
            <p:nvPr/>
          </p:nvCxnSpPr>
          <p:spPr>
            <a:xfrm>
              <a:off x="881558" y="3578123"/>
              <a:ext cx="0" cy="1603477"/>
            </a:xfrm>
            <a:prstGeom prst="line">
              <a:avLst/>
            </a:prstGeom>
            <a:ln w="28575">
              <a:solidFill>
                <a:srgbClr val="0066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FCE65F6-27C1-4509-8FCE-8094261B913D}"/>
                </a:ext>
              </a:extLst>
            </p:cNvPr>
            <p:cNvSpPr txBox="1"/>
            <p:nvPr/>
          </p:nvSpPr>
          <p:spPr>
            <a:xfrm>
              <a:off x="658465" y="5166032"/>
              <a:ext cx="4754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rgbClr val="006600"/>
                  </a:solidFill>
                </a:rPr>
                <a:t>0</a:t>
              </a:r>
              <a:endParaRPr lang="en-SG" sz="2400" baseline="-250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3EF6C188-737C-4DE2-AE11-32A2107F5677}"/>
              </a:ext>
            </a:extLst>
          </p:cNvPr>
          <p:cNvGrpSpPr/>
          <p:nvPr/>
        </p:nvGrpSpPr>
        <p:grpSpPr>
          <a:xfrm>
            <a:off x="1294955" y="2172929"/>
            <a:ext cx="1681739" cy="3634216"/>
            <a:chOff x="1294955" y="1985804"/>
            <a:chExt cx="1681739" cy="3634216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F72E7D01-073D-49A4-B116-9EAFD43153D3}"/>
                </a:ext>
              </a:extLst>
            </p:cNvPr>
            <p:cNvGrpSpPr/>
            <p:nvPr/>
          </p:nvGrpSpPr>
          <p:grpSpPr>
            <a:xfrm>
              <a:off x="1294955" y="1985804"/>
              <a:ext cx="1342928" cy="3168093"/>
              <a:chOff x="1294955" y="1985804"/>
              <a:chExt cx="1342928" cy="3168093"/>
            </a:xfrm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02D019DF-7691-48EF-811B-E8D58C6714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0806" y="1985804"/>
                <a:ext cx="1" cy="2056893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7DF6AF1A-3AA1-4448-9FA6-3886502A71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37882" y="4004032"/>
                <a:ext cx="1" cy="1149865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728A6692-C81D-49FE-BD09-11E227C995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7172" y="4023364"/>
                <a:ext cx="427874" cy="0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3C4525AA-C3FD-432B-8552-0DCC221538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6566" y="1985804"/>
                <a:ext cx="1" cy="2285967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3A32ED09-2A5A-4CDD-ABCF-6E69DD60F3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2598" y="4283441"/>
                <a:ext cx="1" cy="857390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8B6CAC98-60F2-4A64-A686-139933981D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39584" y="4283441"/>
                <a:ext cx="453014" cy="0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44DC955A-2914-4D33-BF83-915AB3C0E0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4955" y="1985804"/>
                <a:ext cx="1" cy="2617501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620B7D24-8233-466C-BC8B-39E7CD840B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6565" y="4603305"/>
                <a:ext cx="0" cy="550592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2249C4BC-07DA-4F9E-B8C5-1D397E38A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7184" y="4603305"/>
                <a:ext cx="446032" cy="0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F8BBDB0D-E50E-4710-B0C6-ECDB410E66F3}"/>
                </a:ext>
              </a:extLst>
            </p:cNvPr>
            <p:cNvGrpSpPr/>
            <p:nvPr/>
          </p:nvGrpSpPr>
          <p:grpSpPr>
            <a:xfrm>
              <a:off x="1484044" y="5153897"/>
              <a:ext cx="1492650" cy="466123"/>
              <a:chOff x="1484044" y="5153897"/>
              <a:chExt cx="1492650" cy="466123"/>
            </a:xfrm>
          </p:grpSpPr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6723A43-3AC1-4870-B24B-B3EFCCE85E66}"/>
                  </a:ext>
                </a:extLst>
              </p:cNvPr>
              <p:cNvSpPr txBox="1"/>
              <p:nvPr/>
            </p:nvSpPr>
            <p:spPr>
              <a:xfrm>
                <a:off x="1484044" y="5153897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3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84E12BD-D8FC-4A6A-A49C-7F3AF51DD6E9}"/>
                  </a:ext>
                </a:extLst>
              </p:cNvPr>
              <p:cNvSpPr txBox="1"/>
              <p:nvPr/>
            </p:nvSpPr>
            <p:spPr>
              <a:xfrm>
                <a:off x="1922716" y="5153897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2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8339E0F7-D494-4A0F-8724-1FF31D7FDAEF}"/>
                  </a:ext>
                </a:extLst>
              </p:cNvPr>
              <p:cNvSpPr txBox="1"/>
              <p:nvPr/>
            </p:nvSpPr>
            <p:spPr>
              <a:xfrm>
                <a:off x="2373508" y="5158355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980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1">
            <a:extLst>
              <a:ext uri="{FF2B5EF4-FFF2-40B4-BE49-F238E27FC236}">
                <a16:creationId xmlns:a16="http://schemas.microsoft.com/office/drawing/2014/main" id="{8EFEC079-AC84-4BD4-BB17-254FB808DEE6}"/>
              </a:ext>
            </a:extLst>
          </p:cNvPr>
          <p:cNvSpPr txBox="1">
            <a:spLocks/>
          </p:cNvSpPr>
          <p:nvPr/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BE2BCA-7FFD-4666-9163-5C061F649162}" type="slidenum">
              <a:rPr lang="en-SG" sz="1600" smtClean="0"/>
              <a:pPr/>
              <a:t>5</a:t>
            </a:fld>
            <a:endParaRPr lang="en-SG" sz="1600" dirty="0"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9BFD628D-268F-4545-BEB3-3BA9DB166E58}"/>
              </a:ext>
            </a:extLst>
          </p:cNvPr>
          <p:cNvSpPr txBox="1">
            <a:spLocks noChangeArrowheads="1"/>
          </p:cNvSpPr>
          <p:nvPr/>
        </p:nvSpPr>
        <p:spPr>
          <a:xfrm>
            <a:off x="350542" y="239871"/>
            <a:ext cx="904569" cy="5727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Q3</a:t>
            </a:r>
            <a:endParaRPr lang="en-US"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1A2536-E19D-4EDB-A735-A35AB525EB3D}"/>
              </a:ext>
            </a:extLst>
          </p:cNvPr>
          <p:cNvSpPr txBox="1"/>
          <p:nvPr/>
        </p:nvSpPr>
        <p:spPr>
          <a:xfrm>
            <a:off x="1282034" y="667449"/>
            <a:ext cx="1353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/>
              <a:t>5</a:t>
            </a:r>
            <a:r>
              <a:rPr lang="en-SG" sz="3200" dirty="0">
                <a:sym typeface="Symbol" panose="05050102010706020507" pitchFamily="18" charset="2"/>
              </a:rPr>
              <a:t></a:t>
            </a:r>
            <a:r>
              <a:rPr lang="en-SG" sz="3200" i="1" dirty="0">
                <a:sym typeface="Symbol" panose="05050102010706020507" pitchFamily="18" charset="2"/>
              </a:rPr>
              <a:t>A</a:t>
            </a:r>
            <a:endParaRPr lang="en-SG" sz="3200" i="1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D7427FD-297B-4CC8-B815-9D37B7338DC5}"/>
              </a:ext>
            </a:extLst>
          </p:cNvPr>
          <p:cNvSpPr txBox="1"/>
          <p:nvPr/>
        </p:nvSpPr>
        <p:spPr>
          <a:xfrm>
            <a:off x="2675101" y="676869"/>
            <a:ext cx="1353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/>
              <a:t>50</a:t>
            </a:r>
            <a:r>
              <a:rPr lang="en-SG" sz="3200" dirty="0">
                <a:sym typeface="Symbol" panose="05050102010706020507" pitchFamily="18" charset="2"/>
              </a:rPr>
              <a:t></a:t>
            </a:r>
            <a:r>
              <a:rPr lang="en-SG" sz="3200" i="1" dirty="0">
                <a:sym typeface="Symbol" panose="05050102010706020507" pitchFamily="18" charset="2"/>
              </a:rPr>
              <a:t>A</a:t>
            </a:r>
            <a:endParaRPr lang="en-SG" sz="3200" i="1" dirty="0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7B5A247F-5431-405E-B912-757F664EEBA1}"/>
              </a:ext>
            </a:extLst>
          </p:cNvPr>
          <p:cNvGrpSpPr/>
          <p:nvPr/>
        </p:nvGrpSpPr>
        <p:grpSpPr>
          <a:xfrm>
            <a:off x="974622" y="1640278"/>
            <a:ext cx="1974952" cy="461665"/>
            <a:chOff x="974622" y="1873721"/>
            <a:chExt cx="1974952" cy="461665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D7C66E5-DBC0-4A0D-A5CC-C87AD82C888F}"/>
                </a:ext>
              </a:extLst>
            </p:cNvPr>
            <p:cNvSpPr txBox="1"/>
            <p:nvPr/>
          </p:nvSpPr>
          <p:spPr>
            <a:xfrm>
              <a:off x="974622" y="1873721"/>
              <a:ext cx="565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A</a:t>
              </a:r>
              <a:r>
                <a:rPr lang="en-SG" sz="2400" baseline="-25000" dirty="0"/>
                <a:t>3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27C966E-00E9-405A-B00C-7FDBA40C7972}"/>
                </a:ext>
              </a:extLst>
            </p:cNvPr>
            <p:cNvSpPr txBox="1"/>
            <p:nvPr/>
          </p:nvSpPr>
          <p:spPr>
            <a:xfrm>
              <a:off x="1456795" y="1873721"/>
              <a:ext cx="565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A</a:t>
              </a:r>
              <a:r>
                <a:rPr lang="en-SG" sz="2400" baseline="-25000" dirty="0"/>
                <a:t>2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72E842CF-79B6-4250-BADB-1C230BA4B283}"/>
                </a:ext>
              </a:extLst>
            </p:cNvPr>
            <p:cNvSpPr txBox="1"/>
            <p:nvPr/>
          </p:nvSpPr>
          <p:spPr>
            <a:xfrm>
              <a:off x="1870083" y="1873721"/>
              <a:ext cx="6327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A</a:t>
              </a:r>
              <a:r>
                <a:rPr lang="en-SG" sz="2400" baseline="-25000" dirty="0"/>
                <a:t>1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C8CDA39-CAEC-4FD0-B210-67A0C4DF3185}"/>
                </a:ext>
              </a:extLst>
            </p:cNvPr>
            <p:cNvSpPr txBox="1"/>
            <p:nvPr/>
          </p:nvSpPr>
          <p:spPr>
            <a:xfrm>
              <a:off x="2360290" y="1873721"/>
              <a:ext cx="5892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A</a:t>
              </a:r>
              <a:r>
                <a:rPr lang="en-SG" sz="2400" i="1" baseline="-25000" dirty="0"/>
                <a:t>0</a:t>
              </a:r>
              <a:endParaRPr lang="en-SG" sz="2400" baseline="-25000" dirty="0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DD6877A-7958-4705-8F63-5596A1B6B1DB}"/>
              </a:ext>
            </a:extLst>
          </p:cNvPr>
          <p:cNvGrpSpPr/>
          <p:nvPr/>
        </p:nvGrpSpPr>
        <p:grpSpPr>
          <a:xfrm>
            <a:off x="249649" y="2172929"/>
            <a:ext cx="4506705" cy="3049110"/>
            <a:chOff x="249649" y="1985804"/>
            <a:chExt cx="4506705" cy="3049110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82062511-9A2D-4C8B-9BA2-373B5FA9F008}"/>
                </a:ext>
              </a:extLst>
            </p:cNvPr>
            <p:cNvGrpSpPr/>
            <p:nvPr/>
          </p:nvGrpSpPr>
          <p:grpSpPr>
            <a:xfrm>
              <a:off x="249649" y="3352874"/>
              <a:ext cx="3742078" cy="1140468"/>
              <a:chOff x="249649" y="3352874"/>
              <a:chExt cx="3742078" cy="1140468"/>
            </a:xfrm>
          </p:grpSpPr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725AA25C-90EC-4B42-BD1E-714EABC2461C}"/>
                  </a:ext>
                </a:extLst>
              </p:cNvPr>
              <p:cNvSpPr txBox="1"/>
              <p:nvPr/>
            </p:nvSpPr>
            <p:spPr>
              <a:xfrm>
                <a:off x="249649" y="3352874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solidFill>
                      <a:srgbClr val="006600"/>
                    </a:solidFill>
                  </a:rPr>
                  <a:t>0</a:t>
                </a:r>
                <a:endParaRPr lang="en-SG" sz="2400" baseline="-25000" dirty="0">
                  <a:solidFill>
                    <a:srgbClr val="006600"/>
                  </a:solidFill>
                </a:endParaRPr>
              </a:p>
            </p:txBody>
          </p: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589B1DA8-7A8C-4024-9804-513FD7B791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468" y="3583707"/>
                <a:ext cx="3343433" cy="0"/>
              </a:xfrm>
              <a:prstGeom prst="line">
                <a:avLst/>
              </a:prstGeom>
              <a:ln w="28575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081A109E-BD9B-4B0E-A59F-D564118632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91727" y="3564194"/>
                <a:ext cx="0" cy="909635"/>
              </a:xfrm>
              <a:prstGeom prst="line">
                <a:avLst/>
              </a:prstGeom>
              <a:ln w="28575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5905655E-AEB4-4314-A9E8-47977EF619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6820" y="3592375"/>
                <a:ext cx="0" cy="900967"/>
              </a:xfrm>
              <a:prstGeom prst="line">
                <a:avLst/>
              </a:prstGeom>
              <a:ln w="28575">
                <a:solidFill>
                  <a:srgbClr val="00660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62D19A58-6798-4431-935A-0B62E660DC53}"/>
                </a:ext>
              </a:extLst>
            </p:cNvPr>
            <p:cNvGrpSpPr/>
            <p:nvPr/>
          </p:nvGrpSpPr>
          <p:grpSpPr>
            <a:xfrm>
              <a:off x="2635046" y="1985804"/>
              <a:ext cx="1793158" cy="2507538"/>
              <a:chOff x="2635046" y="1985804"/>
              <a:chExt cx="1793158" cy="2507538"/>
            </a:xfrm>
          </p:grpSpPr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24B49026-528C-4044-BB6B-76245AE162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5046" y="1985804"/>
                <a:ext cx="0" cy="1308002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63A134AD-82E5-4F26-B40C-8A5D0AC936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26149" y="3293806"/>
                <a:ext cx="2055" cy="1199536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7ADC9167-DA86-45F5-9885-3592C63489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42419" y="3293806"/>
                <a:ext cx="1777179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667071A9-D5E4-4A69-AC3A-90EE7BDB38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68122" y="3303262"/>
                <a:ext cx="1" cy="1190080"/>
              </a:xfrm>
              <a:prstGeom prst="line">
                <a:avLst/>
              </a:prstGeom>
              <a:ln w="28575">
                <a:solidFill>
                  <a:srgbClr val="C0000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CC8C6105-7276-4996-BDDB-9E0C64FA7F6E}"/>
                </a:ext>
              </a:extLst>
            </p:cNvPr>
            <p:cNvGrpSpPr/>
            <p:nvPr/>
          </p:nvGrpSpPr>
          <p:grpSpPr>
            <a:xfrm>
              <a:off x="2858488" y="4547117"/>
              <a:ext cx="1897866" cy="487797"/>
              <a:chOff x="2858488" y="4547117"/>
              <a:chExt cx="1897866" cy="487797"/>
            </a:xfrm>
          </p:grpSpPr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E609B923-7D4F-4BCB-A568-6C57F45E46DD}"/>
                  </a:ext>
                </a:extLst>
              </p:cNvPr>
              <p:cNvSpPr txBox="1"/>
              <p:nvPr/>
            </p:nvSpPr>
            <p:spPr>
              <a:xfrm>
                <a:off x="4153168" y="4553360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0</a:t>
                </a: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D6D66BC1-727D-4606-8AEC-DFCCFE603172}"/>
                  </a:ext>
                </a:extLst>
              </p:cNvPr>
              <p:cNvSpPr txBox="1"/>
              <p:nvPr/>
            </p:nvSpPr>
            <p:spPr>
              <a:xfrm>
                <a:off x="3264579" y="4547117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0</a:t>
                </a: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7E9A925-BD86-42DB-90B8-3E0B0930588F}"/>
                  </a:ext>
                </a:extLst>
              </p:cNvPr>
              <p:cNvSpPr txBox="1"/>
              <p:nvPr/>
            </p:nvSpPr>
            <p:spPr>
              <a:xfrm>
                <a:off x="3739187" y="4573249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solidFill>
                      <a:srgbClr val="006600"/>
                    </a:solidFill>
                  </a:rPr>
                  <a:t>0</a:t>
                </a:r>
                <a:endParaRPr lang="en-SG" sz="2400" baseline="-25000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28BB8BCA-FD06-4B06-9FEE-C26C1658678D}"/>
                  </a:ext>
                </a:extLst>
              </p:cNvPr>
              <p:cNvSpPr txBox="1"/>
              <p:nvPr/>
            </p:nvSpPr>
            <p:spPr>
              <a:xfrm>
                <a:off x="2858488" y="4560183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solidFill>
                      <a:srgbClr val="006600"/>
                    </a:solidFill>
                  </a:rPr>
                  <a:t>0</a:t>
                </a:r>
                <a:endParaRPr lang="en-SG" sz="2400" baseline="-25000" dirty="0">
                  <a:solidFill>
                    <a:srgbClr val="006600"/>
                  </a:solidFill>
                </a:endParaRPr>
              </a:p>
            </p:txBody>
          </p:sp>
        </p:grp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74A99FB7-31FC-44B7-9B57-B49A7AA751A9}"/>
              </a:ext>
            </a:extLst>
          </p:cNvPr>
          <p:cNvGrpSpPr/>
          <p:nvPr/>
        </p:nvGrpSpPr>
        <p:grpSpPr>
          <a:xfrm>
            <a:off x="658465" y="3765248"/>
            <a:ext cx="475427" cy="2049574"/>
            <a:chOff x="658465" y="3578123"/>
            <a:chExt cx="475427" cy="2049574"/>
          </a:xfrm>
        </p:grpSpPr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0C484675-9AE1-4A0D-8D64-3C36085B8251}"/>
                </a:ext>
              </a:extLst>
            </p:cNvPr>
            <p:cNvCxnSpPr>
              <a:cxnSpLocks/>
            </p:cNvCxnSpPr>
            <p:nvPr/>
          </p:nvCxnSpPr>
          <p:spPr>
            <a:xfrm>
              <a:off x="881558" y="3578123"/>
              <a:ext cx="0" cy="1603477"/>
            </a:xfrm>
            <a:prstGeom prst="line">
              <a:avLst/>
            </a:prstGeom>
            <a:ln w="28575">
              <a:solidFill>
                <a:srgbClr val="0066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4A8B0E8F-B0D5-48D5-955A-3551300CB7F0}"/>
                </a:ext>
              </a:extLst>
            </p:cNvPr>
            <p:cNvSpPr txBox="1"/>
            <p:nvPr/>
          </p:nvSpPr>
          <p:spPr>
            <a:xfrm>
              <a:off x="658465" y="5166032"/>
              <a:ext cx="4754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rgbClr val="006600"/>
                  </a:solidFill>
                </a:rPr>
                <a:t>0</a:t>
              </a:r>
              <a:endParaRPr lang="en-SG" sz="2400" baseline="-250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800EF592-3CA2-4D25-8CA9-CE79590431FE}"/>
              </a:ext>
            </a:extLst>
          </p:cNvPr>
          <p:cNvGrpSpPr/>
          <p:nvPr/>
        </p:nvGrpSpPr>
        <p:grpSpPr>
          <a:xfrm>
            <a:off x="1294955" y="2172929"/>
            <a:ext cx="1681739" cy="3634216"/>
            <a:chOff x="1294955" y="1985804"/>
            <a:chExt cx="1681739" cy="3634216"/>
          </a:xfrm>
        </p:grpSpPr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D459C0C3-BE92-48E4-80C5-69EAFDA2E6E8}"/>
                </a:ext>
              </a:extLst>
            </p:cNvPr>
            <p:cNvGrpSpPr/>
            <p:nvPr/>
          </p:nvGrpSpPr>
          <p:grpSpPr>
            <a:xfrm>
              <a:off x="1294955" y="1985804"/>
              <a:ext cx="1342928" cy="3168093"/>
              <a:chOff x="1294955" y="1985804"/>
              <a:chExt cx="1342928" cy="3168093"/>
            </a:xfrm>
          </p:grpSpPr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9C41F269-A3FD-488E-99BF-6F6204B32E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0806" y="1985804"/>
                <a:ext cx="1" cy="2056893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C63EAD16-35C4-45EB-865A-05D94AED2B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37882" y="4004032"/>
                <a:ext cx="1" cy="1149865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7DF21543-74B9-43B4-B1CA-8998D35098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7172" y="4023364"/>
                <a:ext cx="427874" cy="0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1625F572-0EC1-4A72-AD37-773F5F5CB4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6566" y="1985804"/>
                <a:ext cx="1" cy="2285967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51C861E9-69DA-4DBE-8CF6-278A917FBC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2598" y="4283441"/>
                <a:ext cx="1" cy="857390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F893E454-6190-463C-B256-E3442030DA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39584" y="4283441"/>
                <a:ext cx="453014" cy="0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B0A64855-7EED-46A4-B37F-851CF4A18C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4955" y="1985804"/>
                <a:ext cx="1" cy="2617501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A36A01E6-AA3F-4D23-87FF-8FD614D088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6565" y="4603305"/>
                <a:ext cx="0" cy="550592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D4D81FC5-DBDA-4948-847F-EC72B1A936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7184" y="4603305"/>
                <a:ext cx="446032" cy="0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DA921CB9-B9E0-4C63-97BA-1E865A19F46A}"/>
                </a:ext>
              </a:extLst>
            </p:cNvPr>
            <p:cNvGrpSpPr/>
            <p:nvPr/>
          </p:nvGrpSpPr>
          <p:grpSpPr>
            <a:xfrm>
              <a:off x="1484044" y="5153897"/>
              <a:ext cx="1492650" cy="466123"/>
              <a:chOff x="1484044" y="5153897"/>
              <a:chExt cx="1492650" cy="466123"/>
            </a:xfrm>
          </p:grpSpPr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EE30840D-0160-4569-84DA-66AB11C6CC93}"/>
                  </a:ext>
                </a:extLst>
              </p:cNvPr>
              <p:cNvSpPr txBox="1"/>
              <p:nvPr/>
            </p:nvSpPr>
            <p:spPr>
              <a:xfrm>
                <a:off x="1484044" y="5153897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3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51CD557D-0763-4322-8E43-38666C2B4F35}"/>
                  </a:ext>
                </a:extLst>
              </p:cNvPr>
              <p:cNvSpPr txBox="1"/>
              <p:nvPr/>
            </p:nvSpPr>
            <p:spPr>
              <a:xfrm>
                <a:off x="1922716" y="5153897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2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7963E64C-91CC-4696-9E3A-49608B3E3F43}"/>
                  </a:ext>
                </a:extLst>
              </p:cNvPr>
              <p:cNvSpPr txBox="1"/>
              <p:nvPr/>
            </p:nvSpPr>
            <p:spPr>
              <a:xfrm>
                <a:off x="2373508" y="5158355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1</a:t>
                </a:r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37E7D49-9A75-4333-9381-C8F79A523E8A}"/>
              </a:ext>
            </a:extLst>
          </p:cNvPr>
          <p:cNvGrpSpPr/>
          <p:nvPr/>
        </p:nvGrpSpPr>
        <p:grpSpPr>
          <a:xfrm>
            <a:off x="3976901" y="3751319"/>
            <a:ext cx="2912165" cy="1073141"/>
            <a:chOff x="3976901" y="3751319"/>
            <a:chExt cx="2912165" cy="107314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72699D7-3930-4A5D-BA0A-227CC7700079}"/>
                </a:ext>
              </a:extLst>
            </p:cNvPr>
            <p:cNvGrpSpPr/>
            <p:nvPr/>
          </p:nvGrpSpPr>
          <p:grpSpPr>
            <a:xfrm>
              <a:off x="3976901" y="3751319"/>
              <a:ext cx="2674452" cy="653381"/>
              <a:chOff x="3976901" y="3751319"/>
              <a:chExt cx="2674452" cy="653381"/>
            </a:xfrm>
          </p:grpSpPr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707D5B10-3D1A-4DC4-8071-07B54A2AFA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76901" y="3765409"/>
                <a:ext cx="2674452" cy="0"/>
              </a:xfrm>
              <a:prstGeom prst="line">
                <a:avLst/>
              </a:prstGeom>
              <a:ln w="28575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AD102308-9D86-4833-8DDB-EFA0B99088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1353" y="3765248"/>
                <a:ext cx="0" cy="619939"/>
              </a:xfrm>
              <a:prstGeom prst="line">
                <a:avLst/>
              </a:prstGeom>
              <a:ln w="28575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DFB09372-9216-4F98-A155-F1A1A1B872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80725" y="3779500"/>
                <a:ext cx="0" cy="605687"/>
              </a:xfrm>
              <a:prstGeom prst="line">
                <a:avLst/>
              </a:prstGeom>
              <a:ln w="28575">
                <a:solidFill>
                  <a:srgbClr val="00660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8AD701BE-C7E8-404B-9D4B-C6E4780FD7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33526" y="3765248"/>
                <a:ext cx="0" cy="633868"/>
              </a:xfrm>
              <a:prstGeom prst="line">
                <a:avLst/>
              </a:prstGeom>
              <a:ln w="28575">
                <a:solidFill>
                  <a:srgbClr val="00660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ED946C70-F66C-4F3C-BE08-F3220AB050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5991" y="3751319"/>
                <a:ext cx="0" cy="653381"/>
              </a:xfrm>
              <a:prstGeom prst="line">
                <a:avLst/>
              </a:prstGeom>
              <a:ln w="28575">
                <a:solidFill>
                  <a:srgbClr val="00660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1312BCE-92B8-4184-A296-D937AE64C201}"/>
                </a:ext>
              </a:extLst>
            </p:cNvPr>
            <p:cNvGrpSpPr/>
            <p:nvPr/>
          </p:nvGrpSpPr>
          <p:grpSpPr>
            <a:xfrm>
              <a:off x="4865589" y="4362795"/>
              <a:ext cx="2023477" cy="461665"/>
              <a:chOff x="4865589" y="4362795"/>
              <a:chExt cx="2023477" cy="461665"/>
            </a:xfrm>
          </p:grpSpPr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B688EF6B-0EBA-4FC9-B2D8-6073763F599D}"/>
                  </a:ext>
                </a:extLst>
              </p:cNvPr>
              <p:cNvSpPr txBox="1"/>
              <p:nvPr/>
            </p:nvSpPr>
            <p:spPr>
              <a:xfrm>
                <a:off x="4865589" y="4362795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solidFill>
                      <a:srgbClr val="006600"/>
                    </a:solidFill>
                  </a:rPr>
                  <a:t>0</a:t>
                </a:r>
                <a:endParaRPr lang="en-SG" sz="2400" baseline="-25000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3FA50327-C048-45A4-84CD-5AEF9F77C36E}"/>
                  </a:ext>
                </a:extLst>
              </p:cNvPr>
              <p:cNvSpPr txBox="1"/>
              <p:nvPr/>
            </p:nvSpPr>
            <p:spPr>
              <a:xfrm>
                <a:off x="5405644" y="4362795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solidFill>
                      <a:srgbClr val="006600"/>
                    </a:solidFill>
                  </a:rPr>
                  <a:t>0</a:t>
                </a:r>
                <a:endParaRPr lang="en-SG" sz="2400" baseline="-25000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FB2EC9E9-0B20-4A3D-98BB-10AE082B0FA3}"/>
                  </a:ext>
                </a:extLst>
              </p:cNvPr>
              <p:cNvSpPr txBox="1"/>
              <p:nvPr/>
            </p:nvSpPr>
            <p:spPr>
              <a:xfrm>
                <a:off x="5929753" y="4362795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solidFill>
                      <a:srgbClr val="006600"/>
                    </a:solidFill>
                  </a:rPr>
                  <a:t>0</a:t>
                </a:r>
                <a:endParaRPr lang="en-SG" sz="2400" baseline="-25000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E406242A-4F6F-4B7F-8B7B-9396FDEE2CAE}"/>
                  </a:ext>
                </a:extLst>
              </p:cNvPr>
              <p:cNvSpPr txBox="1"/>
              <p:nvPr/>
            </p:nvSpPr>
            <p:spPr>
              <a:xfrm>
                <a:off x="6413639" y="4362795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solidFill>
                      <a:srgbClr val="006600"/>
                    </a:solidFill>
                  </a:rPr>
                  <a:t>0</a:t>
                </a:r>
                <a:endParaRPr lang="en-SG" sz="2400" baseline="-25000" dirty="0">
                  <a:solidFill>
                    <a:srgbClr val="006600"/>
                  </a:solidFill>
                </a:endParaRPr>
              </a:p>
            </p:txBody>
          </p:sp>
        </p:grp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BB458C2-D5FA-4A62-A8AE-769FBB009B9E}"/>
              </a:ext>
            </a:extLst>
          </p:cNvPr>
          <p:cNvCxnSpPr>
            <a:cxnSpLocks/>
          </p:cNvCxnSpPr>
          <p:nvPr/>
        </p:nvCxnSpPr>
        <p:spPr>
          <a:xfrm>
            <a:off x="1456795" y="953729"/>
            <a:ext cx="91671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B1734ED8-9C7B-46A0-9C20-E5C0AD449176}"/>
              </a:ext>
            </a:extLst>
          </p:cNvPr>
          <p:cNvSpPr txBox="1"/>
          <p:nvPr/>
        </p:nvSpPr>
        <p:spPr>
          <a:xfrm>
            <a:off x="4079552" y="676869"/>
            <a:ext cx="1353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/>
              <a:t>51</a:t>
            </a:r>
            <a:r>
              <a:rPr lang="en-SG" sz="3200" dirty="0">
                <a:sym typeface="Symbol" panose="05050102010706020507" pitchFamily="18" charset="2"/>
              </a:rPr>
              <a:t></a:t>
            </a:r>
            <a:r>
              <a:rPr lang="en-SG" sz="3200" i="1" dirty="0">
                <a:sym typeface="Symbol" panose="05050102010706020507" pitchFamily="18" charset="2"/>
              </a:rPr>
              <a:t>A</a:t>
            </a:r>
            <a:endParaRPr lang="en-SG" sz="3200" i="1" dirty="0"/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6D0DAB14-346F-400E-A1D6-A11D7DBB0E76}"/>
              </a:ext>
            </a:extLst>
          </p:cNvPr>
          <p:cNvCxnSpPr>
            <a:cxnSpLocks/>
          </p:cNvCxnSpPr>
          <p:nvPr/>
        </p:nvCxnSpPr>
        <p:spPr>
          <a:xfrm>
            <a:off x="2861246" y="953729"/>
            <a:ext cx="91671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361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  <p:bldP spid="15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1">
            <a:extLst>
              <a:ext uri="{FF2B5EF4-FFF2-40B4-BE49-F238E27FC236}">
                <a16:creationId xmlns:a16="http://schemas.microsoft.com/office/drawing/2014/main" id="{8EFEC079-AC84-4BD4-BB17-254FB808DEE6}"/>
              </a:ext>
            </a:extLst>
          </p:cNvPr>
          <p:cNvSpPr txBox="1">
            <a:spLocks/>
          </p:cNvSpPr>
          <p:nvPr/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BE2BCA-7FFD-4666-9163-5C061F649162}" type="slidenum">
              <a:rPr lang="en-SG" sz="1600" smtClean="0"/>
              <a:pPr/>
              <a:t>6</a:t>
            </a:fld>
            <a:endParaRPr lang="en-SG" sz="1600" dirty="0"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9BFD628D-268F-4545-BEB3-3BA9DB166E58}"/>
              </a:ext>
            </a:extLst>
          </p:cNvPr>
          <p:cNvSpPr txBox="1">
            <a:spLocks noChangeArrowheads="1"/>
          </p:cNvSpPr>
          <p:nvPr/>
        </p:nvSpPr>
        <p:spPr>
          <a:xfrm>
            <a:off x="350542" y="239871"/>
            <a:ext cx="904569" cy="5727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Q3</a:t>
            </a:r>
            <a:endParaRPr lang="en-US"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1A2536-E19D-4EDB-A735-A35AB525EB3D}"/>
              </a:ext>
            </a:extLst>
          </p:cNvPr>
          <p:cNvSpPr txBox="1"/>
          <p:nvPr/>
        </p:nvSpPr>
        <p:spPr>
          <a:xfrm>
            <a:off x="1282034" y="667449"/>
            <a:ext cx="1353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/>
              <a:t>5</a:t>
            </a:r>
            <a:r>
              <a:rPr lang="en-SG" sz="3200" dirty="0">
                <a:sym typeface="Symbol" panose="05050102010706020507" pitchFamily="18" charset="2"/>
              </a:rPr>
              <a:t></a:t>
            </a:r>
            <a:r>
              <a:rPr lang="en-SG" sz="3200" i="1" dirty="0">
                <a:sym typeface="Symbol" panose="05050102010706020507" pitchFamily="18" charset="2"/>
              </a:rPr>
              <a:t>A</a:t>
            </a:r>
            <a:endParaRPr lang="en-SG" sz="3200" i="1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D7427FD-297B-4CC8-B815-9D37B7338DC5}"/>
              </a:ext>
            </a:extLst>
          </p:cNvPr>
          <p:cNvSpPr txBox="1"/>
          <p:nvPr/>
        </p:nvSpPr>
        <p:spPr>
          <a:xfrm>
            <a:off x="2675101" y="676869"/>
            <a:ext cx="1353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/>
              <a:t>50</a:t>
            </a:r>
            <a:r>
              <a:rPr lang="en-SG" sz="3200" dirty="0">
                <a:sym typeface="Symbol" panose="05050102010706020507" pitchFamily="18" charset="2"/>
              </a:rPr>
              <a:t></a:t>
            </a:r>
            <a:r>
              <a:rPr lang="en-SG" sz="3200" i="1" dirty="0">
                <a:sym typeface="Symbol" panose="05050102010706020507" pitchFamily="18" charset="2"/>
              </a:rPr>
              <a:t>A</a:t>
            </a:r>
            <a:endParaRPr lang="en-SG" sz="3200" i="1" dirty="0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7B5A247F-5431-405E-B912-757F664EEBA1}"/>
              </a:ext>
            </a:extLst>
          </p:cNvPr>
          <p:cNvGrpSpPr/>
          <p:nvPr/>
        </p:nvGrpSpPr>
        <p:grpSpPr>
          <a:xfrm>
            <a:off x="974622" y="1640278"/>
            <a:ext cx="1974952" cy="461665"/>
            <a:chOff x="974622" y="1873721"/>
            <a:chExt cx="1974952" cy="461665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D7C66E5-DBC0-4A0D-A5CC-C87AD82C888F}"/>
                </a:ext>
              </a:extLst>
            </p:cNvPr>
            <p:cNvSpPr txBox="1"/>
            <p:nvPr/>
          </p:nvSpPr>
          <p:spPr>
            <a:xfrm>
              <a:off x="974622" y="1873721"/>
              <a:ext cx="565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A</a:t>
              </a:r>
              <a:r>
                <a:rPr lang="en-SG" sz="2400" baseline="-25000" dirty="0"/>
                <a:t>3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27C966E-00E9-405A-B00C-7FDBA40C7972}"/>
                </a:ext>
              </a:extLst>
            </p:cNvPr>
            <p:cNvSpPr txBox="1"/>
            <p:nvPr/>
          </p:nvSpPr>
          <p:spPr>
            <a:xfrm>
              <a:off x="1456795" y="1873721"/>
              <a:ext cx="565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A</a:t>
              </a:r>
              <a:r>
                <a:rPr lang="en-SG" sz="2400" baseline="-25000" dirty="0"/>
                <a:t>2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72E842CF-79B6-4250-BADB-1C230BA4B283}"/>
                </a:ext>
              </a:extLst>
            </p:cNvPr>
            <p:cNvSpPr txBox="1"/>
            <p:nvPr/>
          </p:nvSpPr>
          <p:spPr>
            <a:xfrm>
              <a:off x="1870083" y="1873721"/>
              <a:ext cx="6327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A</a:t>
              </a:r>
              <a:r>
                <a:rPr lang="en-SG" sz="2400" baseline="-25000" dirty="0"/>
                <a:t>1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C8CDA39-CAEC-4FD0-B210-67A0C4DF3185}"/>
                </a:ext>
              </a:extLst>
            </p:cNvPr>
            <p:cNvSpPr txBox="1"/>
            <p:nvPr/>
          </p:nvSpPr>
          <p:spPr>
            <a:xfrm>
              <a:off x="2360290" y="1873721"/>
              <a:ext cx="5892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A</a:t>
              </a:r>
              <a:r>
                <a:rPr lang="en-SG" sz="2400" i="1" baseline="-25000" dirty="0"/>
                <a:t>0</a:t>
              </a:r>
              <a:endParaRPr lang="en-SG" sz="2400" baseline="-25000" dirty="0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DD6877A-7958-4705-8F63-5596A1B6B1DB}"/>
              </a:ext>
            </a:extLst>
          </p:cNvPr>
          <p:cNvGrpSpPr/>
          <p:nvPr/>
        </p:nvGrpSpPr>
        <p:grpSpPr>
          <a:xfrm>
            <a:off x="249649" y="2172929"/>
            <a:ext cx="4506705" cy="3049110"/>
            <a:chOff x="249649" y="1985804"/>
            <a:chExt cx="4506705" cy="3049110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82062511-9A2D-4C8B-9BA2-373B5FA9F008}"/>
                </a:ext>
              </a:extLst>
            </p:cNvPr>
            <p:cNvGrpSpPr/>
            <p:nvPr/>
          </p:nvGrpSpPr>
          <p:grpSpPr>
            <a:xfrm>
              <a:off x="249649" y="3352874"/>
              <a:ext cx="3742078" cy="1140468"/>
              <a:chOff x="249649" y="3352874"/>
              <a:chExt cx="3742078" cy="1140468"/>
            </a:xfrm>
          </p:grpSpPr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725AA25C-90EC-4B42-BD1E-714EABC2461C}"/>
                  </a:ext>
                </a:extLst>
              </p:cNvPr>
              <p:cNvSpPr txBox="1"/>
              <p:nvPr/>
            </p:nvSpPr>
            <p:spPr>
              <a:xfrm>
                <a:off x="249649" y="3352874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solidFill>
                      <a:srgbClr val="006600"/>
                    </a:solidFill>
                  </a:rPr>
                  <a:t>0</a:t>
                </a:r>
                <a:endParaRPr lang="en-SG" sz="2400" baseline="-25000" dirty="0">
                  <a:solidFill>
                    <a:srgbClr val="006600"/>
                  </a:solidFill>
                </a:endParaRPr>
              </a:p>
            </p:txBody>
          </p: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589B1DA8-7A8C-4024-9804-513FD7B791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468" y="3583707"/>
                <a:ext cx="3343433" cy="0"/>
              </a:xfrm>
              <a:prstGeom prst="line">
                <a:avLst/>
              </a:prstGeom>
              <a:ln w="28575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081A109E-BD9B-4B0E-A59F-D564118632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91727" y="3564194"/>
                <a:ext cx="0" cy="909635"/>
              </a:xfrm>
              <a:prstGeom prst="line">
                <a:avLst/>
              </a:prstGeom>
              <a:ln w="28575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5905655E-AEB4-4314-A9E8-47977EF619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6820" y="3592375"/>
                <a:ext cx="0" cy="900967"/>
              </a:xfrm>
              <a:prstGeom prst="line">
                <a:avLst/>
              </a:prstGeom>
              <a:ln w="28575">
                <a:solidFill>
                  <a:srgbClr val="00660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62D19A58-6798-4431-935A-0B62E660DC53}"/>
                </a:ext>
              </a:extLst>
            </p:cNvPr>
            <p:cNvGrpSpPr/>
            <p:nvPr/>
          </p:nvGrpSpPr>
          <p:grpSpPr>
            <a:xfrm>
              <a:off x="2635046" y="1985804"/>
              <a:ext cx="1793158" cy="2507538"/>
              <a:chOff x="2635046" y="1985804"/>
              <a:chExt cx="1793158" cy="2507538"/>
            </a:xfrm>
          </p:grpSpPr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24B49026-528C-4044-BB6B-76245AE162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5046" y="1985804"/>
                <a:ext cx="0" cy="1308002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63A134AD-82E5-4F26-B40C-8A5D0AC936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26149" y="3293806"/>
                <a:ext cx="2055" cy="1199536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7ADC9167-DA86-45F5-9885-3592C63489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42419" y="3293806"/>
                <a:ext cx="1777179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667071A9-D5E4-4A69-AC3A-90EE7BDB38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68122" y="3303262"/>
                <a:ext cx="1" cy="1190080"/>
              </a:xfrm>
              <a:prstGeom prst="line">
                <a:avLst/>
              </a:prstGeom>
              <a:ln w="28575">
                <a:solidFill>
                  <a:srgbClr val="C0000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CC8C6105-7276-4996-BDDB-9E0C64FA7F6E}"/>
                </a:ext>
              </a:extLst>
            </p:cNvPr>
            <p:cNvGrpSpPr/>
            <p:nvPr/>
          </p:nvGrpSpPr>
          <p:grpSpPr>
            <a:xfrm>
              <a:off x="2858488" y="4547117"/>
              <a:ext cx="1897866" cy="487797"/>
              <a:chOff x="2858488" y="4547117"/>
              <a:chExt cx="1897866" cy="487797"/>
            </a:xfrm>
          </p:grpSpPr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E609B923-7D4F-4BCB-A568-6C57F45E46DD}"/>
                  </a:ext>
                </a:extLst>
              </p:cNvPr>
              <p:cNvSpPr txBox="1"/>
              <p:nvPr/>
            </p:nvSpPr>
            <p:spPr>
              <a:xfrm>
                <a:off x="4153168" y="4553360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0</a:t>
                </a: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D6D66BC1-727D-4606-8AEC-DFCCFE603172}"/>
                  </a:ext>
                </a:extLst>
              </p:cNvPr>
              <p:cNvSpPr txBox="1"/>
              <p:nvPr/>
            </p:nvSpPr>
            <p:spPr>
              <a:xfrm>
                <a:off x="3264579" y="4547117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0</a:t>
                </a: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7E9A925-BD86-42DB-90B8-3E0B0930588F}"/>
                  </a:ext>
                </a:extLst>
              </p:cNvPr>
              <p:cNvSpPr txBox="1"/>
              <p:nvPr/>
            </p:nvSpPr>
            <p:spPr>
              <a:xfrm>
                <a:off x="3739187" y="4573249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solidFill>
                      <a:srgbClr val="006600"/>
                    </a:solidFill>
                  </a:rPr>
                  <a:t>0</a:t>
                </a:r>
                <a:endParaRPr lang="en-SG" sz="2400" baseline="-25000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28BB8BCA-FD06-4B06-9FEE-C26C1658678D}"/>
                  </a:ext>
                </a:extLst>
              </p:cNvPr>
              <p:cNvSpPr txBox="1"/>
              <p:nvPr/>
            </p:nvSpPr>
            <p:spPr>
              <a:xfrm>
                <a:off x="2858488" y="4560183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solidFill>
                      <a:srgbClr val="006600"/>
                    </a:solidFill>
                  </a:rPr>
                  <a:t>0</a:t>
                </a:r>
                <a:endParaRPr lang="en-SG" sz="2400" baseline="-25000" dirty="0">
                  <a:solidFill>
                    <a:srgbClr val="006600"/>
                  </a:solidFill>
                </a:endParaRPr>
              </a:p>
            </p:txBody>
          </p:sp>
        </p:grp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74A99FB7-31FC-44B7-9B57-B49A7AA751A9}"/>
              </a:ext>
            </a:extLst>
          </p:cNvPr>
          <p:cNvGrpSpPr/>
          <p:nvPr/>
        </p:nvGrpSpPr>
        <p:grpSpPr>
          <a:xfrm>
            <a:off x="658465" y="3765248"/>
            <a:ext cx="475427" cy="2049574"/>
            <a:chOff x="658465" y="3578123"/>
            <a:chExt cx="475427" cy="2049574"/>
          </a:xfrm>
        </p:grpSpPr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0C484675-9AE1-4A0D-8D64-3C36085B8251}"/>
                </a:ext>
              </a:extLst>
            </p:cNvPr>
            <p:cNvCxnSpPr>
              <a:cxnSpLocks/>
            </p:cNvCxnSpPr>
            <p:nvPr/>
          </p:nvCxnSpPr>
          <p:spPr>
            <a:xfrm>
              <a:off x="881558" y="3578123"/>
              <a:ext cx="0" cy="1603477"/>
            </a:xfrm>
            <a:prstGeom prst="line">
              <a:avLst/>
            </a:prstGeom>
            <a:ln w="28575">
              <a:solidFill>
                <a:srgbClr val="0066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4A8B0E8F-B0D5-48D5-955A-3551300CB7F0}"/>
                </a:ext>
              </a:extLst>
            </p:cNvPr>
            <p:cNvSpPr txBox="1"/>
            <p:nvPr/>
          </p:nvSpPr>
          <p:spPr>
            <a:xfrm>
              <a:off x="658465" y="5166032"/>
              <a:ext cx="4754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rgbClr val="006600"/>
                  </a:solidFill>
                </a:rPr>
                <a:t>0</a:t>
              </a:r>
              <a:endParaRPr lang="en-SG" sz="2400" baseline="-250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800EF592-3CA2-4D25-8CA9-CE79590431FE}"/>
              </a:ext>
            </a:extLst>
          </p:cNvPr>
          <p:cNvGrpSpPr/>
          <p:nvPr/>
        </p:nvGrpSpPr>
        <p:grpSpPr>
          <a:xfrm>
            <a:off x="1294955" y="2172929"/>
            <a:ext cx="1681739" cy="3634216"/>
            <a:chOff x="1294955" y="1985804"/>
            <a:chExt cx="1681739" cy="3634216"/>
          </a:xfrm>
        </p:grpSpPr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D459C0C3-BE92-48E4-80C5-69EAFDA2E6E8}"/>
                </a:ext>
              </a:extLst>
            </p:cNvPr>
            <p:cNvGrpSpPr/>
            <p:nvPr/>
          </p:nvGrpSpPr>
          <p:grpSpPr>
            <a:xfrm>
              <a:off x="1294955" y="1985804"/>
              <a:ext cx="1342928" cy="3168093"/>
              <a:chOff x="1294955" y="1985804"/>
              <a:chExt cx="1342928" cy="3168093"/>
            </a:xfrm>
          </p:grpSpPr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9C41F269-A3FD-488E-99BF-6F6204B32E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0806" y="1985804"/>
                <a:ext cx="1" cy="2056893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C63EAD16-35C4-45EB-865A-05D94AED2B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37882" y="4004032"/>
                <a:ext cx="1" cy="1149865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7DF21543-74B9-43B4-B1CA-8998D35098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7172" y="4023364"/>
                <a:ext cx="427874" cy="0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1625F572-0EC1-4A72-AD37-773F5F5CB4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6566" y="1985804"/>
                <a:ext cx="1" cy="2285967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51C861E9-69DA-4DBE-8CF6-278A917FBC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2598" y="4283441"/>
                <a:ext cx="1" cy="857390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F893E454-6190-463C-B256-E3442030DA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39584" y="4283441"/>
                <a:ext cx="453014" cy="0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B0A64855-7EED-46A4-B37F-851CF4A18C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4955" y="1985804"/>
                <a:ext cx="1" cy="2617501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A36A01E6-AA3F-4D23-87FF-8FD614D088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6565" y="4603305"/>
                <a:ext cx="0" cy="550592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D4D81FC5-DBDA-4948-847F-EC72B1A936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7184" y="4603305"/>
                <a:ext cx="446032" cy="0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DA921CB9-B9E0-4C63-97BA-1E865A19F46A}"/>
                </a:ext>
              </a:extLst>
            </p:cNvPr>
            <p:cNvGrpSpPr/>
            <p:nvPr/>
          </p:nvGrpSpPr>
          <p:grpSpPr>
            <a:xfrm>
              <a:off x="1484044" y="5153897"/>
              <a:ext cx="1492650" cy="466123"/>
              <a:chOff x="1484044" y="5153897"/>
              <a:chExt cx="1492650" cy="466123"/>
            </a:xfrm>
          </p:grpSpPr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EE30840D-0160-4569-84DA-66AB11C6CC93}"/>
                  </a:ext>
                </a:extLst>
              </p:cNvPr>
              <p:cNvSpPr txBox="1"/>
              <p:nvPr/>
            </p:nvSpPr>
            <p:spPr>
              <a:xfrm>
                <a:off x="1484044" y="5153897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3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51CD557D-0763-4322-8E43-38666C2B4F35}"/>
                  </a:ext>
                </a:extLst>
              </p:cNvPr>
              <p:cNvSpPr txBox="1"/>
              <p:nvPr/>
            </p:nvSpPr>
            <p:spPr>
              <a:xfrm>
                <a:off x="1922716" y="5153897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2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7963E64C-91CC-4696-9E3A-49608B3E3F43}"/>
                  </a:ext>
                </a:extLst>
              </p:cNvPr>
              <p:cNvSpPr txBox="1"/>
              <p:nvPr/>
            </p:nvSpPr>
            <p:spPr>
              <a:xfrm>
                <a:off x="2373508" y="5158355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1</a:t>
                </a:r>
              </a:p>
            </p:txBody>
          </p:sp>
        </p:grp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BB458C2-D5FA-4A62-A8AE-769FBB009B9E}"/>
              </a:ext>
            </a:extLst>
          </p:cNvPr>
          <p:cNvCxnSpPr>
            <a:cxnSpLocks/>
          </p:cNvCxnSpPr>
          <p:nvPr/>
        </p:nvCxnSpPr>
        <p:spPr>
          <a:xfrm>
            <a:off x="1456795" y="953729"/>
            <a:ext cx="91671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B1734ED8-9C7B-46A0-9C20-E5C0AD449176}"/>
              </a:ext>
            </a:extLst>
          </p:cNvPr>
          <p:cNvSpPr txBox="1"/>
          <p:nvPr/>
        </p:nvSpPr>
        <p:spPr>
          <a:xfrm>
            <a:off x="4079552" y="676869"/>
            <a:ext cx="1353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/>
              <a:t>51</a:t>
            </a:r>
            <a:r>
              <a:rPr lang="en-SG" sz="3200" dirty="0">
                <a:sym typeface="Symbol" panose="05050102010706020507" pitchFamily="18" charset="2"/>
              </a:rPr>
              <a:t></a:t>
            </a:r>
            <a:r>
              <a:rPr lang="en-SG" sz="3200" i="1" dirty="0">
                <a:sym typeface="Symbol" panose="05050102010706020507" pitchFamily="18" charset="2"/>
              </a:rPr>
              <a:t>A</a:t>
            </a:r>
            <a:endParaRPr lang="en-SG" sz="3200" i="1" dirty="0"/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6D0DAB14-346F-400E-A1D6-A11D7DBB0E76}"/>
              </a:ext>
            </a:extLst>
          </p:cNvPr>
          <p:cNvCxnSpPr>
            <a:cxnSpLocks/>
          </p:cNvCxnSpPr>
          <p:nvPr/>
        </p:nvCxnSpPr>
        <p:spPr>
          <a:xfrm>
            <a:off x="2861246" y="953729"/>
            <a:ext cx="91671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A9A3E4B-3895-4FC0-98B6-8F61D07C13E4}"/>
              </a:ext>
            </a:extLst>
          </p:cNvPr>
          <p:cNvGrpSpPr/>
          <p:nvPr/>
        </p:nvGrpSpPr>
        <p:grpSpPr>
          <a:xfrm>
            <a:off x="1294955" y="2416102"/>
            <a:ext cx="5594111" cy="2408358"/>
            <a:chOff x="1294955" y="2416102"/>
            <a:chExt cx="5594111" cy="2408358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7B823E73-D77A-47E1-BE15-189857F99C06}"/>
                </a:ext>
              </a:extLst>
            </p:cNvPr>
            <p:cNvGrpSpPr/>
            <p:nvPr/>
          </p:nvGrpSpPr>
          <p:grpSpPr>
            <a:xfrm>
              <a:off x="4904257" y="4362795"/>
              <a:ext cx="1984809" cy="461665"/>
              <a:chOff x="4904257" y="4362795"/>
              <a:chExt cx="1984809" cy="461665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1DF3992-6A6D-42B1-96D0-9031E6C73429}"/>
                  </a:ext>
                </a:extLst>
              </p:cNvPr>
              <p:cNvSpPr txBox="1"/>
              <p:nvPr/>
            </p:nvSpPr>
            <p:spPr>
              <a:xfrm>
                <a:off x="4904257" y="4362795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3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D003261-5E7F-43CD-BADD-D530E6BFF57C}"/>
                  </a:ext>
                </a:extLst>
              </p:cNvPr>
              <p:cNvSpPr txBox="1"/>
              <p:nvPr/>
            </p:nvSpPr>
            <p:spPr>
              <a:xfrm>
                <a:off x="5405644" y="4362795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2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9DB4D927-B8BB-4B33-95A0-E3AFDF859A1E}"/>
                  </a:ext>
                </a:extLst>
              </p:cNvPr>
              <p:cNvSpPr txBox="1"/>
              <p:nvPr/>
            </p:nvSpPr>
            <p:spPr>
              <a:xfrm>
                <a:off x="5929753" y="4362795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1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5E09594-373A-4F2B-8EF0-AFCA15987281}"/>
                  </a:ext>
                </a:extLst>
              </p:cNvPr>
              <p:cNvSpPr txBox="1"/>
              <p:nvPr/>
            </p:nvSpPr>
            <p:spPr>
              <a:xfrm>
                <a:off x="6413639" y="4362795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i="1" baseline="-25000" dirty="0"/>
                  <a:t>0</a:t>
                </a:r>
                <a:endParaRPr lang="en-SG" sz="2400" baseline="-25000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E2F70FF-0B54-4963-BBA3-7493AE31913D}"/>
                </a:ext>
              </a:extLst>
            </p:cNvPr>
            <p:cNvGrpSpPr/>
            <p:nvPr/>
          </p:nvGrpSpPr>
          <p:grpSpPr>
            <a:xfrm>
              <a:off x="1294955" y="2416102"/>
              <a:ext cx="5280747" cy="1925345"/>
              <a:chOff x="1294955" y="2416102"/>
              <a:chExt cx="5280747" cy="1925345"/>
            </a:xfrm>
          </p:grpSpPr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1FDA58F8-EA50-4B7C-AE49-DC4A05CB12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5046" y="2416102"/>
                <a:ext cx="3940655" cy="0"/>
              </a:xfrm>
              <a:prstGeom prst="line">
                <a:avLst/>
              </a:prstGeom>
              <a:ln w="28575">
                <a:solidFill>
                  <a:srgbClr val="0033CC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CCB0D381-BB11-4AD3-BFFF-5A0F7DDCA9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75702" y="2416102"/>
                <a:ext cx="0" cy="1910149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1F953D9B-B09C-4984-B848-8476ACA2BC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6444" y="2656992"/>
                <a:ext cx="3940655" cy="0"/>
              </a:xfrm>
              <a:prstGeom prst="line">
                <a:avLst/>
              </a:prstGeom>
              <a:ln w="28575">
                <a:solidFill>
                  <a:srgbClr val="0033CC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79269AA4-7131-4C6A-BFB6-B47D50FEF5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27099" y="2642984"/>
                <a:ext cx="0" cy="1683267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25D1172C-2D8D-42CF-9C7E-028195B9C4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43357" y="2927379"/>
                <a:ext cx="0" cy="1398872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4789D8F6-56FC-46A4-BBE4-D78EB21264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6565" y="2927379"/>
                <a:ext cx="3896792" cy="0"/>
              </a:xfrm>
              <a:prstGeom prst="line">
                <a:avLst/>
              </a:prstGeom>
              <a:ln w="28575">
                <a:solidFill>
                  <a:srgbClr val="0033CC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D3E3B206-E8DE-444D-8809-49EE466CB5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41970" y="3201375"/>
                <a:ext cx="0" cy="1140072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BFBBCEEC-BBB6-461C-BBCF-07C2EC0659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4955" y="3201375"/>
                <a:ext cx="3847015" cy="0"/>
              </a:xfrm>
              <a:prstGeom prst="line">
                <a:avLst/>
              </a:prstGeom>
              <a:ln w="28575">
                <a:solidFill>
                  <a:srgbClr val="0033CC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BAEA4D36-113D-4058-B8AE-2BC779E7EBDD}"/>
              </a:ext>
            </a:extLst>
          </p:cNvPr>
          <p:cNvSpPr txBox="1"/>
          <p:nvPr/>
        </p:nvSpPr>
        <p:spPr>
          <a:xfrm>
            <a:off x="5535461" y="695346"/>
            <a:ext cx="3795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/>
              <a:t>51</a:t>
            </a:r>
            <a:r>
              <a:rPr lang="en-SG" sz="3200" dirty="0">
                <a:sym typeface="Symbol" panose="05050102010706020507" pitchFamily="18" charset="2"/>
              </a:rPr>
              <a:t></a:t>
            </a:r>
            <a:r>
              <a:rPr lang="en-SG" sz="3200" i="1" dirty="0">
                <a:sym typeface="Symbol" panose="05050102010706020507" pitchFamily="18" charset="2"/>
              </a:rPr>
              <a:t>A </a:t>
            </a:r>
            <a:r>
              <a:rPr lang="en-SG" sz="3200" dirty="0">
                <a:sym typeface="Symbol" panose="05050102010706020507" pitchFamily="18" charset="2"/>
              </a:rPr>
              <a:t>+ </a:t>
            </a:r>
            <a:r>
              <a:rPr lang="en-US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(20</a:t>
            </a:r>
            <a:r>
              <a:rPr lang="en-US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</a:t>
            </a:r>
            <a:r>
              <a:rPr lang="en-US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(</a:t>
            </a:r>
            <a:r>
              <a:rPr lang="en-US" sz="32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</a:t>
            </a:r>
            <a:r>
              <a:rPr lang="en-US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%2))</a:t>
            </a:r>
            <a:r>
              <a:rPr lang="en-SG" sz="3200" dirty="0">
                <a:sym typeface="Symbol" panose="05050102010706020507" pitchFamily="18" charset="2"/>
              </a:rPr>
              <a:t> </a:t>
            </a:r>
            <a:endParaRPr lang="en-SG" sz="3200" dirty="0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31B2D655-DFB1-4580-9AC5-A9DB5ED7F59B}"/>
              </a:ext>
            </a:extLst>
          </p:cNvPr>
          <p:cNvCxnSpPr>
            <a:cxnSpLocks/>
          </p:cNvCxnSpPr>
          <p:nvPr/>
        </p:nvCxnSpPr>
        <p:spPr>
          <a:xfrm>
            <a:off x="4317156" y="972206"/>
            <a:ext cx="91671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5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1">
            <a:extLst>
              <a:ext uri="{FF2B5EF4-FFF2-40B4-BE49-F238E27FC236}">
                <a16:creationId xmlns:a16="http://schemas.microsoft.com/office/drawing/2014/main" id="{8EFEC079-AC84-4BD4-BB17-254FB808DEE6}"/>
              </a:ext>
            </a:extLst>
          </p:cNvPr>
          <p:cNvSpPr txBox="1">
            <a:spLocks/>
          </p:cNvSpPr>
          <p:nvPr/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BE2BCA-7FFD-4666-9163-5C061F649162}" type="slidenum">
              <a:rPr lang="en-SG" sz="1600" smtClean="0"/>
              <a:pPr/>
              <a:t>7</a:t>
            </a:fld>
            <a:endParaRPr lang="en-SG" sz="1600" dirty="0"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9BFD628D-268F-4545-BEB3-3BA9DB166E58}"/>
              </a:ext>
            </a:extLst>
          </p:cNvPr>
          <p:cNvSpPr txBox="1">
            <a:spLocks noChangeArrowheads="1"/>
          </p:cNvSpPr>
          <p:nvPr/>
        </p:nvSpPr>
        <p:spPr>
          <a:xfrm>
            <a:off x="350542" y="239871"/>
            <a:ext cx="904569" cy="5727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Q3</a:t>
            </a:r>
            <a:endParaRPr lang="en-US"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1A2536-E19D-4EDB-A735-A35AB525EB3D}"/>
              </a:ext>
            </a:extLst>
          </p:cNvPr>
          <p:cNvSpPr txBox="1"/>
          <p:nvPr/>
        </p:nvSpPr>
        <p:spPr>
          <a:xfrm>
            <a:off x="1282034" y="667449"/>
            <a:ext cx="1353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/>
              <a:t>5</a:t>
            </a:r>
            <a:r>
              <a:rPr lang="en-SG" sz="3200" dirty="0">
                <a:sym typeface="Symbol" panose="05050102010706020507" pitchFamily="18" charset="2"/>
              </a:rPr>
              <a:t></a:t>
            </a:r>
            <a:r>
              <a:rPr lang="en-SG" sz="3200" i="1" dirty="0">
                <a:sym typeface="Symbol" panose="05050102010706020507" pitchFamily="18" charset="2"/>
              </a:rPr>
              <a:t>A</a:t>
            </a:r>
            <a:endParaRPr lang="en-SG" sz="3200" i="1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D7427FD-297B-4CC8-B815-9D37B7338DC5}"/>
              </a:ext>
            </a:extLst>
          </p:cNvPr>
          <p:cNvSpPr txBox="1"/>
          <p:nvPr/>
        </p:nvSpPr>
        <p:spPr>
          <a:xfrm>
            <a:off x="2675101" y="676869"/>
            <a:ext cx="1353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/>
              <a:t>50</a:t>
            </a:r>
            <a:r>
              <a:rPr lang="en-SG" sz="3200" dirty="0">
                <a:sym typeface="Symbol" panose="05050102010706020507" pitchFamily="18" charset="2"/>
              </a:rPr>
              <a:t></a:t>
            </a:r>
            <a:r>
              <a:rPr lang="en-SG" sz="3200" i="1" dirty="0">
                <a:sym typeface="Symbol" panose="05050102010706020507" pitchFamily="18" charset="2"/>
              </a:rPr>
              <a:t>A</a:t>
            </a:r>
            <a:endParaRPr lang="en-SG" sz="3200" i="1" dirty="0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7B5A247F-5431-405E-B912-757F664EEBA1}"/>
              </a:ext>
            </a:extLst>
          </p:cNvPr>
          <p:cNvGrpSpPr/>
          <p:nvPr/>
        </p:nvGrpSpPr>
        <p:grpSpPr>
          <a:xfrm>
            <a:off x="974622" y="1640278"/>
            <a:ext cx="1974952" cy="461665"/>
            <a:chOff x="974622" y="1873721"/>
            <a:chExt cx="1974952" cy="461665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D7C66E5-DBC0-4A0D-A5CC-C87AD82C888F}"/>
                </a:ext>
              </a:extLst>
            </p:cNvPr>
            <p:cNvSpPr txBox="1"/>
            <p:nvPr/>
          </p:nvSpPr>
          <p:spPr>
            <a:xfrm>
              <a:off x="974622" y="1873721"/>
              <a:ext cx="565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A</a:t>
              </a:r>
              <a:r>
                <a:rPr lang="en-SG" sz="2400" baseline="-25000" dirty="0"/>
                <a:t>3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27C966E-00E9-405A-B00C-7FDBA40C7972}"/>
                </a:ext>
              </a:extLst>
            </p:cNvPr>
            <p:cNvSpPr txBox="1"/>
            <p:nvPr/>
          </p:nvSpPr>
          <p:spPr>
            <a:xfrm>
              <a:off x="1456795" y="1873721"/>
              <a:ext cx="565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A</a:t>
              </a:r>
              <a:r>
                <a:rPr lang="en-SG" sz="2400" baseline="-25000" dirty="0"/>
                <a:t>2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72E842CF-79B6-4250-BADB-1C230BA4B283}"/>
                </a:ext>
              </a:extLst>
            </p:cNvPr>
            <p:cNvSpPr txBox="1"/>
            <p:nvPr/>
          </p:nvSpPr>
          <p:spPr>
            <a:xfrm>
              <a:off x="1870083" y="1873721"/>
              <a:ext cx="6327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A</a:t>
              </a:r>
              <a:r>
                <a:rPr lang="en-SG" sz="2400" baseline="-25000" dirty="0"/>
                <a:t>1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C8CDA39-CAEC-4FD0-B210-67A0C4DF3185}"/>
                </a:ext>
              </a:extLst>
            </p:cNvPr>
            <p:cNvSpPr txBox="1"/>
            <p:nvPr/>
          </p:nvSpPr>
          <p:spPr>
            <a:xfrm>
              <a:off x="2360290" y="1873721"/>
              <a:ext cx="5892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A</a:t>
              </a:r>
              <a:r>
                <a:rPr lang="en-SG" sz="2400" i="1" baseline="-25000" dirty="0"/>
                <a:t>0</a:t>
              </a:r>
              <a:endParaRPr lang="en-SG" sz="2400" baseline="-25000" dirty="0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DD6877A-7958-4705-8F63-5596A1B6B1DB}"/>
              </a:ext>
            </a:extLst>
          </p:cNvPr>
          <p:cNvGrpSpPr/>
          <p:nvPr/>
        </p:nvGrpSpPr>
        <p:grpSpPr>
          <a:xfrm>
            <a:off x="249649" y="2172929"/>
            <a:ext cx="4506705" cy="3049110"/>
            <a:chOff x="249649" y="1985804"/>
            <a:chExt cx="4506705" cy="3049110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82062511-9A2D-4C8B-9BA2-373B5FA9F008}"/>
                </a:ext>
              </a:extLst>
            </p:cNvPr>
            <p:cNvGrpSpPr/>
            <p:nvPr/>
          </p:nvGrpSpPr>
          <p:grpSpPr>
            <a:xfrm>
              <a:off x="249649" y="3352874"/>
              <a:ext cx="3742078" cy="1140468"/>
              <a:chOff x="249649" y="3352874"/>
              <a:chExt cx="3742078" cy="1140468"/>
            </a:xfrm>
          </p:grpSpPr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725AA25C-90EC-4B42-BD1E-714EABC2461C}"/>
                  </a:ext>
                </a:extLst>
              </p:cNvPr>
              <p:cNvSpPr txBox="1"/>
              <p:nvPr/>
            </p:nvSpPr>
            <p:spPr>
              <a:xfrm>
                <a:off x="249649" y="3352874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solidFill>
                      <a:srgbClr val="006600"/>
                    </a:solidFill>
                  </a:rPr>
                  <a:t>0</a:t>
                </a:r>
                <a:endParaRPr lang="en-SG" sz="2400" baseline="-25000" dirty="0">
                  <a:solidFill>
                    <a:srgbClr val="006600"/>
                  </a:solidFill>
                </a:endParaRPr>
              </a:p>
            </p:txBody>
          </p: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589B1DA8-7A8C-4024-9804-513FD7B791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468" y="3583707"/>
                <a:ext cx="3343433" cy="0"/>
              </a:xfrm>
              <a:prstGeom prst="line">
                <a:avLst/>
              </a:prstGeom>
              <a:ln w="28575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081A109E-BD9B-4B0E-A59F-D564118632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91727" y="3564194"/>
                <a:ext cx="0" cy="909635"/>
              </a:xfrm>
              <a:prstGeom prst="line">
                <a:avLst/>
              </a:prstGeom>
              <a:ln w="28575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5905655E-AEB4-4314-A9E8-47977EF619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6820" y="3592375"/>
                <a:ext cx="0" cy="900967"/>
              </a:xfrm>
              <a:prstGeom prst="line">
                <a:avLst/>
              </a:prstGeom>
              <a:ln w="28575">
                <a:solidFill>
                  <a:srgbClr val="00660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62D19A58-6798-4431-935A-0B62E660DC53}"/>
                </a:ext>
              </a:extLst>
            </p:cNvPr>
            <p:cNvGrpSpPr/>
            <p:nvPr/>
          </p:nvGrpSpPr>
          <p:grpSpPr>
            <a:xfrm>
              <a:off x="2635046" y="1985804"/>
              <a:ext cx="1793158" cy="2507538"/>
              <a:chOff x="2635046" y="1985804"/>
              <a:chExt cx="1793158" cy="2507538"/>
            </a:xfrm>
          </p:grpSpPr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24B49026-528C-4044-BB6B-76245AE162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5046" y="1985804"/>
                <a:ext cx="0" cy="1308002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63A134AD-82E5-4F26-B40C-8A5D0AC936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26149" y="3293806"/>
                <a:ext cx="2055" cy="1199536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7ADC9167-DA86-45F5-9885-3592C63489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42419" y="3293806"/>
                <a:ext cx="1777179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667071A9-D5E4-4A69-AC3A-90EE7BDB38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68122" y="3303262"/>
                <a:ext cx="1" cy="1190080"/>
              </a:xfrm>
              <a:prstGeom prst="line">
                <a:avLst/>
              </a:prstGeom>
              <a:ln w="28575">
                <a:solidFill>
                  <a:srgbClr val="C0000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CC8C6105-7276-4996-BDDB-9E0C64FA7F6E}"/>
                </a:ext>
              </a:extLst>
            </p:cNvPr>
            <p:cNvGrpSpPr/>
            <p:nvPr/>
          </p:nvGrpSpPr>
          <p:grpSpPr>
            <a:xfrm>
              <a:off x="2858488" y="4547117"/>
              <a:ext cx="1897866" cy="487797"/>
              <a:chOff x="2858488" y="4547117"/>
              <a:chExt cx="1897866" cy="487797"/>
            </a:xfrm>
          </p:grpSpPr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E609B923-7D4F-4BCB-A568-6C57F45E46DD}"/>
                  </a:ext>
                </a:extLst>
              </p:cNvPr>
              <p:cNvSpPr txBox="1"/>
              <p:nvPr/>
            </p:nvSpPr>
            <p:spPr>
              <a:xfrm>
                <a:off x="4153168" y="4553360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0</a:t>
                </a: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D6D66BC1-727D-4606-8AEC-DFCCFE603172}"/>
                  </a:ext>
                </a:extLst>
              </p:cNvPr>
              <p:cNvSpPr txBox="1"/>
              <p:nvPr/>
            </p:nvSpPr>
            <p:spPr>
              <a:xfrm>
                <a:off x="3264579" y="4547117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0</a:t>
                </a: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7E9A925-BD86-42DB-90B8-3E0B0930588F}"/>
                  </a:ext>
                </a:extLst>
              </p:cNvPr>
              <p:cNvSpPr txBox="1"/>
              <p:nvPr/>
            </p:nvSpPr>
            <p:spPr>
              <a:xfrm>
                <a:off x="3739187" y="4573249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solidFill>
                      <a:srgbClr val="006600"/>
                    </a:solidFill>
                  </a:rPr>
                  <a:t>0</a:t>
                </a:r>
                <a:endParaRPr lang="en-SG" sz="2400" baseline="-25000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28BB8BCA-FD06-4B06-9FEE-C26C1658678D}"/>
                  </a:ext>
                </a:extLst>
              </p:cNvPr>
              <p:cNvSpPr txBox="1"/>
              <p:nvPr/>
            </p:nvSpPr>
            <p:spPr>
              <a:xfrm>
                <a:off x="2858488" y="4560183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solidFill>
                      <a:srgbClr val="006600"/>
                    </a:solidFill>
                  </a:rPr>
                  <a:t>0</a:t>
                </a:r>
                <a:endParaRPr lang="en-SG" sz="2400" baseline="-25000" dirty="0">
                  <a:solidFill>
                    <a:srgbClr val="006600"/>
                  </a:solidFill>
                </a:endParaRPr>
              </a:p>
            </p:txBody>
          </p:sp>
        </p:grp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74A99FB7-31FC-44B7-9B57-B49A7AA751A9}"/>
              </a:ext>
            </a:extLst>
          </p:cNvPr>
          <p:cNvGrpSpPr/>
          <p:nvPr/>
        </p:nvGrpSpPr>
        <p:grpSpPr>
          <a:xfrm>
            <a:off x="658465" y="3765248"/>
            <a:ext cx="475427" cy="2049574"/>
            <a:chOff x="658465" y="3578123"/>
            <a:chExt cx="475427" cy="2049574"/>
          </a:xfrm>
        </p:grpSpPr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0C484675-9AE1-4A0D-8D64-3C36085B8251}"/>
                </a:ext>
              </a:extLst>
            </p:cNvPr>
            <p:cNvCxnSpPr>
              <a:cxnSpLocks/>
            </p:cNvCxnSpPr>
            <p:nvPr/>
          </p:nvCxnSpPr>
          <p:spPr>
            <a:xfrm>
              <a:off x="881558" y="3578123"/>
              <a:ext cx="0" cy="1603477"/>
            </a:xfrm>
            <a:prstGeom prst="line">
              <a:avLst/>
            </a:prstGeom>
            <a:ln w="28575">
              <a:solidFill>
                <a:srgbClr val="0066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4A8B0E8F-B0D5-48D5-955A-3551300CB7F0}"/>
                </a:ext>
              </a:extLst>
            </p:cNvPr>
            <p:cNvSpPr txBox="1"/>
            <p:nvPr/>
          </p:nvSpPr>
          <p:spPr>
            <a:xfrm>
              <a:off x="658465" y="5166032"/>
              <a:ext cx="4754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rgbClr val="006600"/>
                  </a:solidFill>
                </a:rPr>
                <a:t>0</a:t>
              </a:r>
              <a:endParaRPr lang="en-SG" sz="2400" baseline="-250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800EF592-3CA2-4D25-8CA9-CE79590431FE}"/>
              </a:ext>
            </a:extLst>
          </p:cNvPr>
          <p:cNvGrpSpPr/>
          <p:nvPr/>
        </p:nvGrpSpPr>
        <p:grpSpPr>
          <a:xfrm>
            <a:off x="1294955" y="2172929"/>
            <a:ext cx="1681739" cy="3634216"/>
            <a:chOff x="1294955" y="1985804"/>
            <a:chExt cx="1681739" cy="3634216"/>
          </a:xfrm>
        </p:grpSpPr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D459C0C3-BE92-48E4-80C5-69EAFDA2E6E8}"/>
                </a:ext>
              </a:extLst>
            </p:cNvPr>
            <p:cNvGrpSpPr/>
            <p:nvPr/>
          </p:nvGrpSpPr>
          <p:grpSpPr>
            <a:xfrm>
              <a:off x="1294955" y="1985804"/>
              <a:ext cx="1342928" cy="3168093"/>
              <a:chOff x="1294955" y="1985804"/>
              <a:chExt cx="1342928" cy="3168093"/>
            </a:xfrm>
          </p:grpSpPr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9C41F269-A3FD-488E-99BF-6F6204B32E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0806" y="1985804"/>
                <a:ext cx="1" cy="2056893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C63EAD16-35C4-45EB-865A-05D94AED2B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37882" y="4004032"/>
                <a:ext cx="1" cy="1149865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7DF21543-74B9-43B4-B1CA-8998D35098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7172" y="4023364"/>
                <a:ext cx="427874" cy="0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1625F572-0EC1-4A72-AD37-773F5F5CB4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6566" y="1985804"/>
                <a:ext cx="1" cy="2285967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51C861E9-69DA-4DBE-8CF6-278A917FBC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2598" y="4283441"/>
                <a:ext cx="1" cy="857390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F893E454-6190-463C-B256-E3442030DA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39584" y="4283441"/>
                <a:ext cx="453014" cy="0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B0A64855-7EED-46A4-B37F-851CF4A18C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4955" y="1985804"/>
                <a:ext cx="1" cy="2617501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A36A01E6-AA3F-4D23-87FF-8FD614D088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6565" y="4603305"/>
                <a:ext cx="0" cy="550592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D4D81FC5-DBDA-4948-847F-EC72B1A936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7184" y="4603305"/>
                <a:ext cx="446032" cy="0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DA921CB9-B9E0-4C63-97BA-1E865A19F46A}"/>
                </a:ext>
              </a:extLst>
            </p:cNvPr>
            <p:cNvGrpSpPr/>
            <p:nvPr/>
          </p:nvGrpSpPr>
          <p:grpSpPr>
            <a:xfrm>
              <a:off x="1484044" y="5153897"/>
              <a:ext cx="1492650" cy="466123"/>
              <a:chOff x="1484044" y="5153897"/>
              <a:chExt cx="1492650" cy="466123"/>
            </a:xfrm>
          </p:grpSpPr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EE30840D-0160-4569-84DA-66AB11C6CC93}"/>
                  </a:ext>
                </a:extLst>
              </p:cNvPr>
              <p:cNvSpPr txBox="1"/>
              <p:nvPr/>
            </p:nvSpPr>
            <p:spPr>
              <a:xfrm>
                <a:off x="1484044" y="5153897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3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51CD557D-0763-4322-8E43-38666C2B4F35}"/>
                  </a:ext>
                </a:extLst>
              </p:cNvPr>
              <p:cNvSpPr txBox="1"/>
              <p:nvPr/>
            </p:nvSpPr>
            <p:spPr>
              <a:xfrm>
                <a:off x="1922716" y="5153897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2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7963E64C-91CC-4696-9E3A-49608B3E3F43}"/>
                  </a:ext>
                </a:extLst>
              </p:cNvPr>
              <p:cNvSpPr txBox="1"/>
              <p:nvPr/>
            </p:nvSpPr>
            <p:spPr>
              <a:xfrm>
                <a:off x="2373508" y="5158355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1</a:t>
                </a:r>
              </a:p>
            </p:txBody>
          </p:sp>
        </p:grp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BB458C2-D5FA-4A62-A8AE-769FBB009B9E}"/>
              </a:ext>
            </a:extLst>
          </p:cNvPr>
          <p:cNvCxnSpPr>
            <a:cxnSpLocks/>
          </p:cNvCxnSpPr>
          <p:nvPr/>
        </p:nvCxnSpPr>
        <p:spPr>
          <a:xfrm>
            <a:off x="1456795" y="953729"/>
            <a:ext cx="91671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B1734ED8-9C7B-46A0-9C20-E5C0AD449176}"/>
              </a:ext>
            </a:extLst>
          </p:cNvPr>
          <p:cNvSpPr txBox="1"/>
          <p:nvPr/>
        </p:nvSpPr>
        <p:spPr>
          <a:xfrm>
            <a:off x="4079552" y="676869"/>
            <a:ext cx="1353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/>
              <a:t>51</a:t>
            </a:r>
            <a:r>
              <a:rPr lang="en-SG" sz="3200" dirty="0">
                <a:sym typeface="Symbol" panose="05050102010706020507" pitchFamily="18" charset="2"/>
              </a:rPr>
              <a:t></a:t>
            </a:r>
            <a:r>
              <a:rPr lang="en-SG" sz="3200" i="1" dirty="0">
                <a:sym typeface="Symbol" panose="05050102010706020507" pitchFamily="18" charset="2"/>
              </a:rPr>
              <a:t>A</a:t>
            </a:r>
            <a:endParaRPr lang="en-SG" sz="3200" i="1" dirty="0"/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6D0DAB14-346F-400E-A1D6-A11D7DBB0E76}"/>
              </a:ext>
            </a:extLst>
          </p:cNvPr>
          <p:cNvCxnSpPr>
            <a:cxnSpLocks/>
          </p:cNvCxnSpPr>
          <p:nvPr/>
        </p:nvCxnSpPr>
        <p:spPr>
          <a:xfrm>
            <a:off x="2861246" y="953729"/>
            <a:ext cx="91671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A9A3E4B-3895-4FC0-98B6-8F61D07C13E4}"/>
              </a:ext>
            </a:extLst>
          </p:cNvPr>
          <p:cNvGrpSpPr/>
          <p:nvPr/>
        </p:nvGrpSpPr>
        <p:grpSpPr>
          <a:xfrm>
            <a:off x="1294955" y="2416102"/>
            <a:ext cx="5594111" cy="2408358"/>
            <a:chOff x="1294955" y="2416102"/>
            <a:chExt cx="5594111" cy="2408358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7B823E73-D77A-47E1-BE15-189857F99C06}"/>
                </a:ext>
              </a:extLst>
            </p:cNvPr>
            <p:cNvGrpSpPr/>
            <p:nvPr/>
          </p:nvGrpSpPr>
          <p:grpSpPr>
            <a:xfrm>
              <a:off x="4904257" y="4362795"/>
              <a:ext cx="1984809" cy="461665"/>
              <a:chOff x="4904257" y="4362795"/>
              <a:chExt cx="1984809" cy="461665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1DF3992-6A6D-42B1-96D0-9031E6C73429}"/>
                  </a:ext>
                </a:extLst>
              </p:cNvPr>
              <p:cNvSpPr txBox="1"/>
              <p:nvPr/>
            </p:nvSpPr>
            <p:spPr>
              <a:xfrm>
                <a:off x="4904257" y="4362795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3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D003261-5E7F-43CD-BADD-D530E6BFF57C}"/>
                  </a:ext>
                </a:extLst>
              </p:cNvPr>
              <p:cNvSpPr txBox="1"/>
              <p:nvPr/>
            </p:nvSpPr>
            <p:spPr>
              <a:xfrm>
                <a:off x="5405644" y="4362795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2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9DB4D927-B8BB-4B33-95A0-E3AFDF859A1E}"/>
                  </a:ext>
                </a:extLst>
              </p:cNvPr>
              <p:cNvSpPr txBox="1"/>
              <p:nvPr/>
            </p:nvSpPr>
            <p:spPr>
              <a:xfrm>
                <a:off x="5929753" y="4362795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1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5E09594-373A-4F2B-8EF0-AFCA15987281}"/>
                  </a:ext>
                </a:extLst>
              </p:cNvPr>
              <p:cNvSpPr txBox="1"/>
              <p:nvPr/>
            </p:nvSpPr>
            <p:spPr>
              <a:xfrm>
                <a:off x="6413639" y="4362795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i="1" baseline="-25000" dirty="0"/>
                  <a:t>0</a:t>
                </a:r>
                <a:endParaRPr lang="en-SG" sz="2400" baseline="-25000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E2F70FF-0B54-4963-BBA3-7493AE31913D}"/>
                </a:ext>
              </a:extLst>
            </p:cNvPr>
            <p:cNvGrpSpPr/>
            <p:nvPr/>
          </p:nvGrpSpPr>
          <p:grpSpPr>
            <a:xfrm>
              <a:off x="1294955" y="2416102"/>
              <a:ext cx="5280747" cy="1925345"/>
              <a:chOff x="1294955" y="2416102"/>
              <a:chExt cx="5280747" cy="1925345"/>
            </a:xfrm>
          </p:grpSpPr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1FDA58F8-EA50-4B7C-AE49-DC4A05CB12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5046" y="2416102"/>
                <a:ext cx="3940655" cy="0"/>
              </a:xfrm>
              <a:prstGeom prst="line">
                <a:avLst/>
              </a:prstGeom>
              <a:ln w="28575">
                <a:solidFill>
                  <a:srgbClr val="0033CC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CCB0D381-BB11-4AD3-BFFF-5A0F7DDCA9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75702" y="2416102"/>
                <a:ext cx="0" cy="1910149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1F953D9B-B09C-4984-B848-8476ACA2BC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6444" y="2656992"/>
                <a:ext cx="3940655" cy="0"/>
              </a:xfrm>
              <a:prstGeom prst="line">
                <a:avLst/>
              </a:prstGeom>
              <a:ln w="28575">
                <a:solidFill>
                  <a:srgbClr val="0033CC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79269AA4-7131-4C6A-BFB6-B47D50FEF5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27099" y="2642984"/>
                <a:ext cx="0" cy="1683267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25D1172C-2D8D-42CF-9C7E-028195B9C4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43357" y="2927379"/>
                <a:ext cx="0" cy="1398872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4789D8F6-56FC-46A4-BBE4-D78EB21264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6565" y="2927379"/>
                <a:ext cx="3896792" cy="0"/>
              </a:xfrm>
              <a:prstGeom prst="line">
                <a:avLst/>
              </a:prstGeom>
              <a:ln w="28575">
                <a:solidFill>
                  <a:srgbClr val="0033CC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D3E3B206-E8DE-444D-8809-49EE466CB5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41970" y="3201375"/>
                <a:ext cx="0" cy="1140072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BFBBCEEC-BBB6-461C-BBCF-07C2EC0659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4955" y="3201375"/>
                <a:ext cx="3847015" cy="0"/>
              </a:xfrm>
              <a:prstGeom prst="line">
                <a:avLst/>
              </a:prstGeom>
              <a:ln w="28575">
                <a:solidFill>
                  <a:srgbClr val="0033CC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BAEA4D36-113D-4058-B8AE-2BC779E7EBDD}"/>
              </a:ext>
            </a:extLst>
          </p:cNvPr>
          <p:cNvSpPr txBox="1"/>
          <p:nvPr/>
        </p:nvSpPr>
        <p:spPr>
          <a:xfrm>
            <a:off x="5535461" y="695346"/>
            <a:ext cx="3795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/>
              <a:t>51</a:t>
            </a:r>
            <a:r>
              <a:rPr lang="en-SG" sz="3200" dirty="0">
                <a:sym typeface="Symbol" panose="05050102010706020507" pitchFamily="18" charset="2"/>
              </a:rPr>
              <a:t></a:t>
            </a:r>
            <a:r>
              <a:rPr lang="en-SG" sz="3200" i="1" dirty="0">
                <a:sym typeface="Symbol" panose="05050102010706020507" pitchFamily="18" charset="2"/>
              </a:rPr>
              <a:t>A </a:t>
            </a:r>
            <a:r>
              <a:rPr lang="en-SG" sz="3200" dirty="0">
                <a:sym typeface="Symbol" panose="05050102010706020507" pitchFamily="18" charset="2"/>
              </a:rPr>
              <a:t>+ </a:t>
            </a:r>
            <a:r>
              <a:rPr lang="en-US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(20</a:t>
            </a:r>
            <a:r>
              <a:rPr lang="en-US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</a:t>
            </a:r>
            <a:r>
              <a:rPr lang="en-US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(</a:t>
            </a:r>
            <a:r>
              <a:rPr lang="en-US" sz="32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</a:t>
            </a:r>
            <a:r>
              <a:rPr lang="en-US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%2))</a:t>
            </a:r>
            <a:r>
              <a:rPr lang="en-SG" sz="3200" dirty="0">
                <a:sym typeface="Symbol" panose="05050102010706020507" pitchFamily="18" charset="2"/>
              </a:rPr>
              <a:t> </a:t>
            </a:r>
            <a:endParaRPr lang="en-SG" sz="3200" dirty="0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31B2D655-DFB1-4580-9AC5-A9DB5ED7F59B}"/>
              </a:ext>
            </a:extLst>
          </p:cNvPr>
          <p:cNvCxnSpPr>
            <a:cxnSpLocks/>
          </p:cNvCxnSpPr>
          <p:nvPr/>
        </p:nvCxnSpPr>
        <p:spPr>
          <a:xfrm>
            <a:off x="4317156" y="972206"/>
            <a:ext cx="91671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5B46F6B-B199-483A-9937-E894087B8371}"/>
              </a:ext>
            </a:extLst>
          </p:cNvPr>
          <p:cNvGrpSpPr/>
          <p:nvPr/>
        </p:nvGrpSpPr>
        <p:grpSpPr>
          <a:xfrm>
            <a:off x="7085370" y="1617279"/>
            <a:ext cx="1974952" cy="461665"/>
            <a:chOff x="974622" y="1873721"/>
            <a:chExt cx="1974952" cy="461665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0237F0C-B291-4B9C-AA81-D50BD8FD88F0}"/>
                </a:ext>
              </a:extLst>
            </p:cNvPr>
            <p:cNvSpPr txBox="1"/>
            <p:nvPr/>
          </p:nvSpPr>
          <p:spPr>
            <a:xfrm>
              <a:off x="974622" y="1873721"/>
              <a:ext cx="565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B</a:t>
              </a:r>
              <a:r>
                <a:rPr lang="en-SG" sz="2400" baseline="-25000" dirty="0"/>
                <a:t>3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CAE506E-A0C2-43AE-A560-FF01FAEF1C0F}"/>
                </a:ext>
              </a:extLst>
            </p:cNvPr>
            <p:cNvSpPr txBox="1"/>
            <p:nvPr/>
          </p:nvSpPr>
          <p:spPr>
            <a:xfrm>
              <a:off x="1456795" y="1873721"/>
              <a:ext cx="565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B</a:t>
              </a:r>
              <a:r>
                <a:rPr lang="en-SG" sz="2400" baseline="-25000" dirty="0"/>
                <a:t>2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BA02189-2C04-4E51-BB39-754A3F6C6379}"/>
                </a:ext>
              </a:extLst>
            </p:cNvPr>
            <p:cNvSpPr txBox="1"/>
            <p:nvPr/>
          </p:nvSpPr>
          <p:spPr>
            <a:xfrm>
              <a:off x="1870083" y="1873721"/>
              <a:ext cx="6327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B</a:t>
              </a:r>
              <a:r>
                <a:rPr lang="en-SG" sz="2400" baseline="-25000" dirty="0"/>
                <a:t>1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43B065E-5AC7-496B-9F28-D879D170DC17}"/>
                </a:ext>
              </a:extLst>
            </p:cNvPr>
            <p:cNvSpPr txBox="1"/>
            <p:nvPr/>
          </p:nvSpPr>
          <p:spPr>
            <a:xfrm>
              <a:off x="2360290" y="1873721"/>
              <a:ext cx="5892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B</a:t>
              </a:r>
              <a:r>
                <a:rPr lang="en-SG" sz="2400" i="1" baseline="-25000" dirty="0"/>
                <a:t>0</a:t>
              </a:r>
              <a:endParaRPr lang="en-SG" sz="2400" baseline="-250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41CE6F9-3C1E-4557-9D51-0E1249422A8F}"/>
              </a:ext>
            </a:extLst>
          </p:cNvPr>
          <p:cNvGrpSpPr/>
          <p:nvPr/>
        </p:nvGrpSpPr>
        <p:grpSpPr>
          <a:xfrm>
            <a:off x="3927133" y="3853146"/>
            <a:ext cx="129188" cy="147181"/>
            <a:chOff x="7634610" y="4187382"/>
            <a:chExt cx="329883" cy="375829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621EAF03-B79C-45EB-8B30-3105FFCB85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4610" y="4187382"/>
              <a:ext cx="329883" cy="37582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598BB3C-DD72-4F0E-94E2-D64DCA6B5A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34610" y="4187382"/>
              <a:ext cx="329883" cy="37582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9695D8AA-9444-4980-B66D-78122A4287F6}"/>
              </a:ext>
            </a:extLst>
          </p:cNvPr>
          <p:cNvGrpSpPr/>
          <p:nvPr/>
        </p:nvGrpSpPr>
        <p:grpSpPr>
          <a:xfrm>
            <a:off x="3912306" y="4941399"/>
            <a:ext cx="129188" cy="147181"/>
            <a:chOff x="7634610" y="4187382"/>
            <a:chExt cx="329883" cy="375829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3558189-841A-4013-A39F-81FF49C3FA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4610" y="4187382"/>
              <a:ext cx="329883" cy="37582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37C22C5-A2B4-4519-91DF-A0E3F31CB63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34610" y="4187382"/>
              <a:ext cx="329883" cy="37582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237B85A-CC6E-462A-9412-1B6B02E607F8}"/>
              </a:ext>
            </a:extLst>
          </p:cNvPr>
          <p:cNvGrpSpPr/>
          <p:nvPr/>
        </p:nvGrpSpPr>
        <p:grpSpPr>
          <a:xfrm>
            <a:off x="3697085" y="2068052"/>
            <a:ext cx="5068595" cy="3466670"/>
            <a:chOff x="3697085" y="2068052"/>
            <a:chExt cx="5068595" cy="346667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72C7FBA-C86D-4A69-92A0-A07728BDF5C1}"/>
                </a:ext>
              </a:extLst>
            </p:cNvPr>
            <p:cNvGrpSpPr/>
            <p:nvPr/>
          </p:nvGrpSpPr>
          <p:grpSpPr>
            <a:xfrm>
              <a:off x="4104486" y="2068052"/>
              <a:ext cx="4661194" cy="2700395"/>
              <a:chOff x="4104486" y="2068052"/>
              <a:chExt cx="4661194" cy="2700395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278C9BF1-0725-4CBF-B100-2BCAF65346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5680" y="2068052"/>
                <a:ext cx="0" cy="2012647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69C725A0-0A3E-48E6-834C-F6F79ACB46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53168" y="4080699"/>
                <a:ext cx="4612512" cy="0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0E9BF43E-80F5-49D7-AADE-9F399685AA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04486" y="4072841"/>
                <a:ext cx="73510" cy="695606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CC42C8A-F47E-49F4-8D8B-570276A5AC35}"/>
                </a:ext>
              </a:extLst>
            </p:cNvPr>
            <p:cNvSpPr txBox="1"/>
            <p:nvPr/>
          </p:nvSpPr>
          <p:spPr>
            <a:xfrm>
              <a:off x="3697085" y="5073057"/>
              <a:ext cx="5892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B</a:t>
              </a:r>
              <a:r>
                <a:rPr lang="en-SG" sz="2400" i="1" baseline="-25000" dirty="0"/>
                <a:t>0</a:t>
              </a:r>
              <a:endParaRPr lang="en-SG" sz="24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1162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1949" y="2351528"/>
            <a:ext cx="68597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6600" dirty="0"/>
              <a:t>END OF FILE</a:t>
            </a:r>
          </a:p>
        </p:txBody>
      </p:sp>
    </p:spTree>
    <p:extLst>
      <p:ext uri="{BB962C8B-B14F-4D97-AF65-F5344CB8AC3E}">
        <p14:creationId xmlns:p14="http://schemas.microsoft.com/office/powerpoint/2010/main" val="134992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4219</TotalTime>
  <Words>560</Words>
  <Application>Microsoft Office PowerPoint</Application>
  <PresentationFormat>Widescreen</PresentationFormat>
  <Paragraphs>427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Symbol</vt:lpstr>
      <vt:lpstr>Times New Roman</vt:lpstr>
      <vt:lpstr>Retrospect</vt:lpstr>
      <vt:lpstr>CS2100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</dc:title>
  <dc:creator>Tuck-Choy Aaron TAN</dc:creator>
  <cp:lastModifiedBy>Tan Tuck Choy</cp:lastModifiedBy>
  <cp:revision>420</cp:revision>
  <cp:lastPrinted>2019-04-10T00:56:38Z</cp:lastPrinted>
  <dcterms:created xsi:type="dcterms:W3CDTF">2015-03-28T05:22:46Z</dcterms:created>
  <dcterms:modified xsi:type="dcterms:W3CDTF">2024-03-20T06:08:44Z</dcterms:modified>
</cp:coreProperties>
</file>