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89" r:id="rId3"/>
    <p:sldId id="28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  <a:srgbClr val="0AA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8" autoAdjust="0"/>
    <p:restoredTop sz="88861" autoAdjust="0"/>
  </p:normalViewPr>
  <p:slideViewPr>
    <p:cSldViewPr snapToGrid="0">
      <p:cViewPr varScale="1">
        <p:scale>
          <a:sx n="63" d="100"/>
          <a:sy n="63" d="100"/>
        </p:scale>
        <p:origin x="8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2102-26BC-4ECA-9243-6BB9B8BC366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5EEA-D671-4453-97C7-AF6A67BC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doreleebrant/TA-2425S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mailto:theo@comp.nus.edu.s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CS2100 </a:t>
            </a:r>
            <a:r>
              <a:rPr lang="en-US">
                <a:latin typeface="AndesNeue Alt 2 Medium" panose="00000600000000000000" pitchFamily="2" charset="0"/>
                <a:ea typeface="Source Sans Pro" panose="020B0503030403020204" pitchFamily="34" charset="0"/>
              </a:rPr>
              <a:t>Tutorial 4</a:t>
            </a:r>
            <a:endParaRPr lang="en-US" dirty="0">
              <a:latin typeface="AndesNeue Alt 2 Medium" panose="00000600000000000000" pitchFamily="2" charset="0"/>
              <a:ea typeface="Source Sans Pro" panose="020B05030304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ndesNeue Alt 2 Book" panose="00000500000000000000" pitchFamily="2" charset="0"/>
              </a:rPr>
              <a:t>Instruction Set Architecture</a:t>
            </a:r>
            <a:br>
              <a:rPr lang="en-US" dirty="0">
                <a:latin typeface="AndesNeue Alt 2 Book" panose="00000500000000000000" pitchFamily="2" charset="0"/>
              </a:rPr>
            </a:br>
            <a:br>
              <a:rPr lang="en-US" dirty="0">
                <a:latin typeface="AndesNeue Alt 2 Book" panose="00000500000000000000" pitchFamily="2" charset="0"/>
              </a:rPr>
            </a:br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Slides by Theodore, adapted from Prof. Aaron’s slides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Q1</a:t>
            </a:r>
            <a:r>
              <a:rPr lang="en-SG"/>
              <a:t>) Control values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Q2</a:t>
            </a:r>
            <a:r>
              <a:rPr lang="en-SG"/>
              <a:t>) Critical path / time calculation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Q3</a:t>
            </a:r>
            <a:r>
              <a:rPr lang="en-SG"/>
              <a:t>) Messing up inputs and hypotheticals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905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</a:t>
            </a:r>
            <a:r>
              <a:rPr lang="en-US"/>
              <a:t>Tutorial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Slides uploaded on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theodoreleebrant</a:t>
            </a:r>
            <a:r>
              <a:rPr lang="en-US" dirty="0">
                <a:hlinkClick r:id="rId3"/>
              </a:rPr>
              <a:t>/TA-2425S1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Anonymous feedback: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bit.ly/feedback-</a:t>
            </a:r>
            <a:r>
              <a:rPr lang="en-US" dirty="0" err="1">
                <a:hlinkClick r:id="rId5"/>
              </a:rPr>
              <a:t>theodore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(or scan on the right)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377561-E0D1-C0C2-E43D-0F9A8816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29" y="2565400"/>
            <a:ext cx="34290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E19E4-0AC7-0440-7EAA-BF7B627376B0}"/>
              </a:ext>
            </a:extLst>
          </p:cNvPr>
          <p:cNvSpPr txBox="1"/>
          <p:nvPr/>
        </p:nvSpPr>
        <p:spPr>
          <a:xfrm>
            <a:off x="0" y="648866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(Also reminder for me to take attendance)</a:t>
            </a:r>
          </a:p>
        </p:txBody>
      </p:sp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5673</TotalTime>
  <Words>90</Words>
  <Application>Microsoft Office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AndesNeue Alt 2 Book</vt:lpstr>
      <vt:lpstr>AndesNeue Alt 2 Medium</vt:lpstr>
      <vt:lpstr>Aptos</vt:lpstr>
      <vt:lpstr>Arial</vt:lpstr>
      <vt:lpstr>Office Theme</vt:lpstr>
      <vt:lpstr>CS2100 Tutorial 4</vt:lpstr>
      <vt:lpstr>Overview</vt:lpstr>
      <vt:lpstr>End of Tutorial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20</cp:revision>
  <dcterms:created xsi:type="dcterms:W3CDTF">2024-08-24T12:49:29Z</dcterms:created>
  <dcterms:modified xsi:type="dcterms:W3CDTF">2024-09-05T09:09:25Z</dcterms:modified>
</cp:coreProperties>
</file>