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671" r:id="rId3"/>
    <p:sldId id="289" r:id="rId4"/>
    <p:sldId id="674" r:id="rId5"/>
    <p:sldId id="675" r:id="rId6"/>
    <p:sldId id="676" r:id="rId7"/>
    <p:sldId id="683" r:id="rId8"/>
    <p:sldId id="677" r:id="rId9"/>
    <p:sldId id="684" r:id="rId10"/>
    <p:sldId id="678" r:id="rId11"/>
    <p:sldId id="685" r:id="rId12"/>
    <p:sldId id="686" r:id="rId13"/>
    <p:sldId id="687" r:id="rId14"/>
    <p:sldId id="689" r:id="rId15"/>
    <p:sldId id="690" r:id="rId16"/>
    <p:sldId id="691" r:id="rId17"/>
    <p:sldId id="672" r:id="rId18"/>
    <p:sldId id="673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>
        <p:scale>
          <a:sx n="66" d="100"/>
          <a:sy n="66" d="100"/>
        </p:scale>
        <p:origin x="-9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4.3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50 42 4933,'0'0'11664,"0"-11"-10399,0-20-401,0 49 202,0 81 875,-25 258 656,1 1-4709,24-357 2027,0-1-1,0 0 0,0 0 0,0 0 0,0 0 0,0 0 0,0 0 0,0 0 1,0 0-1,0 0 0,0 1 0,0-1 0,0 0 0,0 0 0,0 0 1,1 0-1,-1 0 0,0 0 0,0 0 0,0 0 0,0 0 0,0 0 0,0 0 1,0 0-1,0 0 0,0 1 0,1-1 0,-1 0 0,0 0 0,0 0 1,0 0-1,0 0 0,0 0 0,0 0 0,0 0 0,0 0 0,1 0 0,-1 0 1,0 0-1,0 0 0,0 0 0,0-1 0,0 1 0,0 0 0,0 0 1,0 0-1,1 0 0,-1 0 0,0 0 0,0 0 0,0 0 0,0 0 0,0 0 1,0 0-1,0 0 0,0 0 0,0-1 0,0 1 0,0 0 0,0 0 1,0 0-1,0 0 0,0 0 0,1 0 0,-1 0 0,0 0 0,0-1 0,10-11-2467,28-48-4995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5.1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198 58 9257,'0'0'12780,"32"-9"-12599,107-29-138,-127 35-56,2 0 1,-1 1-1,0 1 0,0 0 1,1 0-1,-1 1 0,25 4 1,-35-3-3,-1-1 0,1 1 0,-1 0 0,0 0 1,1 1-1,-1-1 0,0 0 0,0 1 1,0-1-1,0 1 0,0 0 0,0 0 0,0-1 1,-1 1-1,1 1 0,0-1 0,-1 0 0,0 0 1,0 0-1,1 1 0,-1-1 0,-1 1 1,1-1-1,0 1 0,-1-1 0,1 1 0,-1-1 1,1 6-1,0 9-12,0 1 1,-1-1-1,-3 22 1,2-25 21,-1 3 8,-2 1-1,1-1 0,-2 0 0,0 0 0,-2 0 1,1-1-1,-2 0 0,0 0 0,-1-1 1,-1 0-1,0 0 0,-16 16 0,7-10 32,0-1 0,-2-1-1,0 0 1,-1-2 0,-1-1 0,0 0 0,-29 13-1,40-23 28,0-1 0,0 0 0,-1-1 0,1 0 0,-1-1 0,0 0 0,0-1 0,0-1 0,0 0 1,0-1-1,0 0 0,-1-1 0,-21-4 0,33 4-59,-1 0 0,1 0 1,0 0-1,0 0 1,0-1-1,0 1 1,1 0-1,-1-1 1,0 0-1,0 1 1,1-1-1,-1 0 1,1 0-1,0 0 1,-1 0-1,1 0 1,0 0-1,0 0 0,1-1 1,-1 1-1,0 0 1,1 0-1,-1-4 1,-1-6-20,1 0 0,0-1 0,2-16 1,0 8-83,-1 18 91,0 1 0,0-1 1,0 0-1,0 1 0,1-1 0,0 1 1,-1-1-1,1 1 0,0-1 0,0 1 1,0 0-1,0-1 0,1 1 1,-1 0-1,1 0 0,-1 0 0,1 0 1,0 0-1,0 0 0,0 1 0,0-1 1,0 0-1,0 1 0,0 0 0,0-1 1,1 1-1,-1 0 0,1 0 0,-1 0 1,4 0-1,7-2 5,0 1 0,1 0 0,-1 1 0,24 1 0,-24 0-14,-3 0 8,0 0 1,0 1 0,0 0 0,-1 0-1,1 1 1,-1 0 0,1 1 0,-1 0 0,0 1-1,0 0 1,10 6 0,-9-3-2,0 1-1,-1 0 1,0 0-1,0 1 1,-1 0 0,0 1-1,0 0 1,7 13-1,13 30 19,7 10-902,-34-62 695,0 0 0,0 0-1,0 0 1,0 0 0,1 0-1,-1 0 1,0 0 0,1 0-1,-1 0 1,0 0 0,1-1-1,-1 1 1,1-1 0,-1 1-1,1-1 1,-1 1 0,1-1-1,0 0 1,-1 0 0,1 0-1,-1 0 1,1 0 0,0 0-1,1 0 1,-1 0-1,35 0-5715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3.7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16 307 9897,'0'0'9738,"-15"0"-9354,55 0-288,32-13 288,24-29-95,6-13-33,10-9-160,-15 14-96,-21 8-480,-15 15-1827,-10 13-2017,-10 14-1601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10 7015,'0'0'9363,"-9"-2"-8658,-1 0-394,-27-3 115,37 10-475,0 4 35,1 0 0,0 0 0,1 1 0,0-1 0,0 0 0,1-1 0,0 1 0,0 0 0,1-1-1,6 10 1,7 8 15,35 42 0,-32-44 33,31 49 0,-46-65-30,-1 1-1,0 0 1,0 0-1,-1 0 0,0 0 1,0 1-1,-1-1 0,0 1 1,-1 0-1,0 10 0,0-15 6,-1-1-1,0 1 0,0-1 0,-1 1 0,1-1 0,-1 1 0,0-1 0,0 0 1,0 1-1,-4 5 0,3-7 2,0-1 1,0 0-1,0 0 1,-1 0-1,1-1 0,-1 1 1,1 0-1,-1-1 1,0 0-1,1 1 1,-1-1-1,0 0 1,0-1-1,0 1 0,0 0 1,-4 0-1,-15 3 62,0-1 0,0-1 0,-1 0 0,1-2 0,-30-3 0,44 2-215,0 0 0,0-1 0,0 0 0,0-1 1,0 0-1,1 0 0,-14-7 0,17 7-163,0 0 0,1 0-1,-1 0 1,0 0 0,1-1-1,0 1 1,0-1-1,0 0 1,0 0 0,1 0-1,-1 0 1,1-1 0,0 1-1,-2-6 1,1-22-4210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1 70 2018</inkml:trace>
  <inkml:trace contextRef="#ctx0" brushRef="#br0" timeOffset="1">1 70 2018,'5'-23'10538,"5"18"-8296,36 1-640,5-6-1026,10-3-320,0 4-256,0 4 0,-5 5-1281,-20 0-1441,-1 0-1314,-14 0-3844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8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750 35 8264,'0'0'3598,"-46"-6"-2162,-151-19-288,185 24-1095,0-1 1,0 2 0,0 0 0,0 0-1,0 1 1,0 0 0,0 1 0,0 1-1,0 0 1,0 0 0,1 1 0,-15 7-1,12-2-31,1 1 0,0 0-1,0 1 1,1 1 0,0 0 0,-13 18-1,15-18 4,-15 19 91,1 1-1,2 1 0,1 0 1,2 2-1,2 0 1,1 2-1,1-1 0,-14 61 1,16-44 190,4 0 1,1 1-1,3 0 1,2 0-1,8 94 1,-4-134-281,1-1 0,1 1-1,0-1 1,1 0 0,0 0 0,1 0 0,0-1 0,1 0 0,0 0 0,1 0 0,1-1 0,0 0 0,0 0 0,1-1 0,0 0 0,1 0 0,0-1 0,1-1 0,0 0 0,0 0 0,1-1 0,16 8 0,0-3-219,1-1-1,0-1 1,0-1 0,1-2-1,0-1 1,0-1 0,0-2-1,59-1 1,-74-2 19,1-1-1,-1 0 1,0-1 0,0-1-1,0 0 1,0-2-1,-1 1 1,1-2 0,-1 0-1,-1 0 1,1-1-1,-1-1 1,0 0 0,-1-1-1,1-1 1,-2 0 0,0 0-1,0-1 1,-1 0-1,12-17 1,-5 4 179,-2-1-1,0-1 1,-1-1-1,-2 0 1,-1 0-1,-1-1 1,-1-1-1,-2 0 1,4-32-1,-2-11 303,-3 0 0,-6-110 0,-1 174-260,0 1 0,0 0 0,0 0 0,-1 0 0,0-1 0,-1 1 0,1 1 0,-1-1 0,0 0 0,-1 1 1,0 0-1,0-1 0,0 2 0,-1-1 0,0 0 0,0 1 0,0 0 0,-1 0 0,-11-8 0,8 8-655,1 0 0,-1 0 0,0 1 0,0 0 1,-10-2-1,13 5-4127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11627,'0'0'7143,"-5"37"-8649,5 14-4547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5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13485,'0'0'6150,"72"0"-13806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8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10 3235,'0'0'12172,"-26"-10"-11500,11 52-287,0 22 351,-5 9 161,-6 10-513,6-10-191,4-13-193,6-10 0,5-18-481,5-14-2914,0-8-2210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1 2338,'0'0'7981,"-28"37"-6913,-84 119-102,98-135-756,-6 8 774,-41 48-1,53-71-783,0 1-1,0-1 1,0 0 0,-1-1-1,1 0 1,-1 0 0,-17 5-1,17-6-70,5-2-47,0 0 0,0-1 0,1 0 0,-1 1 0,0-1 0,0-1 0,-6 2 0,8-2 548,2 1-1048,1 0 411,0 1 0,-1-1 1,1 0-1,0 1 0,0-1 0,0 0 1,0 0-1,0 0 0,0 0 0,0 0 0,0 0 1,1 0-1,-1 0 0,0 0 0,0-1 0,1 1 1,1 0-1,36 17 390,-22-11-279,9 4-21,1-2 0,0-1 0,0-1 0,0-1 0,45 3 0,-61-7-74,-10-2-73,21 6-96,-19-3-3334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8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30 2755,'0'0'11253,"-1"0"-11240,1 0 1,-1 0-1,1 0 0,0 0 1,-1-1-1,1 1 0,-1 0 1,1 0-1,-1 0 0,1 0 1,0 0-1,-1 0 0,1 0 1,-1 0-1,1 0 0,-1 0 1,1 1-1,0-1 0,-1 0 1,1 0-1,-1 0 1,1 0-1,0 1 0,-1-1 1,1 0-1,0 0 0,-1 1 1,1-1-1,0 0 0,-1 1 1,1-1-1,0 0 0,0 1 1,-1-1-1,1 1 0,-3 4 132,0 1-1,1-1 0,-1 1 0,1-1 0,1 1 0,-1 0 0,1 0 0,0 0 1,-1 9-1,0 62 1142,2-64-1195,-1 6 54,1-12-124,0 0 0,0 0 0,0 0 0,1 0 1,0 0-1,2 7 0,-2-12-23,-1 0 0,1 0 0,0 0-1,0 0 1,0 0 0,1-1 0,-1 1 0,0 0 0,1-1 0,-1 1 0,1-1 0,0 1 0,-1-1-1,1 0 1,0 0 0,0 0 0,0 0 0,-1 0 0,1 0 0,0 0 0,0-1 0,1 1-1,-1-1 1,4 1 0,-1 0-33,0 0 0,1 0 0,-1-1 0,1 1 0,-1-1 0,1-1 0,-1 1 0,1-1 0,-1 0 0,1 0 0,-1 0 0,0-1 0,0 0 0,0 0 0,6-3 0,-8 2 14,1 0 0,-1 0 0,0 0 0,0 0-1,0-1 1,-1 1 0,1-1 0,-1 0 0,0 0 0,0 0 0,0 0 0,-1 0 0,1 0 0,-1 0-1,0 0 1,0-1 0,-1 1 0,1 0 0,-1-8 0,1-3 38,1-2 40,-1 0 0,-3-27 0,2 40-42,0 0 1,-1 1-1,0-1 0,0 0 0,0 1 0,0-1 0,0 1 0,-1-1 0,0 1 0,1 0 0,-1 0 0,0 0 0,-1 0 0,1 0 0,-1 0 0,1 0 0,-4-2 0,-58-31 236,56 23-1034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1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1 92 6662</inkml:trace>
  <inkml:trace contextRef="#ctx0" brushRef="#br0" timeOffset="1">1 92 6662,'290'-91'6150,"-290"118"-4997,0 19-224,0 18 609,0-4-962,0-5-320,0-5-96,0-18-127,5-4-33,-5-10-33,0-4-223,0 4-1569,0-9-1827,0 5-1281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5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406 1 7911,'0'0'12311,"-38"47"-10902,13-16-1239,-11 12 41,2 1 0,2 2 0,1 1 0,3 2 0,-40 94 0,45-76 91,-29 134 1,46-166-252,1 1 1,2 0-1,2 0 0,1 0 1,7 61-1,-5-91-60,-1 1 1,1-1-1,1 0 0,-1 1 1,1-1-1,0 0 0,0 0 1,1-1-1,0 1 0,0-1 1,0 1-1,0-1 1,1-1-1,0 1 0,0-1 1,1 1-1,-1-2 0,1 1 1,-1 0-1,1-1 0,0 0 1,1-1-1,-1 1 0,0-1 1,1-1-1,-1 1 0,1-1 1,11 1-1,-8-1-121,0 0 0,0 0 0,0-1 0,0-1 0,0 0 0,0 0-1,0-1 1,-1 0 0,1-1 0,-1 0 0,1 0 0,-1-1 0,0 0 0,0-1 0,-1 0 0,1-1 0,-1 1 0,13-13-1,-13 8-22,0-1 0,0 0-1,-1 0 1,-1 0-1,0-1 1,-1 0 0,0 0-1,0-1 1,-2 1-1,1-1 1,-2 0 0,0 0-1,0 0 1,-1 0-1,-1 0 1,0-1-1,-1 1 1,-3-21 0,3 32 189,1-1 1,-1 1 0,0-1-1,0 1 1,0 0-1,0 0 1,0-1 0,-1 1-1,1 0 1,-1 0-1,1 0 1,-1 0 0,0 0-1,0 1 1,0-1-1,0 1 1,0-1 0,0 1-1,0 0 1,0-1 0,0 1-1,-1 0 1,1 0-1,-1 1 1,1-1 0,0 0-1,-1 1 1,1 0-1,-1-1 1,0 1 0,1 0-1,-1 0 1,1 1-1,-1-1 1,1 0 0,-1 1-1,1 0 1,-4 1-1,-4 0 159,1 1-1,-1 0 0,1 1 0,0 0 0,0 1 0,1 0 0,-1 0 0,1 0 0,-8 8 0,-17 22 44,1 1 0,2 2 0,2 1 1,-46 83-1,63-100-697,0 0 1,-11 36 0,17-43-730,2 0 0,0 0 1,0 0-1,0 30 0,3-27-11101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199 404 0,'0'0'14606,"-5"-1"-13848,3 0-707,0 1 0,0-1-1,0 1 1,0 0 0,0 0 0,0 0 0,0 0 0,0 1-1,0-1 1,0 0 0,0 1 0,0-1 0,0 1 0,0 0-1,0 0 1,0 0 0,1 0 0,-1 0 0,0 0 0,-2 2 0,-1 2-6,0-1 0,0 1 0,1 1 0,-1-1 0,1 1 0,-5 8 0,2-1-16,0 1 1,1-1-1,1 2 0,0-1 0,-6 27 1,10 37 199,1-77-233,0 1 0,1-1 0,-1 0 0,1 0 1,-1 0-1,1 0 0,0 0 0,-1 0 0,1 0 0,0 0 0,0 0 0,0 0 0,0 0 0,0 0 0,0 0 0,0-1 0,0 1 0,0 0 0,0-1 0,0 1 0,0-1 0,1 1 0,-1-1 1,0 0-1,0 1 0,0-1 0,1 0 0,-1 0 0,0 0 0,2 0 0,48 2-148,-41-2 63,0 0-214,0 0-1,0-1 1,0 0-1,0 0 1,0-1-1,0-1 1,12-4-1,-19 6 244,0 0 0,-1-1 0,1 1 0,0-1-1,-1 0 1,1 0 0,-1 0 0,1 0 0,-1-1 0,0 1 0,0-1-1,0 1 1,0-1 0,0 0 0,-1 1 0,1-1 0,-1 0 0,0 0-1,0 0 1,0 0 0,0-1 0,0 1 0,-1 0 0,1 0 0,-1 0 0,0-6-1,0 0 102,-1 0-1,1 0 0,-2 1 0,1-1 0,-1 0 0,0 1 1,-1-1-1,0 1 0,0 0 0,-1 0 0,0 0 1,-1 0-1,0 1 0,0-1 0,0 1 0,-1 0 0,0 1 1,-9-9-1,-35-32 652,28 27-75,-36-42 0,53 56-547,0 0 0,1-1 1,0 1-1,0-1 1,1 0-1,-1 0 0,1-1 1,1 1-1,0 0 1,0-1-1,-2-15 0,3-100-214,2 120 120,-1 0 0,0 0 0,1-1 0,-1 1 0,1 0 0,0 0-1,0 0 1,0 0 0,0 0 0,1 1 0,-1-1 0,1 0 0,0 0 0,0 1 0,0-1-1,0 1 1,0 0 0,0 0 0,1 0 0,-1 0 0,1 0 0,-1 0 0,1 0 0,0 1-1,0-1 1,0 1 0,0 0 0,4-1 0,-7 2-200,6 1-4,-1 1 251,0-1 0,0-1 0,1 1 0,-1-1 1,0 0-1,10-1 0,-10 1 203,-2 0-225,-1 0 0,0 0 1,1 0-1,-1 0 0,0 0 0,0 1 1,1-1-1,-1 1 0,0 0 1,0-1-1,0 1 0,1 0 0,-1 0 1,0 0-1,0 0 0,0 1 0,-1-1 1,1 1-1,0-1 0,0 1 1,-1-1-1,1 1 0,-1 0 0,0 0 1,1 0-1,-1 0 0,0 0 0,0 0 1,0 0-1,0 0 0,0 0 1,-1 1-1,1-1 0,0 3 0,10 23 382,-6-14-284,-1 1 1,0 0-1,-1 1 1,0-1-1,-2 0 1,0 1-1,0 0 1,-3 18-1,2-9 4,0-14-55,-1 0 0,0-1-1,-1 1 1,0-1-1,0 1 1,-1-1 0,-1 0-1,0 0 1,0 0 0,-1-1-1,0 1 1,-7 8 0,-7 7 169,-1-1 0,-40 37 0,37-39-1753,0 2 0,-30 40 1,36-39-7113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0 257 8360,'0'0'9417,"77"-28"-8809,-6-8 161,11-10-513,-6 0-256,-10 9 0,-20 5-993,-10 14-2626,-6 9-1506,6 4-4548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0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15 4100,'0'0'9753,"0"-5"-8728,-2-4-606,-2 8-88,-9 21 141,-15 43 217,-2 15 118,-25 102 1,47-142-667,0 1 1,3 0-1,1 0 1,4 77-1,0-114-142,0 1-1,0-1 1,1 0-1,-1 0 0,1 0 1,0 0-1,0 0 0,0 0 1,0 0-1,0 0 0,0 0 1,0 0-1,1 0 0,-1 0 1,1-1-1,-1 1 1,1-1-1,0 1 0,-1-1 1,1 0-1,0 1 0,0-1 1,0 0-1,0 0 0,0-1 1,0 1-1,0 0 1,1-1-1,-1 1 0,3 0 1,8 0-30,1 1 0,-1-2 0,0 0 1,15-2-1,-8 1-37,-7 0 19,0-1 0,0-1 0,0 0 0,-1-1 0,0 0 0,1-1 0,-2 0 0,1-1 0,-1-1 0,1 0 0,-2 0 0,1-1 1,-1 0-1,0-1 0,-1 0 0,0 0 0,0-1 0,-1-1 0,-1 1 0,0-1 0,0 0 0,6-16 0,-10 20 66,-1 0 0,-1-1 1,1 1-1,-1-1 1,-1 1-1,1-1 0,-2-11 1,1 4 3,0 14-18,-1 0 0,1 0-1,-1 0 1,1 0 0,-1 0 0,1 0 0,-1 0 0,0 0 0,1 0-1,-1 1 1,0-1 0,0 0 0,0 0 0,1 1 0,-1-1 0,0 1-1,0-1 1,0 0 0,0 1 0,0 0 0,0-1 0,0 1 0,0 0-1,0-1 1,0 1 0,-1 0 0,1 0 0,0 0 0,0 0 0,0 0-1,0 0 1,0 0 0,0 1 0,0-1 0,0 0 0,0 0 0,-1 1-1,-6 0 34,-24-2-12,21 0-150,1 0 0,-1 1-1,1 0 1,-1 1 0,1 0 0,-1 0-1,1 1 1,0 1 0,0 0-1,0 0 1,0 1 0,-14 7 0,23-11-62,1 1 0,-1-1 0,1 0 1,-1 1-1,1-1 0,0 0 0,-1 1 1,1-1-1,-1 1 0,1-1 0,0 0 1,0 1-1,-1-1 0,1 1 1,0-1-1,0 1 0,-1-1 0,1 1 1,0-1-1,0 1 0,0-1 0,0 1 1,0-1-1,0 1 0,0-1 0,0 2 1,0-1-376,0 4-3863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5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800 99 3395,'0'0'9599,"-54"-22"-8286,54 22-1313,-43-19 193,0 3 1,-1 1-1,-58-10 1,95 24-169,0 0 0,0 1 0,0 0 0,-1 1 0,1-1 0,0 1 1,0 1-1,0-1 0,0 1 0,0 1 0,1-1 0,-1 1 0,0 0 0,1 0 0,0 1 0,0 0 0,0 0 1,0 1-1,-9 9 0,-19 16 118,1 1 0,2 2 1,1 1-1,1 2 0,2 0 1,2 2-1,2 1 0,1 1 1,2 1-1,2 0 0,1 1 1,3 1-1,1 1 0,2 0 1,2 1-1,2-1 0,2 2 1,3-1-1,4 90 0,-1-125-141,1-1-1,-1 1 0,2-1 0,-1 0 0,1 1 1,1-1-1,-1 0 0,1-1 0,1 1 0,0-1 1,0 1-1,1-2 0,0 1 0,8 8 0,-4-7 4,0-1 0,1 0 0,0 0-1,0-2 1,0 1 0,1-1 0,0-1 0,0 0-1,19 5 1,8-2-40,-1-2 0,2-1-1,-1-2 1,0-2 0,0-1-1,44-7 1,-57 4-100,0-2-1,-1-1 1,0-1-1,0-1 1,-1-1 0,0-1-1,0-1 1,-1-2 0,-1 0-1,0-1 1,0-1 0,20-20-1,-27 22 121,-1 0 0,0-1 0,-1-1-1,-1 0 1,0-1 0,-1-1 0,-1 1 0,0-2 0,-1 1-1,-1-1 1,-1-1 0,0 1 0,-2-1 0,0-1-1,-1 1 1,2-33 0,-5 33 45,0-14 171,-3-44 0,0 66-112,1 0 0,-2 0-1,1 0 1,-1 0 0,-1 1 0,0-1 0,-10-18-1,-2 6-4,-1 1-1,0 0 1,-2 2-1,0 0 0,-2 0 1,0 2-1,-1 1 0,0 1 1,-2 0-1,0 2 0,0 1 1,-34-13-1,49 22-111,-2-1-567,8 23-15080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13068,'0'0'5702,"-10"9"-17553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2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9161,'30'211'9865,"-30"-202"-18866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1 384,'0'0'16597,"-1"4"-15673,-4 28-148,-3 45 0,1-3 101,-14 128 387,17-65-3233,12-136-5579,7-8 4398,18-27-2962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10 9353,'0'0'8563,"-9"29"-8286,-29 96-133,36-116-141,-1 0 0,1 0 0,1 0 0,-1 0 0,2 0 0,-1 0 0,1 0 0,1 0 0,-1 1 0,2-1 0,-1 0 0,1 0 0,3 9 0,-2-14-5,-1-1-1,0 1 0,1 0 1,0-1-1,0 0 0,0 0 1,0 0-1,0 0 0,1 0 1,-1-1-1,1 1 1,0-1-1,0 0 0,0 0 1,0 0-1,0-1 0,0 0 1,0 1-1,0-1 1,1-1-1,-1 1 0,0-1 1,7 1-1,60-1-766,-69 0 760,-1-1 0,1 1 0,-1-1 0,0 0 0,1 0-1,-1 0 1,0 0 0,1 0 0,-1 0 0,0 0 0,0 0 0,0 0 0,0-1-1,0 1 1,0 0 0,-1-1 0,1 1 0,0-1 0,-1 1 0,1 0-1,-1-1 1,1 0 0,-1 1 0,0-1 0,1 1 0,-1-1 0,0 1 0,0-1-1,0-1 1,2-62-3,-2 54-49,1-29-105,0 21 136,-1 0 0,0 0 0,-2 1 0,-4-27 0,5 41 24,0 0 1,0 0-1,0 0 0,-1 0 0,0 0 1,0 0-1,0 0 0,0 1 1,-1-1-1,1 1 0,-1-1 0,0 1 1,0 0-1,0 0 0,0 1 1,0-1-1,-1 0 0,1 1 0,-1 0 1,0 0-1,0 0 0,0 0 1,0 1-1,-5-2 0,-10 1 14,15 16-15123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42 6374,'0'0'10655,"-3"17"-10003,-4 21-423,1-1 1,3 1-1,1 1 1,5 65-1,-2-99-226,0 0-1,1-1 0,-1 1 0,1-1 0,0 1 1,0-1-1,1 0 0,-1 1 0,1-1 0,0 0 1,0-1-1,0 1 0,1 0 0,-1-1 0,1 0 1,0 0-1,0 0 0,0 0 0,0-1 0,0 0 1,1 1-1,-1-2 0,1 1 0,0 0 0,8 1 1,9 1-80,0 0 1,1-1-1,0-2 1,25-1-1,-37 0-19,-10 0 83,0 0-1,0 0 1,0 0 0,0 0 0,0-1-1,0 1 1,0 0 0,0-1 0,0 1-1,0-1 1,-1 1 0,1-1 0,0 1-1,0-1 1,-1 0 0,1 1 0,0-1 0,-1 0-1,1 1 1,0-1 0,-1 0 0,1 0-1,-1 0 1,1 0 0,-1 0 0,0 1-1,1-1 1,-1 0 0,0 0 0,0 0-1,0 0 1,1-2 0,0-37 35,-2 27-40,1 12 19,1-29 25,-8-56 0,5 76-23,0 0 1,0 0 0,-1 1 0,-1-1 0,0 1 0,0 0 0,-1 0-1,0 0 1,-8-10 0,2 4-6,-39-48 53,45 58-71,1 1 0,-1-1 0,0 1 0,0 0 1,0 0-1,-1 1 0,1 0 0,-1 0 0,-9-4 1,-5 6-5256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8904,'0'0'8633,"0"11"-8201,5 258 2381,32-269-2770,25 0-12,-15 2 49,1-3 1,-1-2-1,72-13 0,-94 12-1081,-9 3-3042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6.7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114 0 11435,'0'0'4036,"-10"48"-2723,1-2-1040,-47 272 602,37 53-571,17-357 210,-4-16 788,-3-23-379,8 7-930,0 0 1,0 0 0,2 0 0,0 0 0,6-25 0,-5 37-17,0 0-1,0 1 1,1-1 0,-1 1 0,1 0-1,0-1 1,1 1 0,-1 1 0,1-1-1,0 0 1,0 1 0,1 0-1,-1 0 1,1 0 0,0 1 0,0-1-1,0 1 1,1 0 0,9-4 0,-6 4-26,0-1-1,1 1 1,-1 1 0,0 0 0,1 0 0,-1 0 0,1 2 0,0-1-1,-1 1 1,17 2 0,-22-2 28,0 1 1,0 0-1,-1 0 0,1 0 0,0 0 1,-1 1-1,1-1 0,-1 1 1,1 0-1,-1 0 0,0 0 0,0 1 1,0-1-1,0 1 0,0 0 0,-1 0 1,1-1-1,-1 2 0,0-1 0,0 0 1,0 0-1,0 1 0,0-1 1,-1 1-1,0-1 0,1 1 0,0 7 1,1 4-38,-1 0 0,0 0 0,-1 1 0,-1-1 0,0 1 1,-2-1-1,1 0 0,-2 1 0,-4 17 0,5-27 70,-1 0 0,1 1-1,-1-1 1,0 0 0,0-1-1,-1 1 1,1 0-1,-1-1 1,-1 0 0,1 0-1,-1 0 1,0-1 0,0 1-1,0-1 1,0 0 0,-1-1-1,0 1 1,0-1-1,0 0 1,0-1 0,0 0-1,0 1 1,-11 1 0,2-2 35,0 0 0,0-2 0,1 1 0,-1-2 0,-21-2 1,34 2-71,0 0-1,0 0 1,0 0 0,0 0 0,0 0 0,0 0 0,1-1 0,-1 1 0,0-1 0,1 0 0,-1 1-1,1-1 1,-1 0 0,1 0 0,0 0 0,0 0 0,0 0 0,0 0 0,0 0 0,0 0 0,0 0 0,1 0-1,-1-1 1,1 1 0,0 0 0,-1-3 0,1 0-243,-1 0 1,1 0-1,-1 0 0,1-1 1,1 1-1,-1 0 0,1 0 1,0 0-1,0 0 0,0 0 1,3-6-1,-2 8-96,1-1-1,-1 1 1,1 0-1,0 0 1,0 0 0,0 0-1,0 0 1,5-2-1,42-24-4564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9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0 352,'0'0'18482,"-30"5"-18130,20 64 161,-1 27 704,-4 9-609,0-9-63,5-13-225,5-23-224,5-24-96,0-13-64,0-18-416,0-1-2211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16 188 4324,'0'0'7517,"6"-9"-5825,22-28 21,-22 28 2628,-17 36-3744,1 6-403,0 0 0,2 1 0,2-1 0,1 1 0,-1 45 0,7-77-197,-1 0 1,0 1-1,1-1 0,-1 1 0,1-1 1,0 0-1,-1 0 0,1 1 0,1-1 0,-1 0 1,0 0-1,0 0 0,1 0 0,-1 0 1,1 0-1,-1-1 0,1 1 0,0 0 1,0-1-1,0 1 0,0-1 0,0 0 0,0 1 1,0-1-1,0 0 0,1-1 0,-1 1 1,0 0-1,1-1 0,-1 1 0,0-1 1,6 1-1,10 1-29,1-1-1,0 0 1,27-4 0,-12 1-266,-29 2 248,-1 1-26,0-1 0,0 0 0,0 0 0,-1 0 0,1-1 0,0 0 0,0 1 0,0-1 0,6-3 0,-9 3 60,1-1-1,0 0 0,-1 1 0,1-1 0,-1 0 0,0 0 0,0 0 0,0 0 0,0 0 0,0 0 0,0-1 0,0 1 0,0 0 0,-1 0 0,0-1 0,1 1 1,-1 0-1,0-5 0,5-47-115,-3 0 0,-6-71 1,3 116 119,0 0 1,-1 0-1,-1 0 0,1 0 1,-1 0-1,-1 0 1,0 1-1,0 0 1,-1-1-1,0 2 1,0-1-1,-8-8 1,9 11-129,-1 0 0,1 0 0,-1 1 0,0-1 0,-1 1 0,1 0 0,-1 1 0,0 0 0,1-1 0,-2 2 0,1-1 0,0 1 0,0 0 0,-1 0 0,1 1 0,-1 0 0,-10-1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2146,'0'0'13421,"96"124"-12364,-70-101-513,4-5-352,-9-4-160,-1-5 0,1 1-32,-6-1-288,-15-5-1634,5-4-1441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9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5 8680,'224'-4'3427,"-240"4"-1505,-4 0 416,-5 23-1248,-1 9-578,-9 9-288,-1 0-224,-5 1-128,0 8-2210,11-9-3043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46 5221,'0'0'9347,"-12"5"-8722,7-3-559,1-1-27,1 0-1,-1 0 1,1 1 0,-1-1-1,1 1 1,0 0-1,-1 0 1,1 0 0,0 0-1,0 1 1,0-1 0,1 1-1,-1-1 1,1 1-1,-1 0 1,1 0 0,0 0-1,0 1 1,0-1-1,1 0 1,-1 1 0,1-1-1,-1 5 1,-3 19 160,2 0-1,1 0 1,1 43-1,2-37-143,-1-31-54,0 0-1,1 1 1,-1-1 0,1 0 0,0 0-1,-1 0 1,1 0 0,0 0 0,0 0 0,1 0-1,-1 0 1,0 0 0,1 0 0,-1-1-1,1 1 1,-1-1 0,1 1 0,0-1 0,-1 1-1,1-1 1,0 0 0,0 0 0,0 0-1,0 0 1,0 0 0,1 0 0,-1-1-1,0 1 1,0-1 0,0 0 0,1 1 0,1-1-1,14 2 28,1-1 0,-1 0-1,20-2 1,-14 0-20,-19 0-52,1 1-1,0-1 1,0 0 0,-1-1-1,1 0 1,-1 0 0,1 0 0,-1 0-1,0-1 1,0 0 0,0 0-1,0 0 1,0-1 0,-1 1 0,1-1-1,-1 0 1,0 0 0,-1-1-1,1 0 1,-1 1 0,1-1 0,2-8-1,-2 7 44,0-1-1,-1 0 1,0-1-1,-1 1 1,0 0-1,0-1 1,0 1-1,-1-1 0,0 0 1,-1 1-1,0-1 1,0 0-1,0 0 1,-1 1-1,0-1 1,-1 1-1,-2-10 1,1 11 73,-1 0 0,0 0 0,0 0 0,0 1 1,0 0-1,-1 0 0,0 0 0,0 0 1,0 1-1,-1 0 0,0 0 0,1 0 0,-1 1 1,0 0-1,-8-3 0,-13-6 445,-57-15-1,74 25-889,-16-5 1037,19 3-7206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6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 11691,'0'0'6342</inkml:trace>
  <inkml:trace contextRef="#ctx0" brushRef="#br0" timeOffset="1">1 10 3716,'183'-5'7751,"-183"1"-7271,20 4-10409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9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10 5862,'0'0'13901,"-5"-9"-17809,20 9-1601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3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36 5285,'0'0'9331,"-15"-2"-8631,13 3-621,0 0 1,0 0-1,0 0 0,0 1 1,0-1-1,0 0 0,0 1 1,0 0-1,1-1 0,-1 1 1,1 0-1,-1 0 1,1 0-1,0 0 0,0 0 1,0 0-1,0 0 0,0 0 1,-1 3-1,-2 5 229,-5 4-95,2 0-1,0 1 1,1 0 0,0 0 0,1 0-1,1 1 1,0 0 0,1 0-1,1 0 1,0 0 0,2 0 0,0 20-1,1-35-216,-1 1-1,1 0 1,0-1-1,-1 1 1,1-1-1,0 1 1,0-1-1,0 1 0,0-1 1,0 0-1,1 1 1,-1-1-1,0 0 1,0 0-1,1 0 1,-1 0-1,1 0 1,-1 0-1,1 0 1,-1-1-1,1 1 1,0 0-1,-1-1 1,1 0-1,0 1 1,0-1-1,-1 0 0,1 0 1,2 0-1,63 1-351,-49-1 53,-2 0-45,-9 0 155,0 0-1,0 0 1,0 0 0,-1-1 0,1 0-1,0 0 1,8-3 0,-13 3 192,0 0-1,0 0 1,0-1 0,0 1 0,0-1-1,-1 1 1,1-1 0,-1 1 0,1-1 0,-1 0-1,1 0 1,-1 0 0,0 0 0,0 0-1,0 0 1,0 0 0,0 0 0,-1 0-1,1 0 1,-1-1 0,1 1 0,-1 0 0,0 0-1,0-1 1,0 1 0,0-5 0,1-31 254,0 29-180,0 0 0,0-1 0,-1 1 0,0-1 1,-1 1-1,0-1 0,0 1 0,-1 0 0,0 0 0,-1 0 1,0 0-1,-1 0 0,1 0 0,-8-10 0,6 13-436,-25-38 1181,20 12-6088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0 119 7271</inkml:trace>
  <inkml:trace contextRef="#ctx0" brushRef="#br0" timeOffset="1">0 119 7271,'263'-69'3304,"-210"56"1325,-55 43-2590,-3 25-1653,2 75 1,3-108-418,0-20 19,1 0 0,-1 0 0,1 0 0,-1-1 1,1 1-1,0 0 0,0 0 0,0-1 0,0 1 0,0-1 0,0 1 0,1-1 0,-1 1 1,0-1-1,1 0 0,-1 1 0,1-1 0,-1 0 0,1 0 0,0 0 0,-1 0 0,1-1 0,0 1 1,0 0-1,-1-1 0,1 1 0,0-1 0,0 0 0,0 1 0,0-1 0,0 0 0,0 0 1,0 0-1,2-1 0,0 1-123,1 1 1,-1-2-1,1 1 1,-1 0-1,1-1 1,-1 0-1,1 0 0,-1 0 1,0-1-1,1 1 1,-1-1-1,0 0 1,0-1-1,5-3 1,-4 1 30,-1 0 0,0 0 0,0-1 0,0 1-1,-1-1 1,0 0 0,0 0 0,0 0 0,-1-1 0,0 1 0,0 0 0,0-8 0,1-9 411,-1 1 0,-1-30 0,-1 38 2,0 10-189,-1 0 1,0 1-1,0-1 1,0 0 0,0 0-1,0 1 1,-1-1-1,0 0 1,0 1-1,0 0 1,0-1-1,0 1 1,0 0-1,-1 0 1,0 0-1,0 0 1,1 1-1,-6-4 1,4 3-40,-1-1 0,0 1 0,0 0-1,0 1 1,0-1 0,0 1 0,0 0 0,-1 0 0,1 1 0,-1 0 0,1 0 0,-11-1 0,15 2-450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191 235 6214,'0'0'7730,"0"20"-7415,1 4-243,0-15-49,0 0-1,-1 0 1,0 0-1,0 0 1,-1 0-1,-1 0 1,0 0-1,0 0 1,0 0 0,-6 13-1,2-6 202,0 1-1,2 0 1,0 0-1,1 0 1,1 0-1,1 1 1,0 18-1,2-36-221,0 1-1,0 0 0,0 0 1,0-1-1,1 1 0,-1-1 0,0 1 1,0-1-1,0 0 0,1 1 0,-1-1 1,0 0-1,0 0 0,1 0 0,-1 0 1,0 0-1,0 0 0,1 0 0,-1 0 1,3-1-1,0 1-1,20 0-151,0-1 1,34-5-1,-49 4-130,0 0 1,0-1-1,-1 0 1,1-1 0,-1 1-1,1-2 1,-1 1 0,0-1-1,9-7 1,-15 10 259,0 1 0,-1-1 0,1 0 0,0 1 0,-1-1 0,1 0 0,-1 0-1,0 0 1,1 0 0,-1 0 0,0 0 0,0-1 0,-1 1 0,1 0 0,0 0 0,-1-1 0,1 1 0,-1 0 0,0-1 0,0 1 0,0 0 0,0-1 0,0 1 0,0 0 0,-1-1 0,1 1 0,-1 0 0,1-1 0,-1 1 0,0 0 0,-1-3 0,-2-1 89,1 0 0,-1 1 1,1-1-1,-2 1 1,1 0-1,-1 0 0,1 0 1,-1 1-1,-10-8 0,-18-8 381,-1 2 0,-39-17-1,44 23-132,0-2 0,1 0 0,1-3 0,-30-21 0,53 34-292,1 0 0,0 1 0,-1-1 0,2-1 1,-1 1-1,0 0 0,1-1 0,0 1 0,0-1 0,0 0 1,1 1-1,0-1 0,0 0 0,0 0 0,0 0 0,1 0 0,-1 0 1,2 0-1,-1 0 0,1-8 0,0-3-67,-1 13 8,0 0-1,1-1 1,0 1-1,-1 0 1,1 0-1,1 0 1,-1 0-1,0-1 1,1 1-1,-1 1 1,1-1-1,0 0 1,0 0-1,0 1 1,1-1-1,-1 1 1,1 0-1,-1-1 1,1 1-1,-1 0 1,1 1-1,0-1 1,0 0-1,0 1 1,0 0-1,0 0 1,1 0-1,-1 0 1,0 0-1,4 0 1,12-3-388,0 1 0,1 1 0,35 0 0,-53 2 416,-1 0 0,1 1-1,-1-1 1,0 0-1,1 1 1,-1-1 0,1 1-1,-1 0 1,0-1-1,1 1 1,-1 0 0,0 0-1,0 0 1,0 0-1,0 0 1,1 0 0,-1 0-1,-1 0 1,1 0-1,0 0 1,0 1 0,0-1-1,-1 0 1,1 1-1,0-1 1,-1 0 0,1 1-1,-1-1 1,0 1-1,0-1 1,1 1 0,-1 1-1,1 62 10,-2-45 21,0 3 86,-1 0-1,-7 34 0,7-45-70,1 9-1460,1-15-1341,0 3-5180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1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85 253 11787,'0'0'10314,"0"205"-10314,0-145-64,0-4-1217,0-28-1378,0-12-1825,13-12-1698</inkml:trace>
  <inkml:trace contextRef="#ctx0" brushRef="#br0" timeOffset="1">0 9 10698,'0'0'7495,"31"-8"-13292,27 8-609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5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72 12 13068,'0'0'5083,"-10"34"-5014,-27 110-37,36-139-29,-1 1 1,1 0-1,0 0 0,1 0 1,-1 0-1,1 0 0,1 0 1,-1-1-1,1 1 0,0 0 1,0 0-1,3 8 0,-2-10 3,0-1-1,-1 0 1,1 0 0,0 0-1,1 0 1,-1 0-1,1-1 1,-1 1-1,1-1 1,0 1-1,-1-1 1,1 0 0,0 0-1,1 0 1,3 1-1,6 1 15,0 0-1,0-1 1,0-1-1,0 0 0,1-1 1,-1 0-1,23-2 1,-17 1-14,-17 0-7,0 0 0,0 0 1,0 0-1,1 0 0,-1 0 1,0-1-1,0 1 0,0-1 1,0 1-1,0-1 0,0 0 1,0 0-1,0 0 0,0 0 1,0 0-1,0 0 0,0 0 1,-1 0-1,1-1 0,0 1 1,-1-1-1,0 0 0,1 1 1,-1-1-1,0 0 0,0 0 1,1 0-1,-1 1 0,0-4 1,1-2-1,0-1 1,-1 0 0,0 0 0,-1 0 0,0 0 0,-1-12 0,1-4 21,-1 15 15,0 1 1,0-1-1,-1 1 1,0-1-1,0 1 1,-1 0-1,0 0 1,-1 0-1,0 1 1,0-1-1,0 1 1,-1 0-1,0 0 1,-12-12-1,10 11 109,-1 0 0,0 1 0,-1 0-1,0 0 1,0 1 0,0 1 0,-1-1-1,0 1 1,0 1 0,0 0 0,-15-4-1,20 7-315,0 0 0,1 0 0,-1 1-1,0 0 1,0 0 0,0 0-1,0 0 1,0 1 0,1-1 0,-1 1-1,-6 2 1,-18 16-4094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3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8 5990,'0'0'10591,"-8"-3"-9876,4 2-650,3 0-42,-1 1 1,0-1-1,0 1 0,1-1 0,-1 1 0,0 0 0,0 0 0,0 0 0,1 0 0,-1 0 0,0 0 1,-2 0-1,3 1-12,-1 0 1,1 0-1,0 0 1,-1 0 0,1 0-1,0 0 1,0 0-1,0 1 1,0-1 0,0 0-1,0 1 1,0-1-1,0 0 1,0 1-1,1-1 1,-1 1 0,1 0-1,-1-1 1,1 1-1,-1 2 1,-18 66 386,3-17-121,2 0 0,3 1 0,2 0 0,-3 67 0,12-104-259,0-13-47,-1 0 0,1 0 0,1 1 0,-1-1 0,0 0-1,1 0 1,0 0 0,2 6 0,-2-9-1,0 0-1,0 1 0,0-1 0,0 0 0,0 0 0,0 0 1,1 0-1,-1 0 0,0 0 0,1 0 0,-1 0 0,1-1 1,-1 1-1,1-1 0,-1 1 0,1-1 0,-1 1 0,1-1 1,0 0-1,-1 0 0,1 0 0,0 0 0,-1 0 0,4 0 1,1 0-35,0 0 0,0-1 1,1 1-1,-1-1 0,0-1 1,0 1-1,0-1 0,0 0 1,0 0-1,-1-1 1,1 0-1,-1 0 0,1 0 1,-1 0-1,0-1 0,0 0 1,-1 0-1,1 0 0,-1-1 1,0 0-1,0 0 0,-1 0 1,1 0-1,-1 0 1,0-1-1,0 1 0,-1-1 1,0 0-1,2-7 0,3-13 62,-1-1 0,-2 0-1,0 0 1,-2 0 0,-2-36-1,0 58 13,0 0-1,-1-1 0,0 1 1,0 0-1,0 0 0,0 0 1,-1 0-1,0 0 0,0 0 0,0 0 1,-1 0-1,0 1 0,0 0 1,0-1-1,0 1 0,-1 0 1,1 0-1,-8-5 0,3 3 34,1 1 0,-1 0 0,-1 0 0,1 1 0,-1 0-1,1 0 1,-1 1 0,0 0 0,-15-2 0,22 5-427,-3-2 1132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6246,'0'0'8040,"15"83"-6599,11-46-512,-1 8-321,-4-8-415,-1 0-129,-5-10-64,-4-8 0,4-6-513,-10-8-1409,0-5-1281,0 0-929,0 0-1665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1794,'255'106'6886,"-260"-106"-3939,-16 0 32,-4 0-801,-1 0-1185,-9 14-769,-1 18-192,0 0-32,1-9-64,-1 4-609,16-4-3106,4 5-2339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8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93 1569,'0'0'14761,"-17"13"-14446,1-1-254,0 1-1,-20 21 1,33-29-52,0 1 1,0-1-1,1 1 1,-1 0 0,1 0-1,1 0 1,-1 0-1,1 0 1,0 0 0,0 0-1,1 0 1,0 1-1,0-1 1,0 0 0,1 0-1,1 8 1,0 15 35,-2-22-24,0 0 0,0 0 0,1 0 0,-1 0 0,2 0 0,-1-1 0,1 1 0,3 8 0,-4-12-19,1-1-1,-1 0 1,1 0 0,0 0 0,0 0-1,0 0 1,0 0 0,0 0 0,0-1 0,0 1-1,1-1 1,-1 1 0,0-1 0,1 0-1,-1 0 1,1 0 0,-1 0 0,1-1-1,0 1 1,-1-1 0,1 1 0,0-1-1,0 0 1,-1 0 0,4-1 0,13 2 57,34-4-1513,-50 2 1367,0 0 1,0 0 0,-1 0 0,1 0-1,0 0 1,-1-1 0,1 1 0,-1-1-1,0 0 1,1 0 0,-1 0 0,0 0-1,0 0 1,0 0 0,0 0 0,2-4-1,1-3 8,-1 0 0,0 1 0,0-1-1,-1-1 1,0 1 0,-1 0 0,0-1 0,1-12-1,-1-81 574,-3 61 136,1 35-473,-1 1-1,1 0 0,-2-1 1,1 1-1,-1 0 0,0 0 1,0 0-1,0 0 0,-1 0 1,0 1-1,0-1 0,-7-8 0,7 10-89,0 1-1,0 0 0,0-1 0,0 1 0,0 0 0,-1 1 0,0-1 0,1 0 1,-1 1-1,0 0 0,0 0 0,0 0 0,0 1 0,-1-1 0,1 1 0,0 0 1,-1 0-1,-8 0 0,12 33-12825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24 6374,'0'0'11819,"-15"4"-17456,40 1-2755</inkml:trace>
  <inkml:trace contextRef="#ctx0" brushRef="#br0" timeOffset="1">16 24 10154,'265'-23'6566,"-250"23"-16816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12396,'0'0'7431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0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0 7207,'0'0'7564,"-8"27"-6683,1-6-683,-1 2-17,1-1 1,1 1-1,1 0 1,1 0-1,-2 47 1,6 40 485,0-108-662,0 1 1,0-1-1,0 0 0,0 1 0,1-1 1,-1 1-1,1-1 0,-1 0 0,1 0 1,0 1-1,0-1 0,0 0 0,0 0 1,0 0-1,0 0 0,1 0 1,-1 0-1,1 0 0,-1 0 0,1-1 1,0 1-1,0-1 0,0 1 0,0-1 1,0 0-1,0 1 0,0-1 1,0 0-1,4 1 0,1 0 6,1-1 0,0 0 0,0 0 0,-1-1 0,1 0 0,0 0-1,0 0 1,8-3 0,-13 3 4,0-1 0,1 0 0,-1 0 0,0 0-1,1 0 1,-1 0 0,0-1 0,0 0 0,0 1 0,0-1-1,0 0 1,-1 0 0,1-1 0,-1 1 0,1-1 0,-1 1-1,3-4 1,-2 0-20,0 1-1,0-1 1,0 0 0,0 0-1,-1-1 1,0 1-1,0 0 1,1-12 0,-2 6-17,0-1 1,0 0 0,-1 0-1,-1 1 1,0-1 0,-1 0-1,0 1 1,-1 0 0,-6-16 0,-48-88-567,55 102 202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4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0 0 8040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7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 8040,'268'12'2744,"-215"-11"-753,-52-3-1870,-1 1 0,1-1 0,-1 1 0,1-1-1,0 1 1,0-1 0,0 1 0,0 0 0,0 0 0,0-1 0,0 1 0,0 0 0,0 0 0,0 0 0,1 0 0,-1 0 0,0 0 0,1 1 0,-1-1 0,1 0 0,-1 1-1,1-1 1,-1 1 0,1 0 0,-1-1 0,1 1 0,0 0 0,-1 0 0,3 0 0,55-4-298,-55 4 297,-1 0-123,0 0-1,-1-1 1,1 1-1,0 1 1,-1-1-1,1 0 1,0 1-1,-1-1 1,1 1-1,-1 0 1,1 0-1,-1 0 1,1 0 0,-1 0-1,0 0 1,1 1-1,-1-1 1,0 1-1,3 2 1,-3 0 0,0 0 0,0 0-1,-1 1 1,1-1 0,-1 0 0,0 1 0,0-1 0,0 0 0,-1 1 0,0-1-1,0 7 1,2 19 20,0-14 11,0 0 0,-2-1 0,0 1 0,-1 0 0,0 0 0,-2 0 0,-4 20 0,-3-18 10,0-1 0,-2 0 0,1-1 0,-2 0 1,0 0-1,-1-2 0,-1 0 0,0 0 0,-1-2 0,0 0 1,-1 0-1,-31 15 0,44-25-21,-28 7 212,31-9 550,23-3-581,29-20-141,-42 18-61,1 0 0,0 0 0,0 1 0,0 1 0,1 0 0,0 0 0,-1 1 0,22-2 0,53 6-67,-46 0-1808,2-1-4761,-26-1 2679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4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0 2979,'0'0'15855,"-22"249"-13325,22-145-1537,0 1-288,0-9-449,0-12-160,0-20-64,0-16-32,0-20-32,0-12-673,0-8-1761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1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1602,'0'0'15235,"-4"8"-14482,-6 17-662,0 1-1,2 0 1,1 0 0,1 1 0,2 0-1,0 0 1,2 0 0,1 32 0,1-57-96,0-1 0,1 1 0,-1 0 0,0-1 1,1 1-1,-1-1 0,1 1 0,-1 0 0,1-1 0,0 1 0,-1-1 1,1 1-1,0-1 0,0 0 0,0 1 0,0-1 0,1 0 1,-1 0-1,0 0 0,0 0 0,1 0 0,-1 0 0,2 1 0,1 0-22,1 0-1,-1 0 1,0-1-1,1 0 1,-1 1-1,0-2 1,1 1-1,0 0 1,4-1-1,-5 1-40,1-1-1,-1 0 1,0 0-1,1-1 1,-1 1-1,1-1 1,-1 0-1,0 0 1,1 0-1,-1-1 1,0 1-1,0-1 1,0 0-1,0 0 1,0 0-1,-1-1 1,1 0-1,-1 1 1,5-6-1,-5 1-31,-1 1 0,-1-1-1,1 0 1,-1 0 0,0 0-1,-1 0 1,0 0 0,0 0 0,-2-12-1,1-5 68,0 17 61,0 1 0,0 0 0,0-1-1,-1 1 1,0 0 0,-1 0 0,1 0 0,-1 0-1,0 1 1,-1-1 0,1 1 0,-1 0-1,0 0 1,0 0 0,-1 0 0,1 1-1,-1 0 1,0 0 0,-8-5 0,8 7 148</inkml:trace>
  <inkml:trace contextRef="#ctx0" brushRef="#br0" timeOffset="1">56 1 8808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4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8808,'249'38'2787,"-209"-31"-510,-40-6-2200,-2-1 45,1 0 0,-1 1 0,0-1 0,1 0 0,-1 1 0,1 0 0,0-1 1,-1 1-1,1 0 0,-1 0 0,1 0 0,0 0 0,0 0 0,-1 0 0,1 0 0,0 0 0,0 1 0,0-1 0,0 0 0,1 1 0,-1-1 0,0 0 0,0 1 0,1-1 0,-1 1 0,1-1 0,-1 1 0,1 0 0,0-1 0,0 1 0,0 2 1,-3 65-96,4-52 284,-2 26-189,-1-22-98,2-1-1,0 0 0,2 1 0,0-1 0,5 22 1,-6-38-27,0 0 1,1 0-1,-1 0 1,1 1 0,0-2-1,0 1 1,1 0-1,-1 0 1,1-1 0,-1 1-1,1-1 1,0 0 0,1 0-1,-1 0 1,0 0-1,1-1 1,0 1 0,-1-1-1,1 0 1,0 0-1,0 0 1,0-1 0,1 1-1,-1-1 1,0 0 0,1 0-1,-1 0 1,8-1-1,-5 1 19,0 0 0,0-1 0,0 0 0,0 0 0,0 0-1,0-1 1,-1-1 0,14-3 0,-17 3-11,1 0-1,-1 0 1,-1 0-1,1 0 1,0-1-1,-1 1 1,1-1 0,-1 0-1,0 0 1,0 0-1,0 0 1,0 0 0,0 0-1,-1-1 1,1 1-1,-1-1 1,0 1-1,1-6 1,3-19 38,-1 0-1,-1 0 1,-1 0 0,-2 0-1,-4-34 1,4 57-19,-1 0-1,0 0 1,0 0-1,0 0 1,0 0-1,-1 0 1,0 0-1,0 0 0,0 1 1,-1-1-1,1 1 1,-1-1-1,0 1 1,-1 0-1,1 0 1,-1 1-1,1-1 1,-8-4-1,8 6-571,1 0 1,-1 1-1,0-1 0,0 1 0,-1 0 0,1 0 0,0 0 0,0 0 0,0 1 0,-1-1 1,-4 1-1,-2 0-10209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0.5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18 288,'0'0'17323,"-1"-5"-16986,-7-8-268,0 22-23,-8 40 67,8-18 27,-28 70 591,-4-2 1,-81 146-1,120-243-822,1-21-202,1 5 272,1-1-1,0 0 1,1 1 0,0-1 0,1 1 0,7-15-1,43-89-192,-33 74 80,38-70-392,-52 101 462,2 0 1,-1 0-1,2 1 1,-1 1-1,2 0 0,13-12 1,-24 23 60,0-1 0,1 0 0,-1 1 0,1-1 0,-1 1 0,1-1 1,-1 1-1,1-1 0,0 1 0,-1 0 0,1-1 0,0 1 0,-1-1 1,1 1-1,0 0 0,-1 0 0,1 0 0,0-1 0,-1 1 0,1 0 1,0 0-1,0 0 0,-1 0 0,1 0 0,0 0 0,0 0 0,-1 0 0,2 1 1,1 22-27,-3-22 34,0 391 1212,1-392-1216,1 0 0,0 0 0,-1 0 1,1-1-1,0 1 0,-1 0 0,1-1 0,0 1 0,-1-1 0,1 0 0,-1 1 1,1-1-1,-1 0 0,1 0 0,-1 0 0,0 0 0,0 0 0,2-2 0,19-28 48,-2 0-1,24-53 1,-2 7-24,-40 73-23,14-26 4,2 1 1,35-43 0,-35 58-70,-17 14 58,-1 0 0,1 0 1,-1 0-1,0 0 0,1 0 0,-1 0 1,0 0-1,1 1 0,-1-1 0,1 0 1,-1 0-1,0 0 0,1 0 0,-1 0 1,0 1-1,1-1 0,-1 0 0,0 0 1,0 1-1,1-1 0,-1 0 1,0 0-1,1 1 0,-1-1 0,0 0 1,0 1-1,0-1 0,1 0 0,-1 1 1,0-1-1,5 37-95,-4-30 164,0 149 899,3 37 97,-3-183-1092,1-1 0,0 0 0,1 0 0,0 0 0,5 9 0,8 33-4676,-6-24-3161,0-21 2306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358 68 1954,'0'0'13111,"2"-4"-11728,-1 3-1345,-1 0 0,1 1 1,-1-1-1,0 0 1,1 1-1,-1-1 0,0 0 1,0 0-1,0 1 1,0-1-1,1 0 0,-1 0 1,0 0-1,0 1 1,0-1-1,-1 0 1,1 0-1,0 1 0,0-1 1,0 0-1,-1 0 1,1 1-1,0-1 0,0 0 1,-1 0-1,1 1 1,-1-1-1,1 0 0,-1 1 1,1-1-1,-1 1 1,1-1-1,-1 1 0,1-1 1,-1 1-1,0-1 1,1 1-1,-1-1 1,0 1-1,0 0 0,1 0 1,-1-1-1,0 1 1,0 0-1,1 0 0,-2 0 1,-55-14 624,20 5-377,16 5-155,0 0 0,-1 2 0,1 0 1,0 1-1,-1 1 0,-23 4 0,39-4-136,3 0-2,0 0 1,0 0-1,0 0 1,0 1-1,0-1 1,0 1-1,0-1 0,0 1 1,1 0-1,-1 0 1,0 1-1,0-1 0,1 1 1,-1-1-1,1 1 1,-1 0-1,1 0 1,0 0-1,-1 0 0,1 0 1,-2 4-1,1-1-39,1 1 1,0 0-1,1 0 0,-1 0 0,1 0 0,1 0 0,-1 0 0,1 0 1,0 10-1,21 360 478,-21-243 91,0-131 203,16 3-934,-3-2 412,1 1 0,-1-2 0,1 1 0,0-2 0,22 0 0,11-1-2137,-10-1-4036,-27 1 630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14 8072,'0'0'9737,"0"-14"-9449,0 37-192,0 14 513,0 13 288,-10 5-481,5-14-288,-5-4-128,10-9 0,0-10-705,0-4-1793,0-10-1730,0 1-961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0 101 5541,'144'-57'2643,"-118"47"-1447,-23 13-33,-4 13-125,-1 0-1,-1-1 1,0 1 0,-7 18-1,4-18-633,2 1 0,0-1 0,1 1-1,-2 24 1,5-22-263,0-13-134,-1 1 0,1-1 0,1 0 0,-1 0 0,1 0 0,0 1 0,3 8 1,-3-13-21,0-1-1,0 1 1,1 0 0,-1 0 0,0-1 0,1 1 0,-1-1 0,1 0 0,0 1 0,-1-1 0,1 0 0,0 0 0,0 0 0,0 0 0,0 0 0,-1 0 0,1-1 0,0 1 0,1-1 0,-1 1 0,0-1 0,0 0 0,0 0-1,0 0 1,0 0 0,4 0 0,-2 0-32,1 0 0,0 0 0,0 0 0,0-1 0,-1 1 0,1-1 0,0 0 0,-1-1 0,1 1 0,-1-1 0,1 0 0,4-2 0,-6 1 36,0 0-1,0 0 1,-1 0-1,0 0 1,1 0-1,-1-1 1,0 1-1,0 0 1,-1-1-1,1 0 1,-1 1-1,0-1 1,0 0 0,0 0-1,0-5 1,3-20 51,-1 0 0,-3-54 0,-1 38 109,1 44-128,1 0 1,-2-1-1,1 1 0,0 0 0,0 0 0,0-1 1,0 1-1,-1 0 0,1 0 0,0 0 0,-1-1 1,0 1-1,1 0 0,-1 0 0,1 0 0,-1 0 1,0 0-1,0 0 0,0 0 0,1 0 0,-1 0 1,0 1-1,0-1 0,0 0 0,0 0 0,-1 1 1,1-1-1,-2 0 0,-32-3-2322,28 4 7,28-1 813,0-2 1,0-1 0,-1-1-1,32-11 1,20-4 2394,-67 26 6156,-3 10-4815,-2 20-2681,0-30 1262,-5 271 1116,6-275-1957,0-1 0,-1 1 1,1-1-1,0 1 0,0-1 1,0 0-1,0 0 0,1 1 0,-1-1 1,0 0-1,0 0 0,1 0 1,-1 0-1,1 0 0,-1 0 0,1-1 1,-1 1-1,1-1 0,0 1 1,-1-1-1,1 1 0,-1-1 0,1 0 1,0 1-1,0-1 0,-1 0 1,1 0-1,3-1 0,1 2-31,0-1 0,0 0-1,1 0 1,-1-1 0,0 0 0,1 0 0,8-3-1,-12 2 4,0 0-1,-1 0 1,1-1-1,-1 1 1,1-1-1,-1 0 1,0 1-1,0-1 1,0 0-1,0 0 1,0-1-1,-1 1 1,1 0-1,-1 0 1,0-1-1,0 1 1,0-1-1,-1 1 1,1-7-1,4-75 103,-5 73-77,1-17 42,-1 18 3,1-1 1,-1 1-1,-4-23 1,4 31-17,-1 1 0,0-1 0,0 0 0,0 1 0,0-1 0,0 0 0,0 1 0,-1 0 0,1-1 0,-1 1 0,0 0 0,0 0 0,0 0 0,0 0 0,0 0 0,0 0 0,0 0 0,-1 1 1,1-1-1,-4-1 0,-2 0-158,-4-4 696,10-2-4057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7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117 391 2498,'0'0'14243,"-6"17"-12994,-8 20-322,-35 64-1,41-87-892,1-1 0,1 1 0,1 1 0,0-1 0,0 1 0,2 0 0,0 0 0,0 0 0,1 0-1,1 27 1,1-40-39,1-1-1,-1 1 0,1-1 1,-1 0-1,1 1 0,0-1 0,0 0 1,-1 0-1,1 0 0,0 1 0,0-1 1,0 0-1,0 0 0,0 0 1,1 0-1,-1-1 0,0 1 0,0 0 1,0 0-1,1-1 0,-1 1 0,0-1 1,1 1-1,-1-1 0,1 1 1,-1-1-1,0 0 0,1 0 0,-1 0 1,2 0-1,54 3 236,-50-3-197,-3 0-16,6 1-39,0-1 0,0-1 0,-1 1 1,1-2-1,0 0 0,9-2 0,-16 2-14,0 1 0,0 0 0,0-1 0,0 0 0,-1 1 1,1-1-1,-1 0 0,1-1 0,-1 1 0,0 0 0,0-1 0,0 1 0,0-1 0,0 1 0,-1-1 0,1 0 0,-1 0 0,1 0 0,-1 0 0,0 0 0,0 0 0,-1 0 1,2-5-1,0-7 38,-1 0-1,0 0 1,-1 0 0,-1 0 0,0 0 0,-1 0 0,-1 0 0,0 0 0,-1 1 0,0-1 0,-1 1-1,-1 0 1,-13-22 0,5 9-14,-61-131 400,68 138-346,1 0 1,0 0-1,1-1 0,1 0 1,1 1-1,0-30 1,3 30-83,-1 14 9,1 0-1,0 0 0,0 0 0,1 0 0,-1 1 1,1-1-1,4-11 0,-4 15 23,0 1 0,0-1 1,1 0-1,-1 0 0,1 0 0,0 1 1,-1-1-1,1 1 0,0-1 1,0 1-1,0 0 0,0 0 0,0 0 1,0 0-1,0 0 0,0 0 0,1 0 1,-1 1-1,0-1 0,0 1 0,1 0 1,-1-1-1,0 1 0,3 0 0,6-1-40,0 1 0,0-1 0,0 2-1,0-1 1,16 4 0,-24-3 41,0 0 0,0 0 0,0 0 1,0 1-1,0-1 0,-1 1 0,1-1 0,0 1 1,-1 0-1,1 0 0,-1 0 0,0 1 0,0-1 1,0 0-1,0 1 0,0 0 0,0-1 0,-1 1 1,1 0-1,-1 0 0,0 0 0,2 5 0,0 7-22,0 1 0,-1-1 0,-1 0 0,-2 31 0,1-18 36,0-23-24,-1 0-1,0 1 0,0-1 1,0 0-1,0 1 0,-1-1 1,0 0-1,0 0 0,0 0 1,0 0-1,-1-1 0,0 1 1,0-1-1,0 1 0,-1-1 1,0 0-1,1 0 0,-1-1 1,-1 1-1,-5 3 1,-16 17-1438,17-8-3124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3.7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8168,'0'0'8408,"10"2"-7180,37 10-464,-25-6-689,-1-1-1,1 0 1,0-2-1,26 1 1,-47-3-4,0-1 1,0 1-1,0-1 1,-1 1 0,1-1-1,0 1 1,0 0-1,-1 0 1,1-1-1,0 1 1,-1 0 0,1 0-1,-1 0 1,1 0-1,-1 0 1,1 0 0,-1-1-1,0 1 1,1 0-1,-1 0 1,0 0-1,0 0 1,0 0 0,0 0-1,0 1 1,0-1-1,0 0 1,0 1 0,-1 46-446,1-32 524,9 540 1953,-8-386 812,-43-170-2130,31 0-832,1 1 0,0-2-1,0 1 1,0-2 0,0 1 0,0-1 0,0-1 0,0 0-1,1 0 1,-1-1 0,-15-9 0,20 11-282,0-1-1113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2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105 0 4228,'0'0'8034,"0"7"-7783,1 43 393,1-22-275,-2 1 0,0 0-1,-2-1 1,-1 1-1,-2-1 1,-14 51 0,-59 84 1494,123-291-382,-30 79-1489,2 1 0,31-62 0,-48 109-11,0 1 0,0 0-1,0-1 1,0 1 0,0 0 0,0-1 0,0 1-1,0 0 1,0 0 0,1-1 0,-1 1 0,0 0-1,0 0 1,0-1 0,0 1 0,1 0-1,-1 0 1,0-1 0,0 1 0,1 0 0,-1 0-1,0 0 1,0-1 0,1 1 0,-1 0 0,0 0-1,1 0 1,-1 0 0,0 0 0,0 0 0,1 0-1,-1 0 1,0 0 0,1 0 0,-1 0-1,0 0 1,1 0 0,-1 0 0,1 0 0,3 15-270,-2 43 385,-1-33-107,-1-17 29,0 1 0,1 0 0,0 0 0,1-1 0,-1 1 0,2-1 0,-1 1 0,1-1 0,1 0 0,4 10 0,-4-17-18,-1 1 1,1-1-1,0 0 1,0 0 0,-1 0-1,1-1 1,0 1-1,0-1 1,0 0-1,0 0 1,0 0-1,-1-1 1,1 1-1,0-1 1,0 0-1,-1 0 1,1 0-1,0-1 1,-1 1-1,5-3 1,12-16 80,0 0 1,-2-1-1,24-33 0,-19 22-70,30-30 0,-35 44-12,-9 8 0,0 0 0,0 1 0,1 1 0,19-14 0,-27 21 32,3 0-166,-4 12-12,-2 62 574,3 112 1373,-1-178-1753,0 0 0,1 0 0,0 0 1,0 0-1,1 0 0,0-1 1,6 10-1,-6-11-465,0 1 1,0 0-1,-1 0 1,1 0-1,-1 0 1,-1 0-1,1 0 1,1 12-1,-3-17 193,0-1-35,-1 1 0,1-1-1,0 1 1,0 0 0,0-1 0,0 1 0,0-1-1,1 1 1,-1-1 0,0 1 0,0-1 0,0 1-1,0-1 1,0 1 0,1-1 0,-1 1 0,0-1-1,1 1 1,-1-1 0,0 1 0,1-1-1,-1 0 1,0 1 0,1-1 0,-1 0 0,1 1-1,0-1 1,8 5-4624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176 1 6822,'0'0'11521,"-17"0"-9279,-121 0-881,138 0-1380,-1 0 1,0 0-1,0 0 0,0 0 0,0 1 0,0-1 1,0 0-1,1 0 0,-1 1 0,0-1 1,0 1-1,0-1 0,1 1 0,-1-1 0,0 1 1,1-1-1,-1 1 0,0-1 0,1 1 1,-1 0-1,1 0 0,-1-1 0,1 1 1,-1 0-1,1 0 0,-1 0 0,1-1 0,0 1 1,-1 0-1,1 0 0,0 0 0,0 0 1,0 0-1,0 0 0,0-1 0,0 1 0,0 0 1,0 0-1,0 0 0,0 0 0,1 1 1,10 45-54,-7-34 147,77 256 230,-77-251-288,0 0 0,-1 1 0,-1-1 0,0 1 0,-2 0 0,0-1 0,-4 25 0,4-40-9,-1 4 28,0-1 1,-1 0-1,1 0 1,-1 0-1,0 0 1,-1-1-1,1 1 1,-1 0-1,-1-1 1,1 0-1,-1 0 1,1 0-1,-2 0 1,1-1-1,-8 7 1,-20 26 430,30-35 425,146 12-817,-60-16-1324,-67 0-346,0 0 1,30-9-1,-21 5-4224,-4 2-5829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37.8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86 3748,'0'0'16634,"32"-2"-16784,-5 1 66,190-8-1652,-209 9 1633,307 11-9328,-248-10 9884,-65-44 3759,-2 41-4069,0 1-1,0-1 0,-1 0 0,1 0 0,0 1 0,-1-1 0,1 1 0,-1-1 1,0 0-1,0 1 0,1-1 0,-1 1 0,0 0 0,0-1 0,0 1 1,-1 0-1,1-1 0,0 1 0,0 0 0,-1 0 0,1 0 0,-1 0 0,1 0 1,-1 0-1,1 1 0,-1-1 0,1 0 0,-1 1 0,0 0 0,-2-1 0,-3-1 397,0 1 0,0 0 0,0 1 0,0 0 0,0 0 0,-10 1 0,26 26-539,37 45 8,-35-56 19,1 0 0,-2 1 0,0 0 0,-1 0 0,-1 1 0,-1 0 0,0 1 0,5 24 0,-12-43-27,3 19 121,0 0 1,-2 0 0,0 29 0,-1-45-62,0 0-1,0 0 0,0 0 1,-1 0-1,1 1 1,-1-1-1,0 0 0,0 0 1,0 0-1,0 0 1,0-1-1,-1 1 0,1 0 1,-1 0-1,0-1 1,0 1-1,0-1 0,0 0 1,0 1-1,0-1 1,-1 0-1,1 0 0,-1 0 1,0-1-1,1 1 1,-1-1-1,0 1 0,-5 1 1,-4-1 101,0 0 1,1-1-1,-1 0 1,-18-1-1,25-1-156,1 1 1,-1 0-1,1-1 0,-1 0 0,1 0 1,0 0-1,-1-1 0,1 0 0,0 1 1,0-1-1,0-1 0,0 1 1,1 0-1,-8-7 0,6 3-240,-1-1 0,1 0 0,0 0 0,1-1 0,0 1 0,0-1 0,-3-11 0,4 12-624,1-1 0,1 1-1,0 0 1,0-1-1,0-9 1,1-28-7725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2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2434,'0'0'13885,"0"94"-9534,-8 24-2087,1-33-4167,7-29-7352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28 705,'0'0'17392,"-6"2"-16789,4-2-564,0 1 0,-1 0 0,1 0 0,0 0 0,0 1 0,0-1 0,0 0 0,0 1 0,1-1 0,-1 1 0,0 0 0,1-1 0,-1 1 0,1 0 0,0 0 0,-1 0 0,-1 4 0,0 2 26,0 0 0,0 0-1,1 0 1,0 0 0,-1 10 0,-1 19 16,3 60 0,1-70-111,0-25 29,-1 1-1,1-1 1,0 1 0,0 0-1,1-1 1,-1 1 0,0-1-1,1 1 1,0-1 0,-1 1-1,1-1 1,0 0 0,0 1-1,0-1 1,1 0 0,-1 0-1,1 1 1,-1-1 0,1 0-1,0 0 1,-1-1 0,1 1-1,0 0 1,0-1 0,0 1 0,4 1-1,2 0-31,0-1-1,0-1 0,0 1 1,0-1-1,0-1 0,0 1 1,10-2-1,-11 1-40,-5 0 52,0-1-1,0 1 1,0 0 0,0-1-1,0 1 1,0-1 0,0 0 0,0 0-1,-1 0 1,1 0 0,0 0 0,0 0-1,-1 0 1,1-1 0,-1 1 0,1 0-1,-1-1 1,0 1 0,1-1-1,-1 0 1,0 0 0,0 1 0,0-1-1,0 0 1,-1 0 0,1 0 0,0 0-1,0-2 1,2-9 27,0 0 0,-1 0 0,2-17 1,-3 17-27,4-156 82,-5 135-5,0 33-51,0 0 0,0 0 0,0 0 0,0 0 0,0 1 0,0-1 0,0 0 0,0 0 0,0 0 0,0 0 0,-1 0 0,1 0 0,0 1 0,-1-1 0,1 0 0,-1 0 0,1 1 0,0-1 0,-1 0 0,0 0 0,1 1 0,-1-1 0,1 1 0,-1-1 0,0 0 0,0 1 0,1-1 0,-1 1 0,0 0 0,0-1 0,0 1 0,1 0 0,-1-1 0,-1 1 0,-5-1-3148,0 1-3402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0 8040,'0'0'9449,"-5"11"-9108,-3 11-236,2 1 0,0 0 0,2 0-1,1 0 1,0 0 0,2 1 0,1 24-1,-1-17-9,0-19-58,0-1 0,1 1 0,0 0 0,4 20 0,-3-29-34,-1-1 0,1 0-1,0 0 1,-1 1 0,1-1-1,0 0 1,0 0 0,1 0-1,-1 0 1,0 0 0,1 0-1,-1 0 1,1-1 0,0 1 0,0-1-1,-1 1 1,1-1 0,0 1-1,0-1 1,0 0 0,0 0-1,1 0 1,-1 0 0,0 0-1,0-1 1,1 1 0,-1-1-1,5 1 1,-3 0-26,0 0-1,0-1 1,1 1 0,-1-1 0,0 0-1,0 0 1,1-1 0,-1 1-1,0-1 1,0 0 0,0 0-1,0 0 1,0-1 0,0 1 0,0-1-1,0 0 1,-1 0 0,1 0-1,-1-1 1,1 1 0,-1-1 0,0 0-1,0 0 1,0 0 0,0 0-1,-1-1 1,1 1 0,-1-1-1,0 1 1,0-1 0,0 0 0,1-4-1,5-7 46,-2-1-1,0 0 0,-1 1 1,0-2-1,-1 1 0,-1 0 1,-1-1-1,0 0 0,-1-21 1,-1 36 12,-1 0 1,1 0 0,-1 0-1,1 0 1,-1-1 0,0 1-1,0 0 1,0 1-1,0-1 1,0 0 0,-1 0-1,1 0 1,0 1 0,-1-1-1,1 0 1,-1 1 0,0 0-1,1-1 1,-1 1-1,0 0 1,0 0 0,0 0-1,-3-2 1,-31-8-2703,13 8-5724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189 6 6150,'0'0'6635,"-6"-1"-2438,-25-3-925,10 4-2156,-33 1 84,51 0-1177,1-1-1,-1 1 0,0-1 0,1 1 1,-1 0-1,1 0 0,0 0 0,-1 1 1,1-1-1,0 1 0,0-1 1,-1 1-1,1-1 0,1 1 0,-1 0 1,0 0-1,-2 4 0,-1 2-10,1 1 0,0 0 1,0 0-1,1 0 0,0 1 0,1-1 0,-3 20 1,2 71-81,3-87 49,-1-8 17,1-1 1,0 1-1,0-1 1,1 1-1,-1-1 1,1 1 0,0-1-1,0 1 1,1-1-1,-1 0 1,1 0-1,0 0 1,0 0-1,1 0 1,-1 0-1,1 0 1,-1-1 0,1 1-1,0-1 1,1 0-1,-1 0 1,1 0-1,-1 0 1,1 0-1,0-1 1,0 0-1,0 0 1,0 0-1,0 0 1,0-1 0,1 1-1,7 0 1,-2 0-130,1 0 0,-1-1 0,1-1 1,-1 0-1,1-1 0,16-2 0,-20 2-342,0-1-1,-1 0 1,1 0-1,-1-1 1,0 0-1,0 0 0,0 0 1,0-1-1,-1 0 1,1 0-1,5-5 0,33-32-6028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9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9385,'0'0'10607,"3"0"-9934,274 0 752,-277 4-1222,0 641 2504,1-619-2662,0-1 0,2 0 1,7 29-1,-10-46-7,0-6 47,-4-1 76,-1 1-1,0-1 1,0 0 0,0 0 0,0 0-1,0 0 1,-9-1 0,4 1 0,-201 8-1880,194-10-2883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60 2626,'0'0'9038,"0"-10"-7522,0-29-101,0 29-134,-2 10-175,1 0-1082,1-1 1,-1 1 0,0 0 0,1 0 0,-1 0-1,0 0 1,1 0 0,-1 0 0,0 0 0,1 0-1,-1 0 1,0 1 0,1-1 0,-1 0 0,1 0-1,-1 1 1,0-1 0,1 0 0,-1 1 0,1-1-1,-1 0 1,1 1 0,-1-1 0,1 1 0,-1-1-1,1 1 1,0-1 0,-1 1 0,1-1 0,-1 1-1,1-1 1,0 1 0,-1 1 0,-7 43 289,2 1 0,-1 50 0,-1 13 62,-28 109 110,37-242-251,0-1-240,1 1-1,5-26 1,21-56-103,-9 36-183,13-89 1,-30 152-33,0 10 141,3 23 123,1 43 309,-4-23-46,-1 14 102,17 105 0,-17-163-306,-1-1 0,0 0-1,0 0 1,1 1-1,-1-1 1,1 0 0,-1 0-1,1 0 1,0 0 0,-1 0-1,1 1 1,0-1-1,0 0 1,0-1 0,0 1-1,0 0 1,0 0 0,0 0-1,0 0 1,0-1-1,0 1 1,0-1 0,0 1-1,0-1 1,1 1 0,-1-1-1,0 1 1,0-1-1,1 0 1,-1 0 0,0 0-1,1 0 1,-1 0 0,0 0-1,1 0 1,-1 0-1,0 0 1,0-1 0,1 1-1,-1 0 1,0-1 0,0 1-1,0-1 1,1 0-1,-1 1 1,0-1 0,0 0-1,0 1 1,0-1 0,0 0-1,0 0 1,0 0-1,-1 0 1,1 0 0,0 0-1,0-2 1,9-13 32,-2 0-1,0-1 1,-1 0 0,-1 0 0,6-24 0,3-7 6,7-32 39,-17 59-99,0 1 1,1-1-1,1 1 1,1 0-1,0 1 0,16-26 1,-23 45 8,0 0 1,-1 0-1,1 0 1,-1 0 0,1 0-1,-1 0 1,1 0-1,0 0 1,-1 0 0,1 0-1,-1 0 1,1 0-1,-1 0 1,1 0-1,0 0 1,-1 1 0,1-1-1,-1 0 1,1 0-1,-1 1 1,1-1 0,-1 0-1,1 1 1,-1-1-1,0 1 1,1-1 0,-1 0-1,1 1 1,-1-1-1,0 1 1,1-1-1,-1 1 1,0-1 0,0 1-1,0-1 1,1 1-1,-1 0 1,0-1 0,0 1-1,0-1 1,0 1-1,0 0 1,10 26 224,-2-1 1,-1 1-1,-1 0 0,-2 1 0,3 49 1,7 43 622,8-61-738,-18-51-135,0 1-1,0 0 1,-1 0-1,0 0 1,1 13-1,-3-18-134,9 57-2143,-10-58 1761,1 0 0,0 0 0,0 0-1,0 0 1,0-1 0,0 1 0,0 0 0,1 0 0,0-1 0,-1 1 0,1-1 0,0 0 0,0 1-1,0-1 1,1 0 0,3 3 0,27 2-7378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9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1 6054,'0'0'9171,"-5"0"-5031,-37 0-3502,14 1-440,1 2 0,-31 7 0,29-5-126,1-1 1,-34 0-1,61-4-45,1 20-326,0 35 470,16 110 0,-7-86 181,-2 0 0,-4 1 1,-8 86-1,-4 25 411,9-189-751,0-1-1,1 0 1,0 0-1,-1 1 0,1-1 1,0 0-1,-1 0 1,1 0-1,0 0 1,0 0-1,0 0 0,0 0 1,0 0-1,0 0 1,0 0-1,1-1 0,-1 1 1,0 0-1,0-1 1,0 1-1,1-1 0,-1 1 1,3 0-1,39 10 127,-34-9-106,16 3-102,1-2 0,-1-1 0,49-2 0,-31-1-3686,-23 1-1294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56 1089,'0'0'7255,"0"-9"-6406,0-37 6096,-2 50-6630,-23 59 739,-25 108 0,-6 14 174,45-159-911,9-21-231,0 0-1,0 0 1,0 0 0,0 1 0,1-1 0,0 0-1,0 1 1,0-1 0,1 11 0,0-15-134,18-1-224,182 0-882,-199-17-11796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4 2434,'0'0'9412,"0"-4"-8062,0 22 733,1 51 124,-13 122 0,-27 56-1411,38-228-2925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3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1 3940,'0'0'10084,"-10"13"-8974,4 1-834,0 1-1,2 0 1,-1 0-1,2 0 0,0 1 1,-1 25-1,3 104 642,2-83-649,-1-59-279,1-1 1,-1 1 0,1-1-1,-1 0 1,1 1 0,0-1-1,0 0 1,0 1 0,0-1-1,0 0 1,0 0 0,1 0-1,-1 0 1,1 0 0,0 0-1,-1 0 1,1 0 0,0-1-1,0 1 1,0-1 0,0 1-1,0-1 1,1 0 0,-1 0-1,0 0 1,0 0 0,1 0-1,-1 0 1,1-1 0,-1 1-1,4-1 1,-2 1-52,1 0 0,-1-1 1,0 0-1,1 0 0,-1 0 0,0 0 0,0-1 0,1 1 0,-1-1 1,0 0-1,0-1 0,0 1 0,0-1 0,0 1 0,0-1 1,-1-1-1,1 1 0,5-4 0,-3-2 21,0 1 1,0-1-1,-1-1 0,0 1 0,0-1 1,-1 1-1,0-1 0,-1-1 0,0 1 1,0 0-1,1-14 0,0 1 76,-2 0 0,0 1 0,-1-1-1,-3-26 1,2 45-31,-1 1-1,0-1 1,0 0-1,0 0 1,0 0 0,0 1-1,0-1 1,-1 0-1,1 1 1,-1 0-1,0-1 1,0 1 0,0 0-1,0 0 1,0 0-1,0 0 1,-1 0-1,1 0 1,-1 1-1,1-1 1,-1 1 0,1-1-1,-4 0 1,-2-1 32,0 0 1,0 1 0,0 0-1,0 0 1,-1 1 0,1 0 0,-11 0-1,13-1-461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5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1 19 5765</inkml:trace>
  <inkml:trace contextRef="#ctx0" brushRef="#br0" timeOffset="1">1 19 5765,'351'-19'7720,"-351"29"-6887,0 26-641,0 10 897,0 14-577,0 4-223,-10-9 127,5 4-224,5-17-128,0-15 0,0-9-64,0-4-64,0-9-1409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1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15 317 7591,'0'0'9545,"0"4"-9438,-3 78 816,0-47-722,2 0 1,4 40-1,-2-73-210,-1-1 1,1 1-1,0-1 1,0 1-1,0-1 1,0 1-1,0-1 1,0 0-1,0 0 1,0 1-1,0-1 0,1 0 1,-1 0-1,0 0 1,1 0-1,-1 0 1,1-1-1,-1 1 1,1 0-1,-1-1 1,1 1-1,0-1 1,-1 0-1,1 1 1,0-1-1,-1 0 1,1 0-1,2 0 1,60 0-441,-47-1 237,-15 1 199,0-1 0,0 1 0,0-1 0,0 0-1,0 0 1,0 0 0,0 0 0,0 0 0,0-1 0,0 1-1,0 0 1,-1-1 0,1 1 0,-1-1 0,1 0-1,-1 0 1,1 1 0,-1-1 0,0 0 0,0 0 0,0 0-1,0 0 1,0-1 0,-1 1 0,1 0 0,-1 0 0,1 0-1,-1-1 1,0 1 0,0-4 0,1-4 24,0 0 0,0 1 0,-1-1 0,-1 0 0,1 0 0,-4-13 0,-1 11 34,0 1 0,-1 0 0,-1 0 0,1 0 0,-2 0 0,1 1 0,-14-14 0,-24-33 38,35 41-61,1 0 0,1-1 0,0 0-1,-7-23 1,12 31-17,1 0-1,0 0 1,0-1 0,1 1-1,1 0 1,-1 0 0,1-1-1,1 1 1,0 0 0,4-17-1,-3 23-23,-1 0-1,1 0 1,0 0-1,0 1 1,0-1-1,1 1 1,-1-1-1,0 1 0,1 0 1,0 0-1,0 0 1,-1 0-1,1 1 1,0-1-1,0 1 1,0 0-1,1-1 0,-1 1 1,0 1-1,5-2 1,69-10-645,-75 11 607,-1 1 5,0 0 0,0 0 1,0 0-1,-1 0 1,1 0-1,0 0 0,0 0 1,0 0-1,0 0 0,0 0 1,-1 0-1,1 0 1,0 1-1,0-1 0,0 0 1,-1 1-1,1-1 0,0 0 1,0 1-1,-1-1 1,1 1-1,0 0 0,-1-1 1,1 1-1,-1-1 0,1 1 1,-1 0-1,2 0 0,-2 1 33,1 0-1,-1 0 0,0-1 0,0 1 0,1 0 0,-1 0 0,0 0 0,0-1 0,-1 1 0,1 0 0,0 0 0,-1 2 0,-23 52 570,24-55-555,-8 12 59,2 0 0,0 1 0,0 0-1,1 0 1,1 0 0,0 0 0,1 1 0,1-1 0,0 1 0,1 18 0,1 48-9786,0-56 3176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 9225,'0'0'9764,"69"-5"-9065,3 5-614,-71 0-47,-1 4-118,0 830 4169,0-833-3833,-3-1-156,1 1-1,-1-1 1,0 0 0,0 0-1,1 0 1,-1-1 0,0 1-1,0-1 1,1 1 0,-1-1-1,-2-1 1,-28-28-1621,-1-1-6316,9 9-6540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8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 0 6758,'0'0'7640,"-10"31"-6984,-32 104 38,31-91-229,-4 47 0,13-73-392,-1-1 0,0 0 1,-1-1-1,0 1 0,-2-1 1,0 1-1,-9 15 0,14-29 130,2-18-163,1 1 1,0 0-1,1 0 0,1-1 0,0 2 1,1-1-1,1 1 0,0-1 0,0 2 1,13-19-1,8-19 19,-19 36-56,-5 5 0,1 0 1,1 1-1,0-1 0,0 1 1,1 0-1,9-10 1,-14 17-58,0 30-624,1-5 742,2 0 0,7 29-1,-9-45-31,1 0 0,-1 0-1,1 0 1,1 0 0,-1-1-1,1 0 1,1 0 0,-1 0-1,1 0 1,7 7 0,-11-13-31,0-1 0,0 1 0,0 0 0,0 0 0,1-1 0,-1 1 0,0-1 0,0 1 0,1-1 0,-1 0 0,0 1 0,1-1 0,-1 0 0,0 0 0,1 0 0,-1 0 0,1 0 1,-1 0-1,0 0 0,1 0 0,-1-1 0,0 1 0,1-1 0,-1 1 0,0-1 0,0 1 0,1-1 0,-1 0 0,0 1 0,0-1 0,0 0 0,0 0 0,0 0 0,0 0 0,1-1 0,31-41 282,4-27-101,-28 49-161,2 0 0,0 1 1,26-35-1,-36 56-10,-1-1 0,1 0 0,-1 1 0,0-1 0,1 1 0,-1-1 1,1 1-1,-1-1 0,0 1 0,1-1 0,-1 1 0,0 0 0,1-1 0,-1 1 0,0-1 1,0 1-1,0 0 0,0-1 0,1 1 0,-1 0 0,0-1 0,0 1 0,0 0 1,0-1-1,-1 1 0,1-1 0,0 1 0,0 0 0,0 0 0,1 32 61,0 204 1493,-1-232-1622,0-1 1,1 0-1,0 1 1,0-1-1,0 0 1,0 1 0,1-1-1,-1 0 1,1 0-1,0 0 1,0 0-1,1-1 1,-1 1 0,1 0-1,0-1 1,0 0-1,0 0 1,0 0-1,1 0 1,-1 0-1,1-1 1,0 1 0,0-1-1,-1 0 1,1 0-1,1 0 1,-1-1-1,0 1 1,0-1 0,1 0-1,-1-1 1,0 1-1,1-1 1,4 1-1,9 4-5334,-15-3 3896,3 0-2989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9.5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11 5637,'0'0'10875,"0"0"-10789,0 0 0,0-1 0,0 1 0,0-1 0,-1 1 0,1-1 0,0 1 0,0-1 0,0 1 0,-1 0 0,1-1 0,0 1 0,-1 0 0,1-1-1,0 1 1,-1 0 0,1-1 0,0 1 0,-1 0 0,1-1 0,-1 1 0,1 0 0,0 0 0,-1 0 0,1-1 0,-1 1 0,1 0 0,-1 0 0,1 0 0,-1 0 0,1 0 0,-1 0 0,1 0 0,-1 0 0,1 0 0,-1 0 0,-20 0 302,8-1-321,-1 1 0,1 0 0,-1 0 1,1 2-1,-1 0 0,1 0 0,0 1 0,0 1 0,0 0 1,-23 11-1,35-14-120,0 1 0,0-1 0,1 1 1,-1-1-1,0 1 0,0-1 0,1 1 1,-1 0-1,1-1 0,0 1 0,-1 0 1,1 0-1,0-1 0,0 1 0,0 3 1,2 39 171,-2-28-136,0 488 588,-1-478-459,-1-1 1,-9 39-1,5-35-14,2 0-1,-2 48 1,6-75-61,41-2 267,25 0-837,-19 0-7544,-23 0-193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0 2947,'0'0'9988,"-3"8"-9123,-126 368 3496,129-376-4338,-1 1 0,1 0 0,-1-1-1,1 1 1,0 0 0,-1 0 0,1-1-1,0 1 1,0 0 0,-1 0 0,1-1-1,0 1 1,0 0 0,0 0 0,0 0 0,0 0-1,0-1 1,0 1 0,1 0 0,-1 0-1,0 0 1,1 1 0,16-1 291,-1-2-298,282 1 491,-297 0-1083,-16-1-10394,0-7 6806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5990,'0'0'10116,"-4"0"-9203,2 1-853,0 0-1,0 1 1,1-1 0,-1 0 0,0 0 0,0 1-1,1-1 1,-1 1 0,1-1 0,0 1 0,-1 0-1,1 0 1,0 0 0,0-1 0,0 1 0,0 0-1,0 0 1,1 1 0,-1-1 0,1 0 0,-1 0-1,0 4 1,-15 74 1024,10-48-666,-4 16 51,-3 52 0,11-69-4124,1 1-3968,1-26 2295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0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9 7655,'0'0'8275,"-12"15"-7934,2-1-312,0 0 0,1 0-1,0 0 1,1 1 0,1 0-1,0 1 1,1 0-1,1 0 1,1 0 0,-4 19-1,6-18 52,0-1-1,1 0 0,1 1 0,1-1 0,3 25 0,-3-40-79,0 1 0,-1-1-1,1 0 1,0 0-1,0 0 1,0 0 0,0 0-1,0-1 1,0 1-1,0 0 1,0 0 0,0-1-1,1 1 1,-1 0-1,0-1 1,0 1-1,1-1 1,-1 0 0,0 1-1,0-1 1,1 0-1,-1 0 1,2 0 0,35 1-72,-30-2 15,-2 2-63,0-1 1,1 0-1,-1-1 1,0 1-1,0-1 1,0-1-1,0 1 1,0-1-1,0 0 1,-1 0-1,8-4 1,-9 3 29,-1 0 1,1-1 0,0 0-1,-1 1 1,0-1-1,0-1 1,0 1 0,0 0-1,-1-1 1,1 1 0,-1-1-1,-1 0 1,3-8-1,2-9 291,-2-1-1,-1 1 0,-1-1 0,0 0 0,-2 0 1,-1 0-1,-4-30 0,4 50-142,1 0 0,0 1 0,-1-1 1,1 1-1,-1-1 0,0 1 0,0 0 0,0-1 0,0 1 0,-1 0 0,1 0 1,0-1-1,-1 1 0,1 0 0,-1 1 0,0-1 0,0 0 0,0 0 0,0 1 1,0-1-1,0 1 0,0 0 0,-1-1 0,1 1 0,0 0 0,-5-1 0,6 2-394,1 8-6444,0 16 2221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4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0 9 4997</inkml:trace>
  <inkml:trace contextRef="#ctx0" brushRef="#br0" timeOffset="1">0 9 4997,'293'-7'5979,"-234"5"1500,-59 13-6748,0 64-928,0 70 2176,0-96-4973,0 1-3737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7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200 35 1634,'0'0'15305,"-11"-7"-14200,-38-17-486,47 23-592,1 1 0,-1-1 0,0 0 0,0 1 1,0 0-1,0-1 0,0 1 0,0 0 0,0 0 0,0 0 0,0 0 0,0 1 0,0-1 0,0 0 1,0 1-1,0 0 0,0-1 0,0 1 0,0 0 0,1 0 0,-1 0 0,0 0 0,1 0 0,-1 0 1,0 1-1,1-1 0,-3 3 0,-1 2 20,0 1 0,1-1 1,0 1-1,0 0 0,-3 9 1,3-8-2,-7 19 176,2 0 1,0 1-1,2 0 1,1 0-1,2 1 1,0 0-1,2 0 0,2 39 1,0-66-216,0 0-1,-1 0 1,1 0 0,0 0-1,1 0 1,-1 0 0,0 0-1,0 0 1,1-1 0,-1 1-1,1 0 1,0 0 0,0 0-1,-1 0 1,1-1 0,0 1-1,1 0 1,-1-1 0,0 1-1,0-1 1,1 1 0,-1-1-1,1 0 1,2 3 0,1-2-21,1-1 0,-1 0 0,0 0 1,0 0-1,1 0 0,-1-1 0,0 0 1,6 0-1,-7 0-2,9 1-460,1-1 0,-1 0 1,0-1-1,0 0 1,0-1-1,0 0 1,0-1-1,0-1 1,-1 0-1,0-1 0,23-11 1,-20 6-1958,1-1 1,25-24-1,-10 4-5094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6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2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12011,'0'0'9503,"4"0"-9167,21 0-390,-9 1 46,1-1 0,0 0-1,-1-1 1,1-1 0,-1 0 0,1-1-1,-1-1 1,19-8 0,-3-1 72,-31 12 112,-1 3-357,0 67 418,-9 375 2595,9-359-2387,2-62-260,-2 0 0,-1-1 0,-5 36 0,5-57-167,1 0 0,0 0 0,-1 0 0,1 0 0,-1 0 0,1 0 0,-1 0 0,1 0 0,-1 0 0,1-1 0,-1 1 0,0 0 0,0 0 0,1-1 0,-1 1 0,0 0 0,0-1 0,0 1 0,0-1 0,1 1 0,-1-1 0,0 0 0,0 1 0,0-1 0,0 0 0,0 1 0,0-1 0,0 0 0,0 0 0,0 0 0,0 0 0,0 0 0,0 0 0,0 0 0,0-1-1,-2 1 1,0-1-149,0 0-1,-1 0 0,1 0 0,0 0 0,-1 0 1,1-1-1,0 0 0,0 1 0,0-1 0,-3-3 1,-55-50-6772,27 35-10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357 289 2723,'0'0'8642,"3"-8"-7862,2-9 270,0 0 1,-1 0 0,-1 0-1,2-32 1,-5 48-1042,1-10 123,-1 1 0,0-1 0,-1 1 0,-1 0 0,-4-20 0,4 26-121,0 0 0,0 0-1,0 0 1,-1 0 0,1 1-1,-1-1 1,0 1-1,0-1 1,-1 1 0,1 0-1,-1 0 1,1 1 0,-1-1-1,0 1 1,0 0-1,-7-3 1,2 1 23,-1 0-1,1 0 1,-1 1-1,0 1 1,0-1-1,0 2 1,-1-1-1,1 2 1,0-1-1,-1 1 1,1 1 0,0 0-1,0 0 1,-1 1-1,1 0 1,0 1-1,1 0 1,-19 9-1,20-8-27,1 0-1,0 0 0,1 1 0,-1 0 1,1 0-1,0 1 0,0 0 0,0 0 1,1 0-1,0 0 0,0 1 0,1 0 1,-1 0-1,2 0 0,-1 1 0,1-1 1,0 1-1,0 0 0,1 0 0,0 0 1,1 0-1,0 0 0,0 16 0,0-9-23,5 25-40,-4-38 57,1-1-1,0 1 0,0 0 1,0-1-1,1 1 0,-1-1 0,0 1 1,0-1-1,1 1 0,-1-1 1,1 0-1,0 0 0,-1 0 0,1 0 1,0 0-1,-1 0 0,1 0 0,0 0 1,0-1-1,2 1 0,25 5-14,0-2 0,1 0 0,-1-3 0,1 0 0,-1-2 0,46-6 0,-69 6-8,1-1-1,0 1 1,-1-1-1,1 0 0,-1-1 1,0 0-1,0 0 1,0 0-1,0-1 1,0 1-1,-1-1 1,0-1-1,0 1 0,6-7 1,-11 10 600,0 6-463,-1 27 108,-2-1 0,-1 0 1,-1 0-1,-18 55 1,-56 123 649,43-119-682,32-81-425,1 0 0,-1 0 0,0 0 0,-1-1 0,0 1-1,-1-1 1,1-1 0,-10 11 0,14-16-976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4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822 101 6630,'0'0'7154,"-41"-17"-6316,-139-50-267,172 63-511,0 1 0,-1 1 0,0-1 1,0 2-1,0-1 0,0 1 0,0 0 0,0 1 0,0 0 1,0 1-1,0 0 0,0 0 0,0 1 0,1 0 0,-1 0 0,0 1 1,1 0-1,-12 7 0,8-5 20,-13 7 117,1 1 1,0 0 0,1 2 0,1 1 0,0 1 0,1 0 0,1 2 0,1 0-1,1 2 1,0 0 0,2 0 0,-24 42 0,21-29-98,2 2-1,2 0 1,1 0 0,2 2 0,2-1-1,1 1 1,2 1 0,-3 48-1,9-82-91,-3 50 118,4 70 0,1-109-108,0 1-1,2-1 0,0 0 1,1 0-1,0 0 1,1 0-1,1-1 0,14 27 1,-5-21 2,0-1-1,1-1 1,1 0 0,1-1-1,1-1 1,0-1 0,1 0-1,1-2 1,0 0 0,1-1-1,1-2 1,0 0 0,0-1-1,1-1 1,0-2 0,0 0-1,1-2 1,45 5 0,-31-7-70,1-3 1,42-3 0,-66 1 18,0 0 0,0-2 0,-1 0 0,1 0 0,-1-1 0,0-1 0,27-15 1,-18 5-86,0 0 0,-2-1 0,0-2 0,-1 0 0,-1-1 0,-1-1 0,26-36 0,-32 37 117,0 0 0,-2-1 0,0 0-1,-1-1 1,-1 0 0,-1 0 0,-1-1 0,-1 0 0,4-34 0,-6 13 94,-1 0 0,-5-62-1,0 89-75,0-1 0,-1 1 0,0 0 0,-2 0 0,0 0 0,-1 0-1,-1 1 1,-15-29 0,-143-182 406,88 126-658,60 82-635,2 13-3810,6 6-976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18 6182,'0'0'12326,"-7"-3"-11621,-24-6-27,23 7 1639,17 0-2301,-1 1 0,1 1 0,0-1 1,-1 1-1,12 2 0,11 0 9,-7-1 1,0 1 1,0 2-1,0 0 0,0 2 0,-1 0 0,0 2 0,43 20 0,-63-27-56,-2 0 23,-1-1-1,0 0 1,1 1 0,-1-1-1,1 0 1,-1 1 0,1-1-1,-1 0 1,1 1 0,-1-1-1,1 0 1,-1 0 0,1 1-1,-1-1 1,1 0 0,-1 0-1,1 0 1,-1 0 0,1 0-1,-1 0 1,1 0 0,-1 0 0,1 0-1,0 0 1,-1 0 0,1 0-1,-1 0 1,1 0 0,-1-1-1,1 1 1,-1 0 0,1 0-1,-1-1 1,1 1 0,-1 0-1,1 0 1,-1-1 0,0 1-1,1-1 1,-1 1 0,1 0-1,-1-1 1,0 1 0,0-1-1,1 1 1,-1-1 0,0 1-1,0-1 1,1 1 0,-1-1-1,0 1 1,0-1 0,0 1-1,0-1 1,0 1 0,0-1-1,0 0 1,0 1 0,0-1-1,0 1 1,0-1 0,0 0 0,-1 26 92,-2 0 0,0 0 0,-13 50 0,-34 78 556,11-38-299,25-70-212,-12 37 140,3 1 0,-15 117 0,36-192-2873,2-23 552,0-46-1809,1 17-508,-1-6-1904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11 5349,'0'0'10997,"-10"-1"-10324,-19-6-276,35 5 535,62 2 1063,-21 1-1721,104 1 724,-74 0-2798,-1-1-6244,-55-1 2903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1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741 93 3459,'0'0'9930,"-52"-17"-8719,-166-49-266,209 64-880,1-1-1,-1 2 0,1-1 1,-1 1-1,0 0 0,0 1 1,1 0-1,-1 1 1,0 0-1,-12 3 0,15-2-5,1 0 0,0 1 0,0-1 0,0 1 0,1 1 0,-1-1 0,1 1 0,-1-1 0,-5 8 0,-6 5 133,-8 7-18,2 2 1,0 0 0,2 1-1,1 1 1,1 1 0,2 1-1,0 0 1,-14 43 0,8-13 62,3 2 0,3 0 0,-13 88 0,20-82 0,2 1 1,3 0-1,11 134 1,-6-194-237,0 1 0,1-1 0,0 1-1,0-1 1,1 0 0,1 0 0,-1 0 0,1 0 0,0-1 0,1 1 0,0-1 0,0 0 0,0-1 0,1 1 0,0-1 0,0 0-1,1-1 1,0 1 0,0-1 0,0-1 0,0 1 0,1-1 0,0 0 0,0-1 0,0 0 0,11 3 0,17 2 0,0-1 1,1-2-1,-1-2 1,67-2-1,-83-1-1,4 0-74,0-2 1,0 0-1,0-1 1,0-2-1,-1 0 0,0-1 1,0-2-1,0 0 1,-1-2-1,0 0 1,-1-1-1,0-2 1,-1 0-1,-1-1 1,0-1-1,0 0 0,25-30 1,-31 30 81,0-2-1,-1 1 1,-1-1 0,-1-1 0,-1 0-1,0-1 1,-1 1 0,-1-2 0,-1 1 0,0-1-1,2-20 1,0-21 42,-3-1 0,-4-77 0,-1 88-48,0 43 12,0 0 0,-1 0 0,1 1-1,-2-1 1,1 0 0,-1 0 0,0 1-1,-1-1 1,1 1 0,-2 0 0,1-1-1,-8-9 1,5 9 3,-1-1 0,-1 2 0,0-1 0,0 1 0,0 1 0,-1-1 0,0 1-1,-14-6 1,-12-6 121,-41-13 0,52 23-152,0-1 0,1-2 0,1 0 0,0-1 0,-25-19 1,25 5-3644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2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6 294 5541,'0'0'7645,"-6"-14"-759,57 1-3189,67-37-3610,-51 21 251,267-122-2020,-316 135-658,-9 6-807,8 4-3329,1 2 155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164 0 5445,'0'0'9807,"-9"13"-8878,-9 17-364,1 0 1,2 2 0,1 0 0,2 0 0,1 1 0,-9 44 0,1 13 437,-8 120 1,25-124-1112,3-54-4204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100 1 5958,'0'0'9539,"-1"4"-8439,-6 24-282,-3 0-1,-15 35 1,14-40-459,1 0 0,2 1 1,0 0-1,-6 38 0,11-39-259,1 0-1,2 0 0,0 0 1,4 30-1,-3-50-111,-1-1-1,1 1 1,0-1 0,0 1 0,0-1-1,0 0 1,0 1 0,0-1 0,1 0-1,-1 0 1,1 0 0,0 0-1,-1 0 1,1 0 0,0-1 0,0 1-1,0 0 1,0-1 0,1 0 0,-1 1-1,0-1 1,0 0 0,1 0 0,-1 0-1,1-1 1,-1 1 0,4 0 0,7 1-94,1 0 1,0-1-1,27-2 0,-18 0-132,-18 2 195,0-2-1,1 1 1,-1 0-1,0-1 0,-1 0 1,1 0-1,0 0 1,0-1-1,0 0 1,-1 0-1,1 0 0,-1 0 1,1-1-1,6-4 1,-7 2 7,1 0 1,-1 0 0,0 0-1,0 0 1,-1 0-1,0-1 1,0 0-1,0 0 1,0 0 0,-1 0-1,2-7 1,0-7 8,0-1 1,-2 1-1,0 0 1,-2-39-1,0 33-6,0 21 31,0 1-1,0 0 0,-1-1 0,1 1 0,-1 0 0,0-1 0,0 1 0,-1 0 0,1 0 0,-1 0 1,0 0-1,0 0 0,0 0 0,-6-6 0,4 5-8,-1 1 1,0 0-1,0 0 1,0 0-1,-1 1 0,1 0 1,-1 0-1,0 0 1,-10-3-1,5-5-527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1 8232,'0'0'10084,"-13"37"-9630,-42 123 16,52-147-411,-1-1 1,2 0 0,-1 1 0,2 0 0,0-1 0,0 1 0,2 13 0,0 2 0,-1-22-52,0 0 0,0 0 1,1 0-1,-1 0 0,1-1 1,1 1-1,-1 0 0,1 0 1,0-1-1,1 1 0,-1-1 1,7 11-1,-5-12-8,-1-1 1,1 1-1,-1-1 1,1 0 0,0 0-1,0 0 1,1 0-1,-1-1 1,0 0-1,1 0 1,0 0-1,-1 0 1,1-1 0,0 0-1,0 0 1,7 1-1,9 0-174,0 0 0,0-2 0,0 0 0,24-4 0,-43 4 140,1 0 0,-1-1 0,0 1 0,0-1 0,-1 0-1,1 0 1,0 0 0,0 0 0,0 0 0,-1 0 0,1 0 0,0-1 0,-1 1 0,1-1 0,-1 1 0,1-1 0,-1 0-1,0 1 1,0-1 0,0 0 0,0 0 0,0 0 0,0 1 0,0-1 0,-1 0 0,1 0 0,0-4 0,0-5 28,1 0 0,-2-1 0,1 1 0,-2-13 0,0 2 34,1 6-22,-1 0-1,0 0 0,-1-1 1,-1 1-1,0 0 0,-1 1 1,-1-1-1,0 1 0,-1 0 1,-1 0-1,-1 0 0,0 1 1,0 0-1,-2 1 1,1 0-1,-16-16 0,15 26-383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6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 9833,'0'0'9204,"-45"11"-8446,-144 46-86,182-55-629,0 1-1,0 1 1,0-1-1,0 1 1,1 0-1,0 1 1,0-1 0,0 1-1,0 1 1,0-1-1,1 1 1,0 0-1,1 0 1,-1 0-1,1 1 1,0-1-1,1 1 1,-1 0-1,1 0 1,-3 12-1,-1 1 74,0 1 13,1 0-1,1 0 1,1 0-1,1 1 0,1 0 1,1-1-1,2 33 1,-1-29-30,0-19-68,0 0-1,0 0 1,1 0 0,0 0 0,0 0 0,1 0 0,-1 0 0,1 0-1,0-1 1,1 1 0,0-1 0,-1 0 0,2 1 0,6 8 0,-4-8-9,1 0 0,0 0 0,0 0 0,0-1 0,1 0 0,0 0 0,0-1 0,0 0 0,14 4 0,4-1-72,2-1 1,-1-2-1,1 0 1,0-2-1,0-1 1,53-5-1,-69 3-297,0-1 0,0 0 0,-1 0 0,1-1 0,0-1 0,-1 0 0,0 0 0,0-1 0,16-10 0,-17 8-744,1 0-1,-1-1 0,-1 0 0,1-1 1,7-10-1,15-31-9713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251 275 1794,'0'0'14066,"-28"25"-13468,-88 87-192,101-97-346,1 1 0,0 0 0,1 1 0,-12 21-1,21-30-27,0 0-1,1 0 1,0 0-1,0 0 1,1 0-1,0 1 1,0-1-1,1 1 0,0 16 1,1-23-35,0 0 1,0 0 0,0 0-1,1 0 1,-1 0-1,0-1 1,1 1 0,0 0-1,-1 0 1,1-1-1,0 1 1,0 0-1,0-1 1,0 1 0,0-1-1,0 1 1,0-1-1,1 1 1,-1-1 0,0 0-1,1 0 1,-1 0-1,1 0 1,0 0-1,-1 0 1,1 0 0,0 0-1,-1 0 1,1-1-1,2 1 1,6 1 11,0 0 0,0-1 0,0 0 0,16 0 1,-8-1 14,167 1-884,-182-1 738,1 0-1,-1 0 1,0 0 0,0 0-1,1 0 1,-1-1-1,0 0 1,1 1 0,-1-1-1,0 0 1,0 0 0,0-1-1,0 1 1,0-1-1,0 0 1,-1 1 0,1-1-1,0 0 1,2-3 0,-3 1 7,0 0 0,0 0 0,0-1 0,0 1 1,-1 0-1,0-1 0,0 1 0,0-1 1,0 1-1,-1-1 0,0 0 0,0-8 0,0 4 107,0 1 0,-1-1 0,0 0 0,0 1 0,-1-1 0,0 1 0,0 0 0,-1 0 0,0 0 0,-5-8 0,2 5 7,-2 1 0,1 0 0,-1 0 0,-1 1 0,0 0-1,-13-9 1,-7-6 35,19 17-4,1 0 0,-1 0 0,1-1 0,1-1 0,-1 1 0,1-1 0,1-1 0,0 0 0,0 0 0,1 0 0,0 0 0,0-1 0,-4-16 0,4 1 137,1-1-1,2 1 1,1-1-1,1-32 1,2 58-166,-1-1 0,1 0-1,0 1 1,-1 0 0,1-1 0,0 1 0,0-1 0,0 1 0,0 0-1,0 0 1,0-1 0,0 1 0,0 0 0,0 0 0,1 0 0,-1 0-1,0 1 1,1-1 0,-1 0 0,1 0 0,-1 1 0,0-1 0,3 0-1,44-14-21,-36 12 22,9-3-23,1 1 1,0 0 0,0 2-1,33-1 1,-56 17-80,-1-6 190,1 0 0,-1-1 0,-1 1 0,1-1 1,-1 0-1,0 0 0,-1 0 0,1 0 0,-7 7 1,-46 53 517,25-32-521,10-9-609,2 0 0,0 1 0,-27 53-1,32-37-3399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737 86 1249,'0'0'12385,"-45"-18"-11328,5 1-795,-1 1-1,-69-15 1,104 30-223,0 0 1,0 0-1,0 1 1,0 0-1,-1 0 1,1 1 0,0-1-1,0 1 1,1 1-1,-1-1 1,0 1-1,0 0 1,1 0-1,-1 1 1,1 0-1,-1 0 1,1 0-1,0 0 1,-7 7-1,-18 16 278,1 1-1,1 1 1,2 2-1,1 0 1,1 2 0,2 0-1,1 2 1,-19 39-1,16-21 55,2 0-1,3 2 0,1 0 1,3 1-1,-8 61 1,15-50-81,3 1 0,6 110 0,-1-162-291,2 0 0,0 1 0,1-1 0,0 0 0,1-1 0,1 1 0,0 0 1,1-1-1,1 0 0,0-1 0,0 0 0,2 0 0,0 0 0,0-1 0,1 0 0,0-1 1,1 0-1,1-1 0,-1 0 0,2-1 0,-1 0 0,1-1 0,17 8 0,-8-5-95,0-1 1,1-2-1,0 0 0,1-1 0,0-2 0,44 6 1,-7-7-598,95-5 1,-133 0 527,0-1-1,1-2 1,-1 0 0,-1-1-1,1-1 1,-1-1 0,0-1-1,37-20 1,-46 21 137,-1-1 0,0-1 0,0 0 0,-1 0-1,0-1 1,-1-1 0,0 0 0,0 0 0,-1-1 0,-1 0 0,0 0 0,-1-1 0,0 0-1,-1-1 1,6-16 0,-5 3 98,0-1 0,-2 1 0,-1-1 0,-1 0 0,-1 0 0,-1-1 0,-2 1 0,-1 0 0,-1 0 0,-2 0 0,0 0 0,-2 1 0,-1 0 0,-2 0 0,0 1 0,-1 0 0,-2 1 0,-19-29-1,-95-113 196,63 90-935,53 65-1482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8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1537,'0'0'13293,"117"0"-9364,-98-1-3719,0 0 0,0-1 0,0-2 1,0 0-1,-1 0 0,1-2 0,-1 0 0,0-1 0,-1-1 0,23-14 1,117-63 249,126-62-1134,-281 146 204,-12 10-7377,-21 19-2867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280 0 6022,'0'0'6977,"0"5"-6667,-3 35 510,-3 0 1,-1 0 0,-2-1-1,-24 68 1,21-68-622,-3 7 208,-1-1 0,-33 62 0,36-84-152,-1 0 1,-1-1 0,-1-1-1,-1-1 1,-37 36 0,53-55 192,10-1-416,398 0-1281,-405 0-181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32,'0'0'18033,"-45"262"-17488,39-194-65,-4-8-160,0-5-159,-5-9-65,-1-14-96,1 0-32,0-14-769,0 1-1057,15-15-1793,0 5-1634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 8904,'0'0'9316,"-6"6"-8862,-3 4-364,0-1 1,1 2 0,1-1 0,0 1-1,0 0 1,1 1 0,0 0 0,1 0 0,1 0-1,-6 21 1,3-4 105,1 0 0,2 0 1,-2 60-1,7-87-197,-1 1-1,0-1 1,1 1 0,-1 0 0,1-1 0,0 1 0,0-1-1,0 0 1,0 1 0,0-1 0,0 0 0,1 1 0,-1-1-1,1 0 1,-1 0 0,1 0 0,0-1 0,0 1 0,0 0-1,0 0 1,0-1 0,0 0 0,1 1 0,-1-1 0,0 0-1,1 0 1,-1 0 0,1 0 0,-1-1 0,6 2 0,8 1-108,-1-1 1,1-1-1,31 0 1,-33-1-116,-11 0 176,-1 0 0,1 0 1,-1 0-1,1-1 1,-1 1-1,0-1 0,1 1 1,-1-1-1,0 0 0,1 1 1,-1-1-1,0 0 0,0-1 1,0 1-1,0 0 1,0-1-1,0 1 0,0-1 1,0 1-1,-1-1 0,1 0 1,-1 0-1,1 0 1,-1 0-1,0 0 0,1 0 1,-1 0-1,0 0 0,0 0 1,-1-1-1,2-2 0,0-6-21,-1-1-1,1 0 0,-2 0 0,0 1 0,-1-16 1,-1-4 63,3 14 9,-1 1 7,0 0 0,-1 0 0,-6-30 0,6 40 1,-1 1 0,0-1 0,0 1 0,-1 0 0,0 0 0,0 0 0,0 0 0,0 0 0,-1 1 0,0-1 0,0 1 0,0 0 0,0 0 0,-6-3 0,1-1-80,-1 1-131,3 5-2851</inkml:trace>
  <inkml:trace contextRef="#ctx0" brushRef="#br0" timeOffset="1">107 1 9129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5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65 9129,'285'-64'7303,"-285"105"-6503,0 23-63,0 19 480,0-10-448,0-13-225,0-10-223,0-18-257,0-9-64,0-14-128,0-4-1090,0 9-3106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9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379 59 8872,'0'0'7624,"-23"-12"-7155,-3 0-380,1 1 0,-30-9 0,51 19-75,0 0-1,0 1 0,0-1 0,0 1 1,0 0-1,-1 0 0,1 0 0,0 0 1,0 1-1,0-1 0,0 1 0,0 0 1,-1 1-1,2-1 0,-1 1 0,-4 1 1,1 2 24,-1 0 0,2 1 1,-1 0-1,1 0 1,-8 9-1,5-5 19,-3 2 100,0 1 1,1 0 0,1 1-1,1 0 1,0 1 0,0 0-1,1 0 1,1 1 0,1 0-1,1 0 1,0 1-1,0-1 1,2 1 0,0 0-1,1 0 1,1 25 0,0-15 99,0-17-113,1 0-1,0 0 1,1 1 0,3 15 0,-4-24-125,1 1 1,0 0 0,0 0-1,0-1 1,1 1 0,-1-1-1,0 1 1,1-1-1,0 0 1,0 0 0,-1 1-1,1-1 1,1 0-1,-1-1 1,0 1 0,0 0-1,1-1 1,-1 1-1,1-1 1,4 2 0,12 2-145,0 0 0,0-2 0,0-1 0,0 0 0,1-1 0,-1-1 0,1-1 0,-1 0 0,35-9 0,-30 4-1202,-1-2-1,30-13 1,49-24-6574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5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28 289 1249,'0'0'8985,"-27"-5"3688,63 3-12433,1-1 0,-1-2 1,0-2-1,0-1 0,-1-2 0,0-1 1,52-25-1,11-8-175,-43 18-66,1 2-1,1 2 1,0 3 0,69-13 0,-107 31-134,2-2-287,-16-9-4354,-5 12 4528,0 0 0,0-1 0,0 1 1,0-1-1,0 1 0,0-1 1,0 1-1,0 0 0,0-1 1,0 1-1,0-1 0,0 1 1,1 0-1,-1-1 0,0 1 1,0 0-1,1-1 0,-1 1 1,0 0-1,0-1 0,1 1 1,-1 0-1,0-1 0,1 1 1,-1 0-1,0 0 0,1 0 1,-1-1-1,1 1 0,-1 0 1,0 0-1,1 0 0,17-9-9115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7.7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28 0,'0'0'7901,"10"-27"-3449,-7 32 1424,-3 35-5426,-15 79 1208,6-62-1051,-1 82 0,10-71-1035,0 52 803,0-80-3680,0-1-3357,0-29 1505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41 7015,'0'0'8957,"-18"43"-8193,-53 137-252,67-171-456,0 1 0,1-1 0,1 1-1,-1 0 1,2-1 0,-1 1 0,1 0-1,1 0 1,1 17 0,0-3 86,-1-19-128,-1 0 1,1 1 0,1-1 0,-1 0-1,1 0 1,0 0 0,0 0-1,0-1 1,1 1 0,0 0 0,0 0-1,0-1 1,0 1 0,1-1-1,-1 0 1,1 0 0,0 0 0,1 0-1,-1 0 1,1-1 0,-1 1-1,1-1 1,0 0 0,1 0 0,-1 0-1,0-1 1,1 0 0,-1 1-1,1-2 1,0 1 0,0 0 0,-1-1-1,1 0 1,0 0 0,0-1-1,6 1 1,5 1-24,1-1 0,-1 0-1,1-1 1,0-1 0,26-5 0,-35 5-36,-1-2 0,1 1 0,-1-1 1,0 0-1,0 0 0,0-1 1,-1 0-1,1 0 0,-1-1 1,0 1-1,0-2 0,0 1 1,-1 0-1,7-9 0,-5 4-17,0 0 1,-1 0-1,0-1 0,0 0 0,-1 0 0,-1-1 0,0 1 1,-1-1-1,4-19 0,-3-4 117,-1-70 0,-3 83-27,0 16-13,0 1 1,-1-1-1,0 0 1,0 1-1,0-1 0,-1 1 1,0-1-1,0 1 1,0 0-1,-1 0 1,0-1-1,0 2 1,0-1-1,0 0 1,-1 1-1,0-1 0,0 1 1,0 0-1,-6-4 1,-4-2 76,1 2 1,-1 0 0,0 0-1,-1 1 1,-28-9 0,36 12 222,1 1-1357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5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4933,'0'0'9000,"0"30"-7959,0 103-304,0-115-644,0-1-1,2 1 1,0-1 0,1 1 0,0-1 0,1 0-1,9 21 1,-8-27-44,1 0-1,0 0 1,1 0-1,0-1 1,0-1-1,1 1 1,1-1 0,-1 0-1,15 10 1,-18-15-4,0-1 1,1 1 0,0-2 0,-1 1 0,1 0-1,0-1 1,0 0 0,8 1 0,-12-2-30,1-1-1,0 1 1,-1-1 0,1 0 0,0 1-1,0-1 1,-1 0 0,1-1-1,0 1 1,-1 0 0,1-1 0,0 0-1,-1 1 1,1-1 0,0 0 0,-1 0-1,0-1 1,1 1 0,-1 0 0,0-1-1,1 0 1,2-3 0,3-5-2,-2 0 0,0-1 1,0 0-1,-1 0 0,0 0 1,0-1-1,-2 1 0,1-1 1,-2 0-1,3-16 0,-1-18 46,-1-64 0,-4 82-22,2 22 10,-2 0 0,1 0 0,-1 0 0,0 0 0,0 0 0,-1 0 0,1 0 0,-1 1 0,-1-1 0,1 1 0,-1-1 0,0 1 0,0 0 0,0 0 0,-1 0 0,0 0 0,0 1 0,0-1 0,-1 1 0,1 0 0,-7-4 0,3 3-149,0 1 1,0 0 0,0 0 0,-1 0-1,1 1 1,-1 0 0,-10-1 0,-39-2-4206,56 20-9254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40.9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159 363 4228,'0'0'15540,"-7"4"-14093,-1 5-1324,1 0 0,0 0 0,1 1 1,0 0-1,0 1 0,-7 21 0,-3 3 168,3-10-234,1 0 1,1 1-1,1 1 1,1 0 0,2 0-1,0 1 1,2 0-1,-3 55 1,8-80-73,0 0 0,0 0 0,0 0 0,0 0 0,0 0 0,1 0 0,-1 0 0,1-1 1,0 1-1,-1 0 0,1 0 0,1-1 0,-1 1 0,0 0 0,1-1 0,2 4 0,-1-3 5,1-1-1,-1 0 1,1-1-1,0 1 1,0 0-1,-1-1 1,1 0-1,0 0 1,0 0-1,0-1 1,0 1-1,4-1 1,92 2-535,-59-2 1,-39 0 505,-1-1 0,1 1 0,-1-1 0,1 1 0,-1-1 0,1 1 0,-1-1 0,1 0 0,-1 1 0,0-1 0,0 0 0,1 0 0,-1 0 0,0 0 0,0 0 0,0-1 0,0 1 0,0 0 0,0 0 0,0-1 0,0 1 0,-1 0-1,1-1 1,-1 1 0,1-1 0,-1 1 0,1-1 0,-1 1 0,0-1 0,1 1 0,-1-1 0,0-2 0,1-63-165,-2 47 105,1 0 40,-1-1-1,0 0 0,-2 1 1,0-1-1,-1 1 1,-1 0-1,-1 0 1,-1 1-1,0 0 1,-2 0-1,0 0 1,-17-24-1,-23-23 38,29 39 118,-28-45-1,43 63-72,1 0 1,0 0-1,0 0 0,1-1 0,0 1 0,0-1 0,1 0 0,1 0 0,-1-16 0,0-1-21,3-31-16,-1 55 12,1 0-1,-1 0 0,1 0 0,0 0 1,0 0-1,0 1 0,0-1 0,1 0 1,-1 0-1,1 1 0,-1-1 0,1 1 1,0 0-1,0-1 0,0 1 0,3-2 1,3-1-19,0 0 0,0 1 0,0 0 0,1 0 0,-1 1 0,1 0 0,0 1 0,15-3 0,3 1-74,48 1 0,-74 3 87,-1 0 0,1 0 0,0 0 0,0 0 0,0 1 0,-1-1 0,1 0 0,0 0 0,0 1 1,-1-1-1,1 1 0,0-1 0,-1 1 0,1-1 0,0 1 0,-1-1 0,1 1 0,-1-1 0,1 1 1,-1 0-1,1-1 0,-1 1 0,0 0 0,1-1 0,-1 1 0,0 0 0,1 0 0,-1-1 0,0 1 0,0 0 1,0 0-1,0 0 0,1 1 0,-1 34-141,-1-21 86,1-5 69,1 1-1,-2-1 0,0 0 1,0 0-1,0 1 0,-2-1 1,1 0-1,-1-1 0,-1 1 1,1 0-1,-2-1 0,1 0 1,-1 0-1,-9 12 0,-38 46-8,-20 28-4729,48-55-4204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5477,'0'0'13517,"0"-4"-12999,0 166 3553,0-85-5875,0-10-4360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64 128,'255'-11'7757,"-205"9"811,-50 23-7746,-2 49-317,0-38-384,1 0-1,2 0 1,5 40 0,-5-70-116,-1 1 1,1-1-1,0 0 0,0 1 1,0-1-1,0 0 1,0 1-1,1-1 1,-1 0-1,1 0 1,0 0-1,-1 0 0,1 0 1,0 0-1,0-1 1,0 1-1,0-1 1,0 1-1,0-1 1,1 0-1,-1 0 0,0 0 1,1 0-1,-1 0 1,6 1-1,0-1 23,0 0 0,0 0-1,0-1 1,0 0 0,0 0-1,0-1 1,8-2 0,-13 2-35,1 0 0,-1-1 0,0 1-1,0-1 1,0 0 0,0 0 0,0 0 0,0 0 0,0-1 0,0 1 0,-1-1 0,1 0 0,-1 1 0,0-1 0,0 0 0,0 0 0,0-1 0,-1 1 0,1 0 0,-1-1 0,0 1 0,0 0 0,0-1 0,0 0 0,0-5 0,3-14 24,-2 1 0,0-44 0,-2 56-3,0 3-37,0 0 0,-1 0 1,1 0-1,-2 0 0,1 0 0,-1 0 0,0 0 0,0 1 0,0-1 0,-1 1 1,0 0-1,-1 0 0,1 0 0,-1 0 0,0 0 0,-1 1 0,1 0 0,-1 0 1,0 0-1,-1 0 0,1 1 0,-1 0 0,0 0 0,0 0 0,0 1 0,0 0 0,-12-4 1,-11 5-3401,23 2 578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34 6854,'0'0'2750,"-55"-6"-1213,-176-18-304,208 22-1029,1 1-1,0 1 0,-1 1 0,-30 5 0,43-4-67,0 1-1,0 0 0,0 0 0,0 1 0,1 0 1,-1 0-1,1 1 0,-10 8 0,9-4 18,0 0 0,1 1 0,0 0-1,0 1 1,1 0 0,1 0 0,0 1 0,0 0-1,1 0 1,1 0 0,0 1 0,1 0 0,-4 18 0,-6 27 137,3 0 0,3 1 1,2 0-1,2 92 1,4-141-281,0 1 1,0-1 0,1 0 0,0 0 0,0 0 0,1 0 0,1-1 0,0 1 0,0-1 0,1 1 0,0-1 0,0 0 0,1 0-1,0-1 1,1 1 0,0-1 0,0 0 0,1-1 0,0 1 0,0-2 0,13 11 0,0-4 53,1 0 1,0-1 0,0-1 0,1-1-1,0-1 1,1 0 0,0-2-1,1-1 1,28 4 0,3-4-260,-1-1 1,109-6 0,-150-1 61,0 1 1,0-2-1,-1 1 1,1-2-1,0 0 0,-1 0 1,0-1-1,0-1 1,-1 0-1,1 0 1,-1-1-1,0-1 0,-1 0 1,0 0-1,0-1 1,-1-1-1,0 1 1,-1-1-1,0-1 0,0 1 1,-1-2-1,-1 1 1,0-1-1,0 1 1,-1-2-1,-1 1 0,0 0 1,0-1-1,2-23 1,-3 9 187,-1 0 1,-1-1 0,-1 1 0,-2-1-1,-1 1 1,-1-1 0,-8-27-1,9 43 52,-1 0 0,-1 0-1,1 0 1,-2 1 0,0 0-1,0 0 1,-1 0-1,0 1 1,-1 0 0,0 1-1,0-1 1,-1 2 0,-1-1-1,1 1 1,-1 0-1,-1 1 1,-16-9 0,23 14-117,0 0-1,-1 0 1,1 0 0,-1 1 0,1-1 0,-1 1 0,0 0 0,1 0-1,-8 0 1,11 1-1463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21 175 6822,'0'0'13549,"-20"-10"-12748,20 6-224,10-10-193,31-4-256,5-14 64,15 0-160,-5 4-32,-21 5-128,-9 14-929,-16 4-1057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3459,'0'0'10853,"2"2"-8731,1 13-1740,-3 29-7,0 207 3570,0-167-6410,0-1-4360,0-76 1994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6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1 212 1089,'0'0'256,"3"-18"20952,1 15-18409,58-2-2077,0 2 0,62 5 0,-12 1-400,-110-3-317,440 18 401,57 19 7,0-35 818,-275-3-1210,90-2-21,269 4 6,-222 31 21,51 1-1,296-55 6,-35 6 5,-337 39-37,768-34 139,-835 3-84,170-10-51,333-13 108,-600 31-72,783-20 0,-419 9 119,45-2 66,-161-5-193,137-13-31,103-15 42,3 43-14,-368 4 133,-262-1-140,0-2-1,-1-2 0,38-8 1,-32 5-8,57-2-1,9-1-13,76-8 0,-32 5 0,-64 6 33,128 7 0,-89 2 23,-65-2-78,60 0 22,133 16 1,-209-11 0,62 9-7,107 28 0,-161-24 39,-41-13-21,1-1-1,0-1 0,1 0 1,-1 0-1,16 1 1,-19-2-119,1-1 1,0-1-1,0 1 1,0-1 0,-1 0-1,1-1 1,0 0-1,0 0 1,-1-1 0,1 0-1,-1 0 1,1-1-1,-1 0 1,10-5 0,-2 4-5890,-9 3 1559,-4-13 1000,-3-29-4773,-3 23 2866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38 5189,'0'0'10490,"-2"2"-9839,-3 7-463,0 0 0,0 0 0,1 0 0,0 0 0,1 1 0,0-1 1,0 1-1,1 0 0,-1 19 0,0 15-51,3 43 0,1-40-50,-1-43-82,1-1-1,-1 1 1,1-1 0,0 1-1,0-1 1,0 0-1,0 1 1,1-1 0,-1 0-1,1 0 1,0 0 0,0 0-1,0 0 1,0 0-1,0-1 1,1 1 0,-1-1-1,1 1 1,0-1-1,0 0 1,0 0 0,0 0-1,0-1 1,0 1-1,0-1 1,0 1 0,1-1-1,-1 0 1,1-1-1,-1 1 1,4 0 0,10 2 12,-1-1 0,1 0 0,0-2 1,0 0-1,24-3 0,-35 2-22,-1-1 0,1 0 0,0 0 0,0-1 0,-1 1 0,0-1 0,1-1 0,-1 1 0,0-1 0,-1 1 0,1-2 0,0 1 0,-1 0 1,0-1-1,0 0 0,-1 0 0,1 0 0,-1 0 0,3-8 0,1 1-24,-1 0 1,-1-1 0,0 0 0,-1 0-1,0 0 1,-1 0 0,2-27-1,-3 15-19,-1 10 8,0 1-1,-1 0 1,0-1-1,-5-24 1,4 36 48,0-1 0,0 1 1,0-1-1,0 1 0,-1-1 0,0 1 0,1 0 1,-1 0-1,-1 0 0,1 0 0,0 0 0,-1 1 1,1-1-1,-1 0 0,0 1 0,0 0 1,0 0-1,0 0 0,0 0 0,0 0 0,0 1 1,-1-1-1,-4 0 0,-8-3 206,0 2-1,0 0 0,0 0 1,-30 1-1,-3 2-3173,15 0-3256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1794,'0'0'10516,"-5"-9"-7811,5 9-2655,0 0 0,0 0 0,0 0 0,0 1 0,0-1 1,0 0-1,0 0 0,-1 0 0,1 0 0,0 0 0,0 0 0,0 0 0,0 0 1,0 1-1,0-1 0,0 0 0,0 0 0,0 0 0,-1 0 0,1 0 0,0 0 0,0 0 1,0 0-1,0 0 0,0 0 0,0 0 0,-1 0 0,1 0 0,0 0 0,0 0 0,0 0 1,0 0-1,0 0 0,0 0 0,-1 0 0,1 0 0,0 0 0,0 0 0,0 0 0,0 0 1,0 0-1,0 0 0,0 0 0,-1 0 0,1-1 0,0 1 0,0 0 0,0 0 0,0 0 1,9 279 1224,-7-181-1095,-3-46-66,1-51-167,0-23-7939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 1730,'0'0'11365,"-10"-13"-8616,9 13-2709,1 1 0,-1 0 1,0 0-1,1 0 0,-1 0 0,0 0 0,1 0 0,-1 0 0,1 0 0,0 0 0,-1 0 0,1 0 0,0 1 0,0-1 0,-1 0 0,1 0 0,0 0 0,0 0 0,0 0 0,0 0 1,1 1-1,-1-1 0,0 0 0,1 2 0,-1 3 79,-2 41 254,1 50 619,1-91-944,0 0-1,1 1 1,0-1 0,1 0 0,-1 0 0,1 0-1,1 0 1,-1 0 0,1 0 0,0-1-1,7 11 1,-3-7-43,1 0 0,1 0 0,0-1-1,0 0 1,0 0 0,1-1 0,0-1 0,0 0-1,1 0 1,-1-1 0,2 0 0,-1-1 0,0 0-1,1 0 1,-1-2 0,1 1 0,0-2 0,0 1 0,18-2-1,-22 1-74,1-2 0,0 1 0,-1-1 0,1 0 0,-1-1 0,0 0 0,1 0 0,9-5 0,-13 4 46,0 0 0,0 0 0,0 0 0,-1-1 0,1 1 0,-1-1 0,0-1 0,-1 1 0,1 0 0,0-1 0,-1 0 0,0 0 0,4-8 0,-1 1 59,-1 1 0,0-1 0,0-1 0,-2 1 0,1 0-1,-1-1 1,-1 0 0,0 0 0,-1 0 0,-1 0 0,0 0 0,-2-22 0,0 31 41,0 0-1,0 0 1,0 0 0,0 0 0,-1 0 0,1 0-1,-1 1 1,0-1 0,0 1 0,0 0 0,-1 0-1,1 0 1,-1 0 0,0 1 0,0-1 0,0 1-1,0 0 1,0 0 0,-7-2 0,-7-3 272,-1 1 1,0 1-1,-20-4 0,3 8-874,24 1-5615,2 0-1926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7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8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1 7271,'0'0'14093,"0"4"-13548,0 33-257,0 18 224,0-5-95,0 5-161,0-9-192,0 5-64,-5-1-64,-5-9-256,-6-9-1922,11-9-1442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642 1 12684,'0'0'4708,"-52"16"-3917,16-5-721,9-4-42,0 1 0,0 2 0,-48 25 0,61-27-18,0 1-1,1 0 0,1 1 0,-1 1 1,2 0-1,0 1 0,0 0 0,1 0 0,0 1 1,1 1-1,-12 22 0,-30 68 261,5 2 1,-33 114-1,60-154-15,2 1 1,4 1-1,3 1 0,-3 117 0,12-167-195,2-1-1,0 1 0,1 0 0,6 24 0,-5-35-50,-1-1-1,1 1 1,0-1-1,1 0 1,0 0-1,0-1 1,1 1-1,-1-1 0,1 0 1,1 0-1,-1 0 1,9 6-1,1-2-9,0 0-1,1-2 1,-1 1-1,2-2 1,-1 0-1,1-1 1,0-1-1,0 0 1,1-1-1,-1-1 1,1-1-1,0-1 1,24 0-1,-18-1-43,0-2 0,-1 0 0,1-1 1,-1-2-1,0 0 0,0-1 0,-1-2 0,1 0 0,34-19 0,-31 11-40,-2-2-1,1 0 0,-2-2 0,-1-1 0,-1 0 0,0-2 0,-2 0 0,0-1 1,-2-1-1,17-32 0,-16 23 12,-2 0 0,-2-1-1,-1-1 1,-1 0 0,-2 0 0,-2-1 0,7-68 0,-11 22 106,-8-93 0,4 165-16,-2-1 0,0 0-1,0 1 1,-1-1 0,0 1 0,-1 0-1,0 0 1,-1 0 0,0 1 0,-1-1-1,0 1 1,-1 0 0,0 1 0,-14-15-1,15 18-62,-1 0 0,-1 0 0,1 1-1,-1 0 1,0 0 0,-1 0-1,1 1 1,-1 1 0,1-1 0,-1 2-1,0-1 1,-1 1 0,1 0-1,0 1 1,0 0 0,-1 0 0,1 1-1,-17 2 1,20-1-350,0 0 0,1 0 1,-1 0-1,0 1 0,1-1 0,-1 2 0,1-1 0,-8 4 1,-41 41-6909,52-45 6992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15 7079,'0'0'7468,"33"-5"-7254,-4 1-202,0 1 1,44 1-1,-71 2-12,0 0-1,0 0 1,0 0 0,0 1 0,0-1-1,0 1 1,0-1 0,0 1 0,-1 0-1,1 0 1,0 0 0,0 0-1,-1 0 1,1 0 0,-1 0 0,1 1-1,-1-1 1,1 1 0,-1-1-1,0 1 1,0-1 0,0 1 0,0 0-1,0-1 1,0 1 0,1 3 0,-1 1 2,0 0 0,0 0 1,0 0-1,-1 0 0,0 0 0,-1 10 1,0 0 20,1 3 28,0 1 0,-2-1-1,0 0 1,-5 20 0,4-29 4,-1 0 0,0 0 0,0 0-1,-1-1 1,0 1 0,0-1 0,-1-1 0,-14 17-1,-11 7 691,-59 47-1,27-26 709,62-46 463,11-4-1403,21-2-698,-25-1 413,38 0 165,-7 1-310,-1-1-1,1-2 1,-1-1-1,54-12 1,13-12-2283,-31 12-4702,-26 2-1949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4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656 1 11467,'0'0'7089,"-51"2"-5898,-16 1-906,-80 15 1,136-16-265,1 1-1,-1 0 1,1 0 0,0 1 0,0 1 0,1 0-1,-1 0 1,1 1 0,0 0 0,-12 11 0,8-4 3,1 0 1,1 1 0,0 0-1,-9 18 1,4-8 13,-9 15 97,2 2 1,1 0 0,2 2 0,3 0 0,1 1-1,-13 57 1,16-40 109,3 0-1,3 1 0,2 0 1,4 75-1,2-123-221,0-1-1,0 0 0,1 1 1,1-1-1,0 0 1,1-1-1,0 1 0,1 0 1,1-1-1,0 0 0,0 0 1,13 17-1,-8-17-14,0 0-1,1 0 1,0-2-1,1 1 1,0-2-1,1 1 1,0-2-1,0 0 1,1-1-1,17 7 1,6-2-24,0-1 0,0-2 0,1-2 0,1-1 0,-1-2 0,1-2 0,-1-2 0,1-1 0,61-10 0,-79 7-67,0-2-1,-1 0 1,0-1 0,0-1 0,-1-1 0,0-1-1,0 0 1,-1-2 0,-1 0 0,0-1 0,0-1-1,-2-1 1,1 0 0,-2-1 0,0-1 0,-1 0-1,-1-1 1,-1-1 0,0 0 0,-1 0 0,-1-1-1,-1 0 1,-1-1 0,-1 0 0,-1 0 0,-1-1-1,0 0 1,1-27 0,-2 8 131,-3-1 0,-1 1 0,-12-83-1,8 103-4,-1 0 0,0 0 0,-2 1 0,-1-1-1,0 1 1,-2 1 0,0 0 0,-1 0-1,-17-21 1,18 27 1,-1 1 0,0 0 0,0 0 0,-1 1 0,-1 1 0,0 0 0,-18-10 0,24 16-81,-1 0 1,0 1 0,0 0-1,0 0 1,0 1 0,0 0-1,-1 0 1,1 1 0,-1 0 0,1 0-1,-1 1 1,1 1 0,-1-1-1,1 1 1,-12 3 0,16-3-149,0 0 1,-1 1 0,1-1-1,0 1 1,0 0 0,1 0-1,-1 1 1,0-1 0,1 1-1,-1 0 1,1 0 0,0 0-1,0 0 1,-3 4 0,0 2-929,1 0 1,0 0-1,0 0 0,-6 20 1,-16 60-11599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24 512,'0'0'18888,"-2"-3"-18419,2 2-466,-1 1-1,1 0 1,0-1-1,0 1 0,0 0 1,-1-1-1,1 1 1,0 0-1,0-1 0,0 1 1,0 0-1,0-1 1,0 1-1,0 0 1,0-1-1,-1 1 0,2-1 1,-1 1-1,0 0 1,0-1-1,0 1 0,0 0 1,0-1-1,0 1 1,0 0-1,0-1 0,0 1 1,1 0-1,-1-1 1,0 1-1,0 0 0,0-1 1,1 1-1,-1 0 1,0-1-1,0 1 0,1 0 1,-1 0-1,0 0 1,1-1-1,-1 1 0,0 0 1,1 0-1,27-7 91,55 8-13,-53-1-124,-28 1 26,-1-1 0,1 0-1,-1 0 1,1 1-1,0-1 1,-1 1 0,1-1-1,-1 1 1,1-1-1,-1 1 1,0 0 0,1 0-1,-1 0 1,0 0-1,0 0 1,1 0 0,-1 0-1,0 0 1,0 1-1,0-1 1,0 0 0,-1 1-1,1-1 1,0 0-1,0 1 1,-1-1 0,1 1-1,-1-1 1,1 1-1,-1 0 1,0-1 0,1 3-1,0 8-282,0 0 0,0 0-1,-3 19 1,2-10-129,-1-18 425,0-1-1,0 1 1,0-1-1,0 0 1,0 1-1,0-1 0,0 0 1,-1 0-1,1 0 1,-1 0-1,0 0 1,1 0-1,-1 0 1,0 0-1,0-1 1,0 1-1,-1-1 1,1 0-1,-5 3 0,-58 27 240,43-21-111,-22 7 423,33-14-282,0 1 1,1 0-1,-1 1 1,1 0-1,1 0 0,-15 11 1,24-16-264,-1 1 1,1-1-1,0 0 1,0 0-1,0 0 1,0 0-1,-1 1 1,1-1-1,0 0 0,0 0 1,0 0-1,0 1 1,0-1-1,0 0 1,0 0-1,0 0 1,0 1-1,0-1 1,0 0-1,0 0 1,0 1-1,0-1 1,0 0-1,0 0 1,0 0-1,0 1 0,0-1 1,0 0-1,0 0 1,0 0-1,0 1 1,0-1-1,0 0 1,0 0-1,1 0 1,-1 1-1,0-1 1,0 0-1,0 0 1,0 0-1,1 0 1,-1 0-1,0 1 1,0-1-1,0 0 0,0 0 1,1 0-1,-1 0 1,0 0-1,0 0 1,0 0-1,1 0 1,-1 0-1,0 0 1,0 0-1,1 0 1,-1 0-1,104 22-514,17 4 541,-110-22-87,0 0 0,0 0 1,0 1-1,-1 0 0,1 1 0,-1 0 0,18 15 1,-24-16-1,0 1 1,0 0 0,0 0 0,-1 0-1,0 0 1,0 1 0,0-1 0,-1 1-1,0-1 1,0 1 0,-1 0-1,0 0 1,0 0 0,-1 0 0,1 0-1,-2 0 1,1 0 0,-1 0 0,0 0-1,0 0 1,-1 0 0,-4 11 0,2-12 87,-1 0 1,0 0 0,0 0 0,-1-1 0,1 0-1,-1 0 1,0-1 0,-1 0 0,1 0 0,-1 0 0,-8 3-1,-11 5 300,-46 13-1,53-20-182,-1-1-1,0 0 1,0-2 0,0 0-1,0-1 1,-38-4 0,57 3-186,0 0 0,0 0 1,0 0-1,0 0 1,0 0-1,1-1 1,-1 1-1,0 0 0,0-1 1,0 1-1,1 0 1,-1-1-1,0 1 1,0-1-1,1 1 0,-1-1 1,0 1-1,1-1 1,-1 0-1,0 1 1,1-1-1,-1 0 0,1 1 1,-1-1-1,1 0 1,0 0-1,-1 0 1,1 1-1,-1-3 0,0-17-6187,1 19 5981,0-7-4991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679 183 11467,'0'0'2311,"-43"-11"-277,-144-32-352,168 40-1438,0 0 0,0 1 0,0 1 0,-32 2 0,42 0-171,0 1 0,0 0 0,0 0 0,0 0 0,0 1 0,1 1 0,-1-1-1,-9 7 1,5 0-36,1 0 1,1 0-1,0 1 0,1 0 0,0 1 0,0 0 0,1 1 0,1 0 0,0 0 1,-8 20-1,-3 7 77,1 1 0,3 0 1,1 2-1,2-1 1,-11 80-1,16-55 133,2 0 1,4 0-1,7 78 1,-4-123-182,1 1-1,1-1 1,1 0 0,1 0 0,1-1-1,1 0 1,1 0 0,18 31 0,-17-36-46,0-1 1,2 0-1,0-1 0,0-1 1,2 0-1,-1 0 1,2-1-1,-1-1 1,2 0-1,29 15 1,-18-15-9,0-1-1,1-1 1,0-1 0,1-2 0,0-1 0,0-1 0,0-1 0,46-2 0,-54 0-28,0-1 1,0-1 0,-1-1-1,1-1 1,0-1 0,-1 0 0,0-2-1,0 0 1,0-1 0,-1-1 0,0-1-1,-1-1 1,27-18 0,-20 10-126,-1-2 0,-2 0 0,0-1 0,0-1 0,-2-2 0,-1 0 0,-1 0 0,-2-2 0,0 0 0,-1-1 0,15-41 0,-15 28 96,-3-2 1,-1 0-1,-1 0 0,-3-1 0,-2 0 1,-1-1-1,-4-61 0,-1 80 129,-2 0-1,-1 0 1,0 0-1,-2 0 1,-1 1 0,-1 0-1,-1 1 1,-2 0-1,-14-26 1,5 17 50,0 1 0,-3 2-1,0 0 1,-2 1 0,-44-39 0,50 51-73,-1 0 0,0 2 0,-1 0 1,-36-17-1,44 25-375,0 1 1,0 0-1,-1 1 1,1 0-1,-1 2 1,0-1-1,0 2 1,0 0-1,-19 0 1,-1 5-4839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0 473 9385,'0'0'10639,"12"0"-10206,10 0-345,1-1 1,-1-1-1,-1-2 1,1 0-1,0-1 0,35-13 1,138-64 228,-163 68-292,389-211 133,-249 119-3712,-165 101 2440,2 0-591,-2 4-2570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1 8168,'0'0'8237,"0"6"-7954,-1 8-198,-1 0-1,0 0 1,-1 0 0,-1 0 0,0-1 0,-1 1 0,-9 17-1,-55 97 790,52-99-723,2-5-27,11-18-59,-1 0 0,1 1 1,0 0-1,1-1 0,0 1 1,0 1-1,0-1 0,1 0 0,0 1 1,0 0-1,0 7 0,12-10 272,123 19 165,-22-6-214,-30-3-2366,-32-7-3513,93 1-1,-123-9-1572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3395,'0'0'13741,"-41"243"-12972,20-179-321,-4-9-287,5-4-97,4-10-64,1-9-97,10-9-1888,5-9-2980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664 2 993,'0'0'13084,"-50"0"-11835,-1-1-1017,0 2-1,-61 9 0,104-8-209,0 0 0,0 0 0,0 1-1,1 0 1,-1 0 0,1 1-1,-1 0 1,1 0 0,0 1-1,1-1 1,-1 2 0,1-1-1,0 1 1,0 0 0,-6 8-1,-21 25 100,2 2-1,1 1 1,3 1-1,1 1 1,2 2-1,-24 65 1,34-72 25,2 1 1,2 1-1,1 0 1,2 1-1,2 0 1,2 0 0,2 0-1,5 53 1,-4-87-117,1 0 0,1-1 1,-1 1-1,1-1 0,1 0 1,-1 0-1,1 0 0,1 0 1,-1 0-1,1 0 0,0-1 1,0 0-1,1 0 0,9 9 1,-6-7-3,1-2 0,-1 1 0,2-1 1,-1-1-1,0 1 0,1-2 0,0 1 1,1-1-1,12 3 0,12 0 18,0-1 0,1-2 1,0-1-1,-1-2 0,43-4 0,-66 2-61,-1 0 1,1-1-1,-1 0 1,0-1-1,0-1 0,0 0 1,0 0-1,0-1 1,-1 0-1,0-1 1,0 0-1,0 0 0,-1-1 1,0-1-1,0 1 1,-1-1-1,0-1 1,-1 0-1,1 0 1,-2 0-1,1-1 0,9-21 1,-4 6-28,-2-1 0,-1 0 1,-1 0-1,-1-1 0,-1 0 1,-1-1-1,-2 1 0,0-47 1,-2 10 48,1 28 5,-7-73 1,4 103-10,0 1 0,-1 0 0,1 0 0,-1 0-1,0 0 1,0 0 0,0 1 0,0-1 0,-1 0 0,0 1 0,0 0 0,0 0 0,-1 0 0,-3-4 0,-4-1-14,-1 1 1,1 0 0,-23-11-1,-9-7-167,40 23-22,-1 1-3919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28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7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10058,'0'0'9000,"-5"0"-11402,5 23-14030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0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0 12139,'-50'262'1986,"44"-262"2851,6 18-11595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 0 6694,'0'0'9321,"-92"252"-8616,87-192-97,0-14-127,5 0-193,0-5-192,0-5-64,-5 1-32,0-9-448,0 4-2531,5-14-2050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8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65 4740,'0'0'10560,"-3"7"-10299,-4 16-76,1 1-1,1-1 1,1 1-1,2 0 1,0 0-1,1-1 1,2 1-1,3 30 1,-3-51-186,-1-1 1,1 1-1,-1-1 0,1 0 1,0 1-1,0-1 1,0 0-1,0 0 1,0 0-1,1 0 0,-1 0 1,0 0-1,1 0 1,0 0-1,-1 0 1,1-1-1,0 1 1,0-1-1,0 1 0,0-1 1,0 0-1,0 0 1,1 0-1,-1 0 1,0 0-1,1 0 1,-1-1-1,0 1 0,4 0 1,8 1-39,-1-1 1,0-1 0,0 1-1,15-3 1,-23 2 12,0-2 6,1 1 1,-1-1 0,0 0 0,0 0-1,0 0 1,0 0 0,0-1-1,-1 0 1,1 0 0,-1-1 0,0 1-1,0-1 1,0 0 0,0 0-1,0 0 1,-1 0 0,0-1 0,0 1-1,0-1 1,3-7 0,1-1 21,-1-1 0,-1 1 0,0-1 0,0 0 1,-1 0-1,3-24 0,-5-68 296,-3 65 146,1 40-421,0 0-1,0 0 1,0 0 0,-1-1-1,1 1 1,-1 0-1,1 0 1,-1 0 0,1 0-1,-1 0 1,0 0-1,1 0 1,-1 0 0,0 1-1,0-1 1,1 0 0,-1 0-1,0 0 1,0 1-1,0-1 1,0 1 0,0-1-1,0 1 1,0-1 0,0 1-1,-1-1 1,1 1-1,0 0 1,0 0 0,0-1-1,0 1 1,-2 0-1,-46-1-1318,35 2-1368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10 8616,'0'0'6433,"-6"22"-6380,3-12-39,-5 16 28,2 1 0,1 0 0,1 0 0,0 34 1,5 90 688,-1-148-728,0-1 1,0 1-1,1-1 1,-1 0 0,1 1-1,0-1 1,-1 1-1,1-1 1,0 0-1,1 1 1,-1-1-1,0 0 1,1 0-1,-1 0 1,1 0-1,-1 0 1,1 0-1,0-1 1,0 1-1,0-1 1,0 1 0,0-1-1,0 1 1,0-1-1,1 0 1,-1 0-1,0 0 1,4 0-1,5 2-40,0-2 0,0 1-1,0-1 1,0-1 0,12-1 0,-4 1-72,-15 0 30,0 0 1,0 0-1,1-1 0,-1 0 0,0 1 0,0-2 0,0 1 1,0 0-1,0-1 0,0 0 0,0 0 0,0 0 0,-1 0 1,1 0-1,-1-1 0,5-4 0,-3 2-24,-1 0 1,0-1-1,0 0 0,0 0 0,0 0 1,-1 0-1,0 0 0,-1-1 1,3-7-1,1-10-24,-1 1 1,-2-1-1,0 0 1,-1-40-1,-2 57 171,-1 1-1,1-1 0,-1 0 1,-1 1-1,1-1 1,-1 1-1,0 0 1,-1 0-1,1-1 1,-1 1-1,0 1 1,-1-1-1,0 0 0,1 1 1,-2 0-1,1 0 1,-1 0-1,1 0 1,-10-6-1,6 6-257,0-1 0,-1 1 1,1 1-1,-1 0 0,0 0 0,0 1 0,-1 0 0,1 0 0,-1 1 1,1 0-1,-1 1 0,-16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217 211 10282,'0'0'3651,"-11"44"-3539,-33 141-96,40-172-16,2 0 1,-1 0-1,2 0 0,0 0 0,0 18 0,2-14 5,-1-15-1,0 0 1,1 0 0,-1 0-1,1-1 1,-1 1 0,1 0-1,0 0 1,0-1 0,0 1-1,0 0 1,0-1 0,0 1-1,0-1 1,0 0 0,1 1-1,-1-1 1,1 0 0,-1 0-1,1 1 1,-1-1-1,1-1 1,0 1 0,-1 0-1,1 0 1,0 0 0,0-1-1,-1 1 1,1-1 0,0 0-1,0 1 1,0-1 0,3 0-1,12 1 67,-1 0-1,32-2 0,-23-1-119,-21 3-65,0-1 1,1-1 0,-1 1 0,0-1-1,1 1 1,-1-1 0,0 0 0,0-1 0,0 1-1,0-1 1,0 0 0,0 0 0,0 0-1,-1 0 1,1-1 0,-1 1 0,0-1-1,1 0 1,-1 0 0,0 0 0,2-4 0,-3 3-37,1-1 0,-1 1 0,0-1 0,-1 1 0,1-1 0,-1 1 1,0-1-1,0 0 0,-1 0 0,1 0 0,-1 1 0,0-1 0,-1 0 1,1 0-1,-1 0 0,0 0 0,0 1 0,-3-10 0,2 8 137,-1 1 0,0-1 0,0 1 0,0-1 0,-1 1-1,0 0 1,0 0 0,0 1 0,-1-1 0,-7-6 0,-58-37 658,52 37-297,-67-35 880,65 37-931,0-1 1,0-1-1,1 0 1,0-2-1,1 0 0,-26-25 1,42 34-244,0 0 0,0 1 0,0-1 0,0 0 0,1 0 0,0 0 0,0 0 0,0 0 0,0 0 0,1-1 0,0 1 0,0 0 0,0 0 0,0 0 0,1-6 0,0-8-48,-1 15-4,0 1-1,1 0 1,-1-1 0,1 1 0,-1-1-1,1 1 1,0 0 0,0 0-1,0-1 1,0 1 0,1 0 0,-1 0-1,0 0 1,1 0 0,-1 0-1,1 0 1,3-2 0,0 0-27,1 0 0,0 0-1,0 0 1,0 1 0,0 0 0,9-3 0,-1 1-108,0 0 1,1 2 0,-1 0-1,1 0 1,22 0-1,-36 3 124,0 0-1,0 0 0,0 0 0,0 0 0,-1 0 0,1 0 0,0 1 1,0-1-1,0 0 0,0 0 0,0 1 0,0-1 0,-1 0 1,1 1-1,0-1 0,0 1 0,-1-1 0,1 1 0,0 0 0,-1-1 1,1 1-1,0 0 0,-1-1 0,1 1 0,-1 0 0,1 0 1,-1-1-1,1 1 0,-1 1 0,2 27-2,-2-20 15,0 201 930,0-119-3003,0-50-3183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3.7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16 307 9897,'0'0'9738,"-15"0"-9354,55 0-288,32-13 288,24-29-95,6-13-33,10-9-160,-15 14-96,-21 8-480,-15 15-1827,-10 13-2017,-10 14-1601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10 7015,'0'0'9363,"-9"-2"-8658,-1 0-394,-27-3 115,37 10-475,0 4 35,1 0 0,0 0 0,1 1 0,0-1 0,0 0 0,1-1 0,0 1 0,0 0 0,1-1-1,6 10 1,7 8 15,35 42 0,-32-44 33,31 49 0,-46-65-30,-1 1-1,0 0 1,0 0-1,-1 0 0,0 0 1,0 1-1,-1-1 0,0 1 1,-1 0-1,0 10 0,0-15 6,-1-1-1,0 1 0,0-1 0,-1 1 0,1-1 0,-1 1 0,0-1 0,0 0 1,0 1-1,-4 5 0,3-7 2,0-1 1,0 0-1,0 0 1,-1 0-1,1-1 0,-1 1 1,1 0-1,-1-1 1,0 0-1,1 1 1,-1-1-1,0 0 1,0-1-1,0 1 0,0 0 1,-4 0-1,-15 3 62,0-1 0,0-1 0,-1 0 0,1-2 0,-30-3 0,44 2-215,0 0 0,0-1 0,0 0 0,0-1 1,0 0-1,1 0 0,-14-7 0,17 7-163,0 0 0,1 0-1,-1 0 1,0 0 0,1-1-1,0 1 1,0-1-1,0 0 1,0 0 0,1 0-1,-1 0 1,1-1 0,0 1-1,-2-6 1,1-22-4210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4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1 70 2018</inkml:trace>
  <inkml:trace contextRef="#ctx0" brushRef="#br0" timeOffset="1">1 70 2018,'5'-23'10538,"5"18"-8296,36 1-640,5-6-1026,10-3-320,0 4-256,0 4 0,-5 5-1281,-20 0-1441,-1 0-1314,-14 0-3844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4.8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750 35 8264,'0'0'3598,"-46"-6"-2162,-151-19-288,185 24-1095,0-1 1,0 2 0,0 0 0,0 0-1,0 1 1,0 0 0,0 1 0,0 1-1,0 0 1,0 0 0,1 1 0,-15 7-1,12-2-31,1 1 0,0 0-1,0 1 1,1 1 0,0 0 0,-13 18-1,15-18 4,-15 19 91,1 1-1,2 1 0,1 0 1,2 2-1,2 0 1,1 2-1,1-1 0,-14 61 1,16-44 190,4 0 1,1 1-1,3 0 1,2 0-1,8 94 1,-4-134-281,1-1 0,1 1-1,0-1 1,1 0 0,0 0 0,1 0 0,0-1 0,1 0 0,0 0 0,1 0 0,1-1 0,0 0 0,0 0 0,1-1 0,0 0 0,1 0 0,0-1 0,1-1 0,0 0 0,0 0 0,1-1 0,16 8 0,0-3-219,1-1-1,0-1 1,0-1 0,1-2-1,0-1 1,0-1 0,0-2-1,59-1 1,-74-2 19,1-1-1,-1 0 1,0-1 0,0-1-1,0 0 1,0-2-1,-1 1 1,1-2 0,-1 0-1,-1 0 1,1-1-1,-1-1 1,0 0 0,-1-1-1,1-1 1,-2 0 0,0 0-1,0-1 1,-1 0-1,12-17 1,-5 4 179,-2-1-1,0-1 1,-1-1-1,-2 0 1,-1 0-1,-1-1 1,-1-1-1,-2 0 1,4-32-1,-2-11 303,-3 0 0,-6-110 0,-1 174-260,0 1 0,0 0 0,0 0 0,-1 0 0,0-1 0,-1 1 0,1 1 0,-1-1 0,0 0 0,-1 1 1,0 0-1,0-1 0,0 2 0,-1-1 0,0 0 0,0 1 0,0 0 0,-1 0 0,-11-8 0,8 8-655,1 0 0,-1 0 0,0 1 0,0 0 1,-10-2-1,13 5-4127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0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11627,'0'0'7143,"-5"37"-8649,5 14-4547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5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13485,'0'0'6150,"72"0"-13806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5.8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153 10 3235,'0'0'12172,"-26"-10"-11500,11 52-287,0 22 351,-5 9 161,-6 10-513,6-10-191,4-13-193,6-10 0,5-18-481,5-14-2914,0-8-2210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3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368 1 2338,'0'0'7981,"-28"37"-6913,-84 119-102,98-135-756,-6 8 774,-41 48-1,53-71-783,0 1-1,0-1 1,0 0 0,-1-1-1,1 0 1,-1 0 0,-17 5-1,17-6-70,5-2-47,0 0 0,0-1 0,1 0 0,-1 1 0,0-1 0,0-1 0,-6 2 0,8-2 548,2 1-1048,1 0 411,0 1 0,-1-1 1,1 0-1,0 1 0,0-1 0,0 0 1,0 0-1,0 0 0,0 0 0,0 0 0,0 0 1,1 0-1,-1 0 0,0 0 0,0-1 0,1 1 1,1 0-1,36 17 390,-22-11-279,9 4-21,1-2 0,0-1 0,0-1 0,0-1 0,45 3 0,-61-7-74,-10-2-73,21 6-96,-19-3-3334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7.8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 30 2755,'0'0'11253,"-1"0"-11240,1 0 1,-1 0-1,1 0 0,0 0 1,-1-1-1,1 1 0,-1 0 1,1 0-1,-1 0 0,1 0 1,0 0-1,-1 0 0,1 0 1,-1 0-1,1 0 0,-1 0 1,1 1-1,0-1 0,-1 0 1,1 0-1,-1 0 1,1 0-1,0 1 0,-1-1 1,1 0-1,0 0 0,-1 1 1,1-1-1,0 0 0,-1 1 1,1-1-1,0 0 0,0 1 1,-1-1-1,1 1 0,-3 4 132,0 1-1,1-1 0,-1 1 0,1-1 0,1 1 0,-1 0 0,1 0 0,0 0 1,-1 9-1,0 62 1142,2-64-1195,-1 6 54,1-12-124,0 0 0,0 0 0,0 0 0,1 0 1,0 0-1,2 7 0,-2-12-23,-1 0 0,1 0 0,0 0-1,0 0 1,0 0 0,1-1 0,-1 1 0,0 0 0,1-1 0,-1 1 0,1-1 0,0 1 0,-1-1-1,1 0 1,0 0 0,0 0 0,0 0 0,-1 0 0,1 0 0,0 0 0,0-1 0,1 1-1,-1-1 1,4 1 0,-1 0-33,0 0 0,1 0 0,-1-1 0,1 1 0,-1-1 0,1-1 0,-1 1 0,1-1 0,-1 0 0,1 0 0,-1 0 0,0-1 0,0 0 0,0 0 0,6-3 0,-8 2 14,1 0 0,-1 0 0,0 0 0,0 0-1,0-1 1,-1 1 0,1-1 0,-1 0 0,0 0 0,0 0 0,0 0 0,-1 0 0,1 0 0,-1 0-1,0 0 1,0-1 0,-1 1 0,1 0 0,-1-8 0,1-3 38,1-2 40,-1 0 0,-3-27 0,2 40-42,0 0 1,-1 1-1,0-1 0,0 0 0,0 1 0,0-1 0,0 1 0,-1-1 0,0 1 0,1 0 0,-1 0 0,0 0 0,-1 0 0,1 0 0,-1 0 0,1 0 0,-4-2 0,-58-31 236,56 23-1034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1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1 92 6662</inkml:trace>
  <inkml:trace contextRef="#ctx0" brushRef="#br0" timeOffset="1">1 92 6662,'290'-91'6150,"-290"118"-4997,0 19-224,0 18 609,0-4-962,0-5-320,0-5-96,0-18-127,5-4-33,-5-10-33,0-4-223,0 4-1569,0-9-1827,0 5-1281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8.83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199 404 0,'0'0'14606,"-5"-1"-13848,3 0-707,0 1 0,0-1-1,0 1 1,0 0 0,0 0 0,0 0 0,0 0 0,0 1-1,0-1 1,0 0 0,0 1 0,0-1 0,0 1 0,0 0-1,0 0 1,0 0 0,1 0 0,-1 0 0,0 0 0,-2 2 0,-1 2-6,0-1 0,0 1 0,1 1 0,-1-1 0,1 1 0,-5 8 0,2-1-16,0 1 1,1-1-1,1 2 0,0-1 0,-6 27 1,10 37 199,1-77-233,0 1 0,1-1 0,-1 0 0,1 0 1,-1 0-1,1 0 0,0 0 0,-1 0 0,1 0 0,0 0 0,0 0 0,0 0 0,0 0 0,0 0 0,0 0 0,0-1 0,0 1 0,0 0 0,0-1 0,0 1 0,0-1 0,1 1 0,-1-1 1,0 0-1,0 1 0,0-1 0,1 0 0,-1 0 0,0 0 0,2 0 0,48 2-148,-41-2 63,0 0-214,0 0-1,0-1 1,0 0-1,0 0 1,0-1-1,0-1 1,12-4-1,-19 6 244,0 0 0,-1-1 0,1 1 0,0-1-1,-1 0 1,1 0 0,-1 0 0,1 0 0,-1-1 0,0 1 0,0-1-1,0 1 1,0-1 0,0 0 0,-1 1 0,1-1 0,-1 0 0,0 0-1,0 0 1,0 0 0,0-1 0,0 1 0,-1 0 0,1 0 0,-1 0 0,0-6-1,0 0 102,-1 0-1,1 0 0,-2 1 0,1-1 0,-1 0 0,0 1 1,-1-1-1,0 1 0,0 0 0,-1 0 0,0 0 1,-1 0-1,0 1 0,0-1 0,0 1 0,-1 0 0,0 1 1,-9-9-1,-35-32 652,28 27-75,-36-42 0,53 56-547,0 0 0,1-1 1,0 1-1,0-1 1,1 0-1,-1 0 0,1-1 1,1 1-1,0 0 1,0-1-1,-2-15 0,3-100-214,2 120 120,-1 0 0,0 0 0,1-1 0,-1 1 0,1 0 0,0 0-1,0 0 1,0 0 0,0 0 0,1 1 0,-1-1 0,1 0 0,0 0 0,0 1 0,0-1-1,0 1 1,0 0 0,0 0 0,1 0 0,-1 0 0,1 0 0,-1 0 0,1 0 0,0 1-1,0-1 1,0 1 0,0 0 0,4-1 0,-7 2-200,6 1-4,-1 1 251,0-1 0,0-1 0,1 1 0,-1-1 1,0 0-1,10-1 0,-10 1 203,-2 0-225,-1 0 0,0 0 1,1 0-1,-1 0 0,0 0 0,0 1 1,1-1-1,-1 1 0,0 0 1,0-1-1,0 1 0,1 0 0,-1 0 1,0 0-1,0 0 0,0 1 0,-1-1 1,1 1-1,0-1 0,0 1 1,-1-1-1,1 1 0,-1 0 0,0 0 1,1 0-1,-1 0 0,0 0 0,0 0 1,0 0-1,0 0 0,0 0 1,-1 1-1,1-1 0,0 3 0,10 23 382,-6-14-284,-1 1 1,0 0-1,-1 1 1,0-1-1,-2 0 1,0 1-1,0 0 1,-3 18-1,2-9 4,0-14-55,-1 0 0,0-1-1,-1 1 1,0-1-1,0 1 1,-1-1 0,-1 0-1,0 0 1,0 0 0,-1-1-1,0 1 1,-7 8 0,-7 7 169,-1-1 0,-40 37 0,37-39-1753,0 2 0,-30 40 1,36-39-7113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0 257 8360,'0'0'9417,"77"-28"-8809,-6-8 161,11-10-513,-6 0-256,-10 9 0,-20 5-993,-10 14-2626,-6 9-1506,6 4-4548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0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158 15 4100,'0'0'9753,"0"-5"-8728,-2-4-606,-2 8-88,-9 21 141,-15 43 217,-2 15 118,-25 102 1,47-142-667,0 1 1,3 0-1,1 0 1,4 77-1,0-114-142,0 1-1,0-1 1,1 0-1,-1 0 0,1 0 1,0 0-1,0 0 0,0 0 1,0 0-1,0 0 0,0 0 1,0 0-1,1 0 0,-1 0 1,1-1-1,-1 1 1,1-1-1,0 1 0,-1-1 1,1 0-1,0 1 0,0-1 1,0 0-1,0 0 0,0-1 1,0 1-1,0 0 1,1-1-1,-1 1 0,3 0 1,8 0-30,1 1 0,-1-2 0,0 0 1,15-2-1,-8 1-37,-7 0 19,0-1 0,0-1 0,0 0 0,-1-1 0,0 0 0,1-1 0,-2 0 0,1-1 0,-1-1 0,1 0 0,-2 0 0,1-1 1,-1 0-1,0-1 0,-1 0 0,0 0 0,0-1 0,-1-1 0,-1 1 0,0-1 0,0 0 0,6-16 0,-10 20 66,-1 0 0,-1-1 1,1 1-1,-1-1 1,-1 1-1,1-1 0,-2-11 1,1 4 3,0 14-18,-1 0 0,1 0-1,-1 0 1,1 0 0,-1 0 0,1 0 0,-1 0 0,0 0 0,1 0-1,-1 1 1,0-1 0,0 0 0,0 0 0,1 1 0,-1-1 0,0 1-1,0-1 1,0 0 0,0 1 0,0 0 0,0-1 0,0 1 0,0 0-1,0-1 1,0 1 0,-1 0 0,1 0 0,0 0 0,0 0 0,0 0-1,0 0 1,0 0 0,0 1 0,0-1 0,0 0 0,0 0 0,-1 1-1,-6 0 34,-24-2-12,21 0-150,1 0 0,-1 1-1,1 0 1,-1 1 0,1 0 0,-1 0-1,1 1 1,0 1 0,0 0-1,0 0 1,0 1 0,-14 7 0,23-11-62,1 1 0,-1-1 0,1 0 1,-1 1-1,1-1 0,0 0 0,-1 1 1,1-1-1,-1 1 0,1-1 0,0 0 1,0 1-1,-1-1 0,1 1 1,0-1-1,0 1 0,-1-1 0,1 1 1,0-1-1,0 1 0,0-1 0,0 1 1,0-1-1,0 1 0,0-1 0,0 2 1,0-1-376,0 4-3863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5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800 99 3395,'0'0'9599,"-54"-22"-8286,54 22-1313,-43-19 193,0 3 1,-1 1-1,-58-10 1,95 24-169,0 0 0,0 1 0,0 0 0,-1 1 0,1-1 0,0 1 1,0 1-1,0-1 0,0 1 0,0 1 0,1-1 0,-1 1 0,0 0 0,1 0 0,0 1 0,0 0 0,0 0 1,0 1-1,-9 9 0,-19 16 118,1 1 0,2 2 1,1 1-1,1 2 0,2 0 1,2 2-1,2 1 0,1 1 1,2 1-1,2 0 0,1 1 1,3 1-1,1 1 0,2 0 1,2 1-1,2-1 0,2 2 1,3-1-1,4 90 0,-1-125-141,1-1-1,-1 1 0,2-1 0,-1 0 0,1 1 1,1-1-1,-1 0 0,1-1 0,1 1 0,0-1 1,0 1-1,1-2 0,0 1 0,8 8 0,-4-7 4,0-1 0,1 0 0,0 0-1,0-2 1,0 1 0,1-1 0,0-1 0,0 0-1,19 5 1,8-2-40,-1-2 0,2-1-1,-1-2 1,0-2 0,0-1-1,44-7 1,-57 4-100,0-2-1,-1-1 1,0-1-1,0-1 1,-1-1 0,0-1-1,0-1 1,-1-2 0,-1 0-1,0-1 1,0-1 0,20-20-1,-27 22 121,-1 0 0,0-1 0,-1-1-1,-1 0 1,0-1 0,-1-1 0,-1 1 0,0-2 0,-1 1-1,-1-1 1,-1-1 0,0 1 0,-2-1 0,0-1-1,-1 1 1,2-33 0,-5 33 45,0-14 171,-3-44 0,0 66-112,1 0 0,-2 0-1,1 0 1,-1 0 0,-1 1 0,0-1 0,-10-18-1,-2 6-4,-1 1-1,0 0 1,-2 2-1,0 0 0,-2 0 1,0 2-1,-1 1 0,0 1 1,-2 0-1,0 2 0,0 1 1,-34-13-1,49 22-111,-2-1-567,8 23-15080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6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1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13068,'0'0'5702,"-10"9"-17553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2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9161,'30'211'9865,"-30"-202"-18866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1 384,'0'0'16597,"-1"4"-15673,-4 28-148,-3 45 0,1-3 101,-14 128 387,17-65-3233,12-136-5579,7-8 4398,18-27-2962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3.8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58 10 9353,'0'0'8563,"-9"29"-8286,-29 96-133,36-116-141,-1 0 0,1 0 0,1 0 0,-1 0 0,2 0 0,-1 0 0,1 0 0,1 0 0,-1 1 0,2-1 0,-1 0 0,1 0 0,3 9 0,-2-14-5,-1-1-1,0 1 0,1 0 1,0-1-1,0 0 0,0 0 1,0 0-1,0 0 0,1 0 1,-1-1-1,1 1 1,0-1-1,0 0 0,0 0 1,0 0-1,0-1 0,0 0 1,0 1-1,0-1 1,1-1-1,-1 1 0,0-1 1,7 1-1,60-1-766,-69 0 760,-1-1 0,1 1 0,-1-1 0,0 0 0,1 0-1,-1 0 1,0 0 0,1 0 0,-1 0 0,0 0 0,0 0 0,0 0 0,0-1-1,0 1 1,0 0 0,-1-1 0,1 1 0,0-1 0,-1 1 0,1 0-1,-1-1 1,1 0 0,-1 1 0,0-1 0,1 1 0,-1-1 0,0 1 0,0-1-1,0-1 1,2-62-3,-2 54-49,1-29-105,0 21 136,-1 0 0,0 0 0,-2 1 0,-4-27 0,5 41 24,0 0 1,0 0-1,0 0 0,-1 0 0,0 0 1,0 0-1,0 0 0,0 1 1,-1-1-1,1 1 0,-1-1 0,0 1 1,0 0-1,0 0 0,0 1 1,0-1-1,-1 0 0,1 1 0,-1 0 1,0 0-1,0 0 0,0 0 1,0 1-1,-5-2 0,-10 1 14,15 16-15123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42 6374,'0'0'10655,"-3"17"-10003,-4 21-423,1-1 1,3 1-1,1 1 1,5 65-1,-2-99-226,0 0-1,1-1 0,-1 1 0,1-1 0,0 1 1,0-1-1,1 0 0,-1 1 0,1-1 0,0 0 1,0-1-1,0 1 0,1 0 0,-1-1 0,1 0 1,0 0-1,0 0 0,0 0 0,0-1 0,0 0 1,1 1-1,-1-2 0,1 1 0,0 0 0,8 1 1,9 1-80,0 0 1,1-1-1,0-2 1,25-1-1,-37 0-19,-10 0 83,0 0-1,0 0 1,0 0 0,0 0 0,0-1-1,0 1 1,0 0 0,0-1 0,0 1-1,0-1 1,-1 1 0,1-1 0,0 1-1,0-1 1,-1 0 0,1 1 0,0-1 0,-1 0-1,1 1 1,0-1 0,-1 0 0,1 0-1,-1 0 1,1 0 0,-1 0 0,0 1-1,1-1 1,-1 0 0,0 0 0,0 0-1,0 0 1,1-2 0,0-37 35,-2 27-40,1 12 19,1-29 25,-8-56 0,5 76-23,0 0 1,0 0 0,-1 1 0,-1-1 0,0 1 0,0 0 0,-1 0-1,0 0 1,-8-10 0,2 4-6,-39-48 53,45 58-71,1 1 0,-1-1 0,0 1 0,0 0 1,0 0-1,-1 1 0,1 0 0,-1 0 0,-9-4 1,-5 6-5256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5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8904,'0'0'8633,"0"11"-8201,5 258 2381,32-269-2770,25 0-12,-15 2 49,1-3 1,-1-2-1,72-13 0,-94 12-1081,-9 3-3042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4.9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0 352,'0'0'18482,"-30"5"-18130,20 64 161,-1 27 704,-4 9-609,0-9-63,5-13-225,5-23-224,5-24-96,0-13-64,0-18-416,0-1-2211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16 188 4324,'0'0'7517,"6"-9"-5825,22-28 21,-22 28 2628,-17 36-3744,1 6-403,0 0 0,2 1 0,2-1 0,1 1 0,-1 45 0,7-77-197,-1 0 1,0 1-1,1-1 0,-1 1 0,1-1 1,0 0-1,-1 0 0,1 1 0,1-1 0,-1 0 1,0 0-1,0 0 0,1 0 0,-1 0 1,1 0-1,-1-1 0,1 1 0,0 0 1,0-1-1,0 1 0,0-1 0,0 0 0,0 1 1,0-1-1,0 0 0,1-1 0,-1 1 1,0 0-1,1-1 0,-1 1 0,0-1 1,6 1-1,10 1-29,1-1-1,0 0 1,27-4 0,-12 1-266,-29 2 248,-1 1-26,0-1 0,0 0 0,0 0 0,-1 0 0,1-1 0,0 0 0,0 1 0,0-1 0,6-3 0,-9 3 60,1-1-1,0 0 0,-1 1 0,1-1 0,-1 0 0,0 0 0,0 0 0,0 0 0,0 0 0,0 0 0,0-1 0,0 1 0,0 0 0,-1 0 0,0-1 0,1 1 1,-1 0-1,0-5 0,5-47-115,-3 0 0,-6-71 1,3 116 119,0 0 1,-1 0-1,-1 0 0,1 0 1,-1 0-1,-1 0 1,0 1-1,0 0 1,-1-1-1,0 2 1,0-1-1,-8-8 1,9 11-129,-1 0 0,1 0 0,-1 1 0,0-1 0,-1 1 0,1 0 0,-1 1 0,0 0 0,1-1 0,-2 2 0,1-1 0,0 1 0,0 0 0,-1 0 0,1 1 0,-1 0 0,-10-1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5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2146,'0'0'13421,"96"124"-12364,-70-101-513,4-5-352,-9-4-160,-1-5 0,1 1-32,-6-1-288,-15-5-1634,5-4-1441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39.9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47 5 8680,'224'-4'3427,"-240"4"-1505,-4 0 416,-5 23-1248,-1 9-578,-9 9-288,-1 0-224,-5 1-128,0 8-2210,11-9-3043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46 5221,'0'0'9347,"-12"5"-8722,7-3-559,1-1-27,1 0-1,-1 0 1,1 1 0,-1-1-1,1 1 1,0 0-1,-1 0 1,1 0 0,0 0-1,0 1 1,0-1 0,1 1-1,-1-1 1,1 1-1,-1 0 1,1 0 0,0 0-1,0 1 1,0-1-1,1 0 1,-1 1 0,1-1-1,-1 5 1,-3 19 160,2 0-1,1 0 1,1 43-1,2-37-143,-1-31-54,0 0-1,1 1 1,-1-1 0,1 0 0,0 0-1,-1 0 1,1 0 0,0 0 0,0 0 0,1 0-1,-1 0 1,0 0 0,1 0 0,-1-1-1,1 1 1,-1-1 0,1 1 0,0-1 0,-1 1-1,1-1 1,0 0 0,0 0 0,0 0-1,0 0 1,0 0 0,1 0 0,-1-1-1,0 1 1,0-1 0,0 0 0,1 1 0,1-1-1,14 2 28,1-1 0,-1 0-1,20-2 1,-14 0-20,-19 0-52,1 1-1,0-1 1,0 0 0,-1-1-1,1 0 1,-1 0 0,1 0 0,-1 0-1,0-1 1,0 0 0,0 0-1,0 0 1,0-1 0,-1 1 0,1-1-1,-1 0 1,0 0 0,-1-1-1,1 0 1,-1 1 0,1-1 0,2-8-1,-2 7 44,0-1-1,-1 0 1,0-1-1,-1 1 1,0 0-1,0-1 1,0 1-1,-1-1 0,0 0 1,-1 1-1,0-1 1,0 0-1,0 0 1,-1 1-1,0-1 1,-1 1-1,-2-10 1,1 11 73,-1 0 0,0 0 0,0 0 0,0 1 1,0 0-1,-1 0 0,0 0 0,0 0 1,0 1-1,-1 0 0,0 0 0,1 0 0,-1 1 1,0 0-1,-8-3 0,-13-6 445,-57-15-1,74 25-889,-16-5 1037,19 3-7206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6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 11691,'0'0'6342</inkml:trace>
  <inkml:trace contextRef="#ctx0" brushRef="#br0" timeOffset="1">1 10 3716,'183'-5'7751,"-183"1"-7271,20 4-10409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0.9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10 5862,'0'0'13901,"-5"-9"-17809,20 9-1601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3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36 5285,'0'0'9331,"-15"-2"-8631,13 3-621,0 0 1,0 0-1,0 0 0,0 1 1,0-1-1,0 0 0,0 1 1,0 0-1,1-1 0,-1 1 1,1 0-1,-1 0 1,1 0-1,0 0 0,0 0 1,0 0-1,0 0 0,0 0 1,-1 3-1,-2 5 229,-5 4-95,2 0-1,0 1 1,1 0 0,0 0 0,1 0-1,1 1 1,0 0 0,1 0-1,1 0 1,0 0 0,2 0 0,0 20-1,1-35-216,-1 1-1,1 0 1,0-1-1,-1 1 1,1-1-1,0 1 1,0-1-1,0 1 0,0-1 1,0 0-1,1 1 1,-1-1-1,0 0 1,0 0-1,1 0 1,-1 0-1,1 0 1,-1 0-1,1 0 1,-1-1-1,1 1 1,0 0-1,-1-1 1,1 0-1,0 1 1,0-1-1,-1 0 0,1 0 1,2 0-1,63 1-351,-49-1 53,-2 0-45,-9 0 155,0 0-1,0 0 1,0 0 0,-1-1 0,1 0-1,0 0 1,8-3 0,-13 3 192,0 0-1,0 0 1,0-1 0,0 1 0,0-1-1,-1 1 1,1-1 0,-1 1 0,1-1 0,-1 0-1,1 0 1,-1 0 0,0 0 0,0 0-1,0 0 1,0 0 0,0 0 0,-1 0-1,1 0 1,-1-1 0,1 1 0,-1 0 0,0 0-1,0-1 1,0 1 0,0-5 0,1-31 254,0 29-180,0 0 0,0-1 0,-1 1 0,0-1 1,-1 1-1,0-1 0,0 1 0,-1 0 0,0 0 0,-1 0 1,0 0-1,-1 0 0,1 0 0,-8-10 0,6 13-436,-25-38 1181,20 12-6088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1.6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0 119 7271</inkml:trace>
  <inkml:trace contextRef="#ctx0" brushRef="#br0" timeOffset="1">0 119 7271,'263'-69'3304,"-210"56"1325,-55 43-2590,-3 25-1653,2 75 1,3-108-418,0-20 19,1 0 0,-1 0 0,1 0 0,-1-1 1,1 1-1,0 0 0,0 0 0,0-1 0,0 1 0,0-1 0,0 1 0,1-1 0,-1 1 1,0-1-1,1 0 0,-1 1 0,1-1 0,-1 0 0,1 0 0,0 0 0,-1 0 0,1-1 0,0 1 1,0 0-1,-1-1 0,1 1 0,0-1 0,0 0 0,0 1 0,0-1 0,0 0 0,0 0 1,0 0-1,2-1 0,0 1-123,1 1 1,-1-2-1,1 1 1,-1 0-1,1-1 1,-1 0-1,1 0 0,-1 0 1,0-1-1,1 1 1,-1-1-1,0 0 1,0-1-1,5-3 1,-4 1 30,-1 0 0,0 0 0,0-1 0,0 1-1,-1-1 1,0 0 0,0 0 0,0 0 0,-1-1 0,0 1 0,0 0 0,0-8 0,1-9 411,-1 1 0,-1-30 0,-1 38 2,0 10-189,-1 0 1,0 1-1,0-1 1,0 0 0,0 0-1,0 1 1,-1-1-1,0 0 1,0 1-1,0 0 1,0-1-1,0 1 1,0 0-1,-1 0 1,0 0-1,0 0 1,1 1-1,-6-4 1,4 3-40,-1-1 0,0 1 0,0 0-1,0 1 1,0-1 0,0 1 0,0 0 0,-1 0 0,1 1 0,-1 0 0,1 0 0,-11-1 0,15 2-450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191 235 6214,'0'0'7730,"0"20"-7415,1 4-243,0-15-49,0 0-1,-1 0 1,0 0-1,0 0 1,-1 0-1,-1 0 1,0 0-1,0 0 1,0 0 0,-6 13-1,2-6 202,0 1-1,2 0 1,0 0-1,1 0 1,1 0-1,1 1 1,0 18-1,2-36-221,0 1-1,0 0 0,0 0 1,0-1-1,1 1 0,-1-1 0,0 1 1,0-1-1,0 0 0,1 1 0,-1-1 1,0 0-1,0 0 0,1 0 0,-1 0 1,0 0-1,0 0 0,1 0 0,-1 0 1,3-1-1,0 1-1,20 0-151,0-1 1,34-5-1,-49 4-130,0 0 1,0-1-1,-1 0 1,1-1 0,-1 1-1,1-2 1,-1 1 0,0-1-1,9-7 1,-15 10 259,0 1 0,-1-1 0,1 0 0,0 1 0,-1-1 0,1 0 0,-1 0-1,0 0 1,1 0 0,-1 0 0,0 0 0,0-1 0,-1 1 0,1 0 0,0 0 0,-1-1 0,1 1 0,-1 0 0,0-1 0,0 1 0,0 0 0,0-1 0,0 1 0,0 0 0,-1-1 0,1 1 0,-1 0 0,1-1 0,-1 1 0,0 0 0,-1-3 0,-2-1 89,1 0 0,-1 1 1,1-1-1,-2 1 1,1 0-1,-1 0 0,1 0 1,-1 1-1,-10-8 0,-18-8 381,-1 2 0,-39-17-1,44 23-132,0-2 0,1 0 0,1-3 0,-30-21 0,53 34-292,1 0 0,0 1 0,-1-1 0,2-1 1,-1 1-1,0 0 0,1-1 0,0 1 0,0-1 0,0 0 1,1 1-1,0-1 0,0 0 0,0 0 0,0 0 0,1 0 0,-1 0 1,2 0-1,-1 0 0,1-8 0,0-3-67,-1 13 8,0 0-1,1-1 1,0 1-1,-1 0 1,1 0-1,1 0 1,-1 0-1,0-1 1,1 1-1,-1 1 1,1-1-1,0 0 1,0 0-1,0 1 1,1-1-1,-1 1 1,1 0-1,-1-1 1,1 1-1,-1 0 1,1 1-1,0-1 1,0 0-1,0 1 1,0 0-1,0 0 1,1 0-1,-1 0 1,0 0-1,4 0 1,12-3-388,0 1 0,1 1 0,35 0 0,-53 2 416,-1 0 0,1 1-1,-1-1 1,0 0-1,1 1 1,-1-1 0,1 1-1,-1 0 1,0-1-1,1 1 1,-1 0 0,0 0-1,0 0 1,0 0-1,0 0 1,1 0 0,-1 0-1,-1 0 1,1 0-1,0 0 1,0 1 0,0-1-1,-1 0 1,1 1-1,0-1 1,-1 0 0,1 1-1,-1-1 1,0 1-1,0-1 1,1 1 0,-1 1-1,1 62 10,-2-45 21,0 3 86,-1 0-1,-7 34 0,7-45-70,1 9-1460,1-15-1341,0 3-5180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2.5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72 12 13068,'0'0'5083,"-10"34"-5014,-27 110-37,36-139-29,-1 1 1,1 0-1,0 0 0,1 0 1,-1 0-1,1 0 0,1 0 1,-1-1-1,1 1 0,0 0 1,0 0-1,3 8 0,-2-10 3,0-1-1,-1 0 1,1 0 0,0 0-1,1 0 1,-1 0-1,1-1 1,-1 1-1,1-1 1,0 1-1,-1-1 1,1 0 0,0 0-1,1 0 1,3 1-1,6 1 15,0 0-1,0-1 1,0-1-1,0 0 0,1-1 1,-1 0-1,23-2 1,-17 1-14,-17 0-7,0 0 0,0 0 1,0 0-1,1 0 0,-1 0 1,0-1-1,0 1 0,0-1 1,0 1-1,0-1 0,0 0 1,0 0-1,0 0 0,0 0 1,0 0-1,0 0 0,0 0 1,-1 0-1,1-1 0,0 1 1,-1-1-1,0 0 0,1 1 1,-1-1-1,0 0 0,0 0 1,1 0-1,-1 1 0,0-4 1,1-2-1,0-1 1,-1 0 0,0 0 0,-1 0 0,0 0 0,-1-12 0,1-4 21,-1 15 15,0 1 1,0-1-1,-1 1 1,0-1-1,0 1 1,-1 0-1,0 0 1,-1 0-1,0 1 1,0-1-1,0 1 1,-1 0-1,0 0 1,-12-12-1,10 11 109,-1 0 0,0 1 0,-1 0-1,0 0 1,0 1 0,0 1 0,-1-1-1,0 1 1,0 1 0,0 0 0,-15-4-1,20 7-315,0 0 0,1 0 0,-1 1-1,0 0 1,0 0 0,0 0-1,0 0 1,0 1 0,1-1 0,-1 1-1,-6 2 1,-18 16-4094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3.8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139 8 5990,'0'0'10591,"-8"-3"-9876,4 2-650,3 0-42,-1 1 1,0-1-1,0 1 0,1-1 0,-1 1 0,0 0 0,0 0 0,0 0 0,1 0 0,-1 0 0,0 0 1,-2 0-1,3 1-12,-1 0 1,1 0-1,0 0 1,-1 0 0,1 0-1,0 0 1,0 0-1,0 1 1,0-1 0,0 0-1,0 1 1,0-1-1,0 0 1,0 1-1,1-1 1,-1 1 0,1 0-1,-1-1 1,1 1-1,-1 2 1,-18 66 386,3-17-121,2 0 0,3 1 0,2 0 0,-3 67 0,12-104-259,0-13-47,-1 0 0,1 0 0,1 1 0,-1-1 0,0 0-1,1 0 1,0 0 0,2 6 0,-2-9-1,0 0-1,0 1 0,0-1 0,0 0 0,0 0 0,0 0 1,1 0-1,-1 0 0,0 0 0,1 0 0,-1 0 0,1-1 1,-1 1-1,1-1 0,-1 1 0,1-1 0,-1 1 0,1-1 1,0 0-1,-1 0 0,1 0 0,0 0 0,-1 0 0,4 0 1,1 0-35,0 0 0,0-1 1,1 1-1,-1-1 0,0-1 1,0 1-1,0-1 0,0 0 1,0 0-1,-1-1 1,1 0-1,-1 0 0,1 0 1,-1 0-1,0-1 0,0 0 1,-1 0-1,1 0 0,-1-1 1,0 0-1,0 0 0,-1 0 1,1 0-1,-1 0 1,0-1-1,0 1 0,-1-1 1,0 0-1,2-7 0,3-13 62,-1-1 0,-2 0-1,0 0 1,-2 0 0,-2-36-1,0 58 13,0 0-1,-1-1 0,0 1 1,0 0-1,0 0 0,0 0 1,-1 0-1,0 0 0,0 0 0,0 0 1,-1 0-1,0 1 0,0 0 1,0-1-1,0 1 0,-1 0 1,1 0-1,-8-5 0,3 3 34,1 1 0,-1 0 0,-1 0 0,1 1 0,-1 0-1,1 0 1,-1 1 0,0 0 0,-15-2 0,22 5-427,-3-2 1132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6246,'0'0'8040,"15"83"-6599,11-46-512,-1 8-321,-4-8-415,-1 0-129,-5-10-64,-4-8 0,4-6-513,-10-8-1409,0-5-1281,0 0-929,0 0-1665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47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0 1794,'255'106'6886,"-260"-106"-3939,-16 0 32,-4 0-801,-1 0-1185,-9 14-769,-1 18-192,0 0-32,1-9-64,-1 4-609,16-4-3106,4 5-2339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4.8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 93 1569,'0'0'14761,"-17"13"-14446,1-1-254,0 1-1,-20 21 1,33-29-52,0 1 1,0-1-1,1 1 1,-1 0 0,1 0-1,1 0 1,-1 0-1,1 0 1,0 0 0,0 0-1,1 0 1,0 1-1,0-1 1,0 0 0,1 0-1,1 8 1,0 15 35,-2-22-24,0 0 0,0 0 0,1 0 0,-1 0 0,2 0 0,-1-1 0,1 1 0,3 8 0,-4-12-19,1-1-1,-1 0 1,1 0 0,0 0 0,0 0-1,0 0 1,0 0 0,0 0 0,0-1 0,0 1-1,1-1 1,-1 1 0,0-1 0,1 0-1,-1 0 1,1 0 0,-1 0 0,1-1-1,0 1 1,-1-1 0,1 1 0,0-1-1,0 0 1,-1 0 0,4-1 0,13 2 57,34-4-1513,-50 2 1367,0 0 1,0 0 0,-1 0 0,1 0-1,0 0 1,-1-1 0,1 1 0,-1-1-1,0 0 1,1 0 0,-1 0 0,0 0-1,0 0 1,0 0 0,0 0 0,2-4-1,1-3 8,-1 0 0,0 1 0,0-1-1,-1-1 1,0 1 0,-1 0 0,0-1 0,1-12-1,-1-81 574,-3 61 136,1 35-473,-1 1-1,1 0 0,-2-1 1,1 1-1,-1 0 0,0 0 1,0 0-1,0 0 0,-1 0 1,0 1-1,0-1 0,-7-8 0,7 10-89,0 1-1,0 0 0,0-1 0,0 1 0,0 0 0,-1 1 0,0-1 0,1 0 1,-1 1-1,0 0 0,0 0 0,0 0 0,0 1 0,-1-1 0,1 1 0,0 0 1,-1 0-1,-8 0 0,12 33-12825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24 6374,'0'0'11819,"-15"4"-17456,40 1-2755</inkml:trace>
  <inkml:trace contextRef="#ctx0" brushRef="#br0" timeOffset="1">16 24 10154,'265'-23'6566,"-250"23"-16816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5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12396,'0'0'7431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0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0 7207,'0'0'7564,"-8"27"-6683,1-6-683,-1 2-17,1-1 1,1 1-1,1 0 1,1 0-1,-2 47 1,6 40 485,0-108-662,0 1 1,0-1-1,0 0 0,0 1 0,1-1 1,-1 1-1,1-1 0,-1 0 0,1 0 1,0 1-1,0-1 0,0 0 0,0 0 1,0 0-1,0 0 0,1 0 1,-1 0-1,1 0 0,-1 0 0,1-1 1,0 1-1,0-1 0,0 1 0,0-1 1,0 0-1,0 1 0,0-1 1,0 0-1,4 1 0,1 0 6,1-1 0,0 0 0,0 0 0,-1-1 0,1 0 0,0 0-1,0 0 1,8-3 0,-13 3 4,0-1 0,1 0 0,-1 0 0,0 0-1,1 0 1,-1 0 0,0-1 0,0 0 0,0 1 0,0-1-1,0 0 1,-1 0 0,1-1 0,-1 1 0,1-1 0,-1 1-1,3-4 1,-2 0-20,0 1-1,0-1 1,0 0 0,0 0-1,-1-1 1,0 1-1,0 0 1,1-12 0,-2 6-17,0-1 1,0 0 0,-1 0-1,-1 1 1,0-1 0,-1 0-1,0 1 1,-1 0 0,-6-16 0,-48-88-567,55 102 202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4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0 0 8040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6.7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 8040,'268'12'2744,"-215"-11"-753,-52-3-1870,-1 1 0,1-1 0,-1 1 0,1-1-1,0 1 1,0-1 0,0 1 0,0 0 0,0 0 0,0-1 0,0 1 0,0 0 0,0 0 0,0 0 0,1 0 0,-1 0 0,0 0 0,1 1 0,-1-1 0,1 0 0,-1 1-1,1-1 1,-1 1 0,1 0 0,-1-1 0,1 1 0,0 0 0,-1 0 0,3 0 0,55-4-298,-55 4 297,-1 0-123,0 0-1,-1-1 1,1 1-1,0 1 1,-1-1-1,1 0 1,0 1-1,-1-1 1,1 1-1,-1 0 1,1 0-1,-1 0 1,1 0 0,-1 0-1,0 0 1,1 1-1,-1-1 1,0 1-1,3 2 1,-3 0 0,0 0 0,0 0-1,-1 1 1,1-1 0,-1 0 0,0 1 0,0-1 0,0 0 0,-1 1 0,0-1-1,0 7 1,2 19 20,0-14 11,0 0 0,-2-1 0,0 1 0,-1 0 0,0 0 0,-2 0 0,-4 20 0,-3-18 10,0-1 0,-2 0 0,1-1 0,-2 0 1,0 0-1,-1-2 0,-1 0 0,0 0 0,-1-2 0,0 0 1,-1 0-1,-31 15 0,44-25-21,-28 7 212,31-9 550,23-3-581,29-20-141,-42 18-61,1 0 0,0 0 0,0 1 0,0 1 0,1 0 0,0 0 0,-1 1 0,22-2 0,53 6-67,-46 0-1808,2-1-4761,-26-1 2679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1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1602,'0'0'15235,"-4"8"-14482,-6 17-662,0 1-1,2 0 1,1 0 0,1 1 0,2 0-1,0 0 1,2 0 0,1 32 0,1-57-96,0-1 0,1 1 0,-1 0 0,0-1 1,1 1-1,-1-1 0,1 1 0,-1 0 0,1-1 0,0 1 0,-1-1 1,1 1-1,0-1 0,0 0 0,0 1 0,0-1 0,1 0 1,-1 0-1,0 0 0,0 0 0,1 0 0,-1 0 0,2 1 0,1 0-22,1 0-1,-1 0 1,0-1-1,1 0 1,-1 1-1,0-2 1,1 1-1,0 0 1,4-1-1,-5 1-40,1-1-1,-1 0 1,0 0-1,1-1 1,-1 1-1,1-1 1,-1 0-1,0 0 1,1 0-1,-1-1 1,0 1-1,0-1 1,0 0-1,0 0 1,0 0-1,-1-1 1,1 0-1,-1 1 1,5-6-1,-5 1-31,-1 1 0,-1-1-1,1 0 1,-1 0 0,0 0-1,-1 0 1,0 0 0,0 0 0,-2-12-1,1-5 68,0 17 61,0 1 0,0 0 0,0-1-1,-1 1 1,0 0 0,-1 0 0,1 0 0,-1 0-1,0 1 1,-1-1 0,1 1 0,-1 0-1,0 0 1,0 0 0,-1 0 0,1 1-1,-1 0 1,0 0 0,-8-5 0,8 7 148</inkml:trace>
  <inkml:trace contextRef="#ctx0" brushRef="#br0" timeOffset="1">56 1 8808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47.4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8808,'249'38'2787,"-209"-31"-510,-40-6-2200,-2-1 45,1 0 0,-1 1 0,0-1 0,1 0 0,-1 1 0,1 0 0,0-1 1,-1 1-1,1 0 0,-1 0 0,1 0 0,0 0 0,0 0 0,-1 0 0,1 0 0,0 0 0,0 1 0,0-1 0,0 0 0,1 1 0,-1-1 0,0 0 0,0 1 0,1-1 0,-1 1 0,1-1 0,-1 1 0,1 0 0,0-1 0,0 1 0,0 2 1,-3 65-96,4-52 284,-2 26-189,-1-22-98,2-1-1,0 0 0,2 1 0,0-1 0,5 22 1,-6-38-27,0 0 1,1 0-1,-1 0 1,1 1 0,0-2-1,0 1 1,1 0-1,-1 0 1,1-1 0,-1 1-1,1-1 1,0 0 0,1 0-1,-1 0 1,0 0-1,1-1 1,0 1 0,-1-1-1,1 0 1,0 0-1,0 0 1,0-1 0,1 1-1,-1-1 1,0 0 0,1 0-1,-1 0 1,8-1-1,-5 1 19,0 0 0,0-1 0,0 0 0,0 0 0,0 0-1,0-1 1,-1-1 0,14-3 0,-17 3-11,1 0-1,-1 0 1,-1 0-1,1 0 1,0-1-1,-1 1 1,1-1 0,-1 0-1,0 0 1,0 0-1,0 0 1,0 0 0,0 0-1,-1-1 1,1 1-1,-1-1 1,0 1-1,1-6 1,3-19 38,-1 0-1,-1 0 1,-1 0 0,-2 0-1,-4-34 1,4 57-19,-1 0-1,0 0 1,0 0-1,0 0 1,0 0-1,-1 0 1,0 0-1,0 0 0,0 1 1,-1-1-1,1 1 1,-1-1-1,0 1 1,-1 0-1,1 0 1,-1 1-1,1-1 1,-8-4-1,8 6-571,1 0 1,-1 1-1,0-1 0,0 1 0,-1 0 0,1 0 0,0 0 0,0 0 0,0 1 0,-1-1 1,-4 1-1,-2 0-10209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0.5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18 288,'0'0'17323,"-1"-5"-16986,-7-8-268,0 22-23,-8 40 67,8-18 27,-28 70 591,-4-2 1,-81 146-1,120-243-822,1-21-202,1 5 272,1-1-1,0 0 1,1 1 0,0-1 0,1 1 0,7-15-1,43-89-192,-33 74 80,38-70-392,-52 101 462,2 0 1,-1 0-1,2 1 1,-1 1-1,2 0 0,13-12 1,-24 23 60,0-1 0,1 0 0,-1 1 0,1-1 0,-1 1 0,1-1 1,-1 1-1,1-1 0,0 1 0,-1 0 0,1-1 0,0 1 0,-1-1 1,1 1-1,0 0 0,-1 0 0,1 0 0,0-1 0,-1 1 0,1 0 1,0 0-1,0 0 0,-1 0 0,1 0 0,0 0 0,0 0 0,-1 0 0,2 1 1,1 22-27,-3-22 34,0 391 1212,1-392-1216,1 0 0,0 0 0,-1 0 1,1-1-1,0 1 0,-1 0 0,1-1 0,0 1 0,-1-1 0,1 0 0,-1 1 1,1-1-1,-1 0 0,1 0 0,-1 0 0,0 0 0,0 0 0,2-2 0,19-28 48,-2 0-1,24-53 1,-2 7-24,-40 73-23,14-26 4,2 1 1,35-43 0,-35 58-70,-17 14 58,-1 0 0,1 0 1,-1 0-1,0 0 0,1 0 0,-1 0 1,0 0-1,1 1 0,-1-1 0,1 0 1,-1 0-1,0 0 0,1 0 0,-1 0 1,0 1-1,1-1 0,-1 0 0,0 0 1,0 1-1,1-1 0,-1 0 1,0 0-1,1 1 0,-1-1 0,0 0 1,0 1-1,0-1 0,1 0 0,-1 1 1,0-1-1,5 37-95,-4-30 164,0 149 899,3 37 97,-3-183-1092,1-1 0,0 0 0,1 0 0,0 0 0,5 9 0,8 33-4676,-6-24-3161,0-21 2306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358 68 1954,'0'0'13111,"2"-4"-11728,-1 3-1345,-1 0 0,1 1 1,-1-1-1,0 0 1,1 1-1,-1-1 0,0 0 1,0 0-1,0 1 1,0-1-1,1 0 0,-1 0 1,0 0-1,0 1 1,0-1-1,-1 0 1,1 0-1,0 1 0,0-1 1,0 0-1,-1 0 1,1 1-1,0-1 0,0 0 1,-1 0-1,1 1 1,-1-1-1,1 0 0,-1 1 1,1-1-1,-1 1 1,1-1-1,-1 1 0,1-1 1,-1 1-1,0-1 1,1 1-1,-1-1 1,0 1-1,0 0 0,1 0 1,-1-1-1,0 1 1,0 0-1,1 0 0,-2 0 1,-55-14 624,20 5-377,16 5-155,0 0 0,-1 2 0,1 0 1,0 1-1,-1 1 0,-23 4 0,39-4-136,3 0-2,0 0 1,0 0-1,0 0 1,0 1-1,0-1 1,0 1-1,0-1 0,0 1 1,1 0-1,-1 0 1,0 1-1,0-1 0,1 1 1,-1-1-1,1 1 1,-1 0-1,1 0 1,0 0-1,-1 0 0,1 0 1,-2 4-1,1-1-39,1 1 1,0 0-1,1 0 0,-1 0 0,1 0 0,1 0 0,-1 0 0,1 0 1,0 10-1,21 360 478,-21-243 91,0-131 203,16 3-934,-3-2 412,1 1 0,-1-2 0,1 1 0,0-2 0,22 0 0,11-1-2137,-10-1-4036,-27 1 630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7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1.5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14 8072,'0'0'9737,"0"-14"-9449,0 37-192,0 14 513,0 13 288,-10 5-481,5-14-288,-5-4-128,10-9 0,0-10-705,0-4-1793,0-10-1730,0 1-961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0 101 5541,'144'-57'2643,"-118"47"-1447,-23 13-33,-4 13-125,-1 0-1,-1-1 1,0 1 0,-7 18-1,4-18-633,2 1 0,0-1 0,1 1-1,-2 24 1,5-22-263,0-13-134,-1 1 0,1-1 0,1 0 0,-1 0 0,1 0 0,0 1 0,3 8 1,-3-13-21,0-1-1,0 1 1,1 0 0,-1 0 0,0-1 0,1 1 0,-1-1 0,1 0 0,0 1 0,-1-1 0,1 0 0,0 0 0,0 0 0,0 0 0,0 0 0,-1 0 0,1-1 0,0 1 0,1-1 0,-1 1 0,0-1 0,0 0 0,0 0-1,0 0 1,0 0 0,4 0 0,-2 0-32,1 0 0,0 0 0,0 0 0,0-1 0,-1 1 0,1-1 0,0 0 0,-1-1 0,1 1 0,-1-1 0,1 0 0,4-2 0,-6 1 36,0 0-1,0 0 1,-1 0-1,0 0 1,1 0-1,-1-1 1,0 1-1,0 0 1,-1-1-1,1 0 1,-1 1-1,0-1 1,0 0 0,0 0-1,0-5 1,3-20 51,-1 0 0,-3-54 0,-1 38 109,1 44-128,1 0 1,-2-1-1,1 1 0,0 0 0,0 0 0,0-1 1,0 1-1,-1 0 0,1 0 0,0 0 0,-1-1 1,0 1-1,1 0 0,-1 0 0,1 0 0,-1 0 1,0 0-1,0 0 0,0 0 0,1 0 0,-1 0 1,0 1-1,0-1 0,0 0 0,0 0 0,-1 1 1,1-1-1,-2 0 0,-32-3-2322,28 4 7,28-1 813,0-2 1,0-1 0,-1-1-1,32-11 1,20-4 2394,-67 26 6156,-3 10-4815,-2 20-2681,0-30 1262,-5 271 1116,6-275-1957,0-1 0,-1 1 1,1-1-1,0 1 0,0-1 1,0 0-1,0 0 0,1 1 0,-1-1 1,0 0-1,0 0 0,1 0 1,-1 0-1,1 0 0,-1 0 0,1-1 1,-1 1-1,1-1 0,0 1 1,-1-1-1,1 1 0,-1-1 0,1 0 1,0 1-1,0-1 0,-1 0 1,1 0-1,3-1 0,1 2-31,0-1 0,0 0-1,1 0 1,-1-1 0,0 0 0,1 0 0,8-3-1,-12 2 4,0 0-1,-1 0 1,1-1-1,-1 1 1,1-1-1,-1 0 1,0 1-1,0-1 1,0 0-1,0 0 1,0-1-1,-1 1 1,1 0-1,-1 0 1,0-1-1,0 1 1,0-1-1,-1 1 1,1-7-1,4-75 103,-5 73-77,1-17 42,-1 18 3,1-1 1,-1 1-1,-4-23 1,4 31-17,-1 1 0,0-1 0,0 0 0,0 1 0,0-1 0,0 0 0,0 1 0,-1 0 0,1-1 0,-1 1 0,0 0 0,0 0 0,0 0 0,0 0 0,0 0 0,0 0 0,0 0 0,-1 1 1,1-1-1,-4-1 0,-2 0-158,-4-4 696,10-2-4057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2.7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117 391 2498,'0'0'14243,"-6"17"-12994,-8 20-322,-35 64-1,41-87-892,1-1 0,1 1 0,1 1 0,0-1 0,0 1 0,2 0 0,0 0 0,0 0 0,1 0-1,1 27 1,1-40-39,1-1-1,-1 1 0,1-1 1,-1 0-1,1 1 0,0-1 0,0 0 1,-1 0-1,1 0 0,0 1 0,0-1 1,0 0-1,0 0 0,0 0 1,1 0-1,-1-1 0,0 1 0,0 0 1,0 0-1,1-1 0,-1 1 0,0-1 1,1 1-1,-1-1 0,1 1 1,-1-1-1,0 0 0,1 0 0,-1 0 1,2 0-1,54 3 236,-50-3-197,-3 0-16,6 1-39,0-1 0,0-1 0,-1 1 1,1-2-1,0 0 0,9-2 0,-16 2-14,0 1 0,0 0 0,0-1 0,0 0 0,-1 1 1,1-1-1,-1 0 0,1-1 0,-1 1 0,0 0 0,0-1 0,0 1 0,0-1 0,0 1 0,-1-1 0,1 0 0,-1 0 0,1 0 0,-1 0 0,0 0 0,0 0 0,-1 0 1,2-5-1,0-7 38,-1 0-1,0 0 1,-1 0 0,-1 0 0,0 0 0,-1 0 0,-1 0 0,0 0 0,-1 1 0,0-1 0,-1 1-1,-1 0 1,-13-22 0,5 9-14,-61-131 400,68 138-346,1 0 1,0 0-1,1-1 0,1 0 1,1 1-1,0-30 1,3 30-83,-1 14 9,1 0-1,0 0 0,0 0 0,1 0 0,-1 1 1,1-1-1,4-11 0,-4 15 23,0 1 0,0-1 1,1 0-1,-1 0 0,1 0 0,0 1 1,-1-1-1,1 1 0,0-1 1,0 1-1,0 0 0,0 0 0,0 0 1,0 0-1,0 0 0,0 0 0,1 0 1,-1 1-1,0-1 0,0 1 0,1 0 1,-1-1-1,0 1 0,3 0 0,6-1-40,0 1 0,0-1 0,0 2-1,0-1 1,16 4 0,-24-3 41,0 0 0,0 0 0,0 0 1,0 1-1,0-1 0,-1 1 0,1-1 0,0 1 1,-1 0-1,1 0 0,-1 0 0,0 1 0,0-1 1,0 0-1,0 1 0,0 0 0,0-1 0,-1 1 1,1 0-1,-1 0 0,0 0 0,2 5 0,0 7-22,0 1 0,-1-1 0,-1 0 0,-2 31 0,1-18 36,0-23-24,-1 0-1,0 1 0,0-1 1,0 0-1,0 1 0,-1-1 1,0 0-1,0 0 0,0 0 1,0 0-1,-1-1 0,0 1 1,0-1-1,0 1 0,-1-1 1,0 0-1,1 0 0,-1-1 1,-1 1-1,-5 3 1,-16 17-1438,17-8-3124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3.7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8168,'0'0'8408,"10"2"-7180,37 10-464,-25-6-689,-1-1-1,1 0 1,0-2-1,26 1 1,-47-3-4,0-1 1,0 1-1,0-1 1,-1 1 0,1-1-1,0 1 1,0 0-1,-1 0 1,1-1-1,0 1 1,-1 0 0,1 0-1,-1 0 1,1 0-1,-1 0 1,1 0 0,-1-1-1,0 1 1,1 0-1,-1 0 1,0 0-1,0 0 1,0 0 0,0 0-1,0 1 1,0-1-1,0 0 1,0 1 0,-1 46-446,1-32 524,9 540 1953,-8-386 812,-43-170-2130,31 0-832,1 1 0,0-2-1,0 1 1,0-2 0,0 1 0,0-1 0,0-1 0,0 0-1,1 0 1,-1-1 0,-15-9 0,20 11-282,0-1-1113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2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105 0 4228,'0'0'8034,"0"7"-7783,1 43 393,1-22-275,-2 1 0,0 0-1,-2-1 1,-1 1-1,-2-1 1,-14 51 0,-59 84 1494,123-291-382,-30 79-1489,2 1 0,31-62 0,-48 109-11,0 1 0,0 0-1,0-1 1,0 1 0,0 0 0,0-1 0,0 1-1,0 0 1,0 0 0,1-1 0,-1 1 0,0 0-1,0 0 1,0-1 0,0 1 0,1 0-1,-1 0 1,0-1 0,0 1 0,1 0 0,-1 0-1,0 0 1,0-1 0,1 1 0,-1 0 0,0 0-1,1 0 1,-1 0 0,0 0 0,0 0 0,1 0-1,-1 0 1,0 0 0,1 0 0,-1 0-1,0 0 1,1 0 0,-1 0 0,1 0 0,3 15-270,-2 43 385,-1-33-107,-1-17 29,0 1 0,1 0 0,0 0 0,1-1 0,-1 1 0,2-1 0,-1 1 0,1-1 0,1 0 0,4 10 0,-4-17-18,-1 1 1,1-1-1,0 0 1,0 0 0,-1 0-1,1-1 1,0 1-1,0-1 1,0 0-1,0 0 1,0 0-1,-1-1 1,1 1-1,0-1 1,0 0-1,-1 0 1,1 0-1,0-1 1,-1 1-1,5-3 1,12-16 80,0 0 1,-2-1-1,24-33 0,-19 22-70,30-30 0,-35 44-12,-9 8 0,0 0 0,0 1 0,1 1 0,19-14 0,-27 21 32,3 0-166,-4 12-12,-2 62 574,3 112 1373,-1-178-1753,0 0 0,1 0 0,0 0 1,0 0-1,1 0 0,0-1 1,6 10-1,-6-11-465,0 1 1,0 0-1,-1 0 1,1 0-1,-1 0 1,-1 0-1,1 0 1,1 12-1,-3-17 193,0-1-35,-1 1 0,1-1-1,0 1 1,0 0 0,0-1 0,0 1 0,0-1-1,1 1 1,-1-1 0,0 1 0,0-1 0,0 1-1,0-1 1,0 1 0,1-1 0,-1 1 0,0-1-1,1 1 1,-1-1 0,0 1 0,1-1-1,-1 0 1,0 1 0,1-1 0,-1 0 0,1 1-1,0-1 1,8 5-4624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6.8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176 1 6822,'0'0'11521,"-17"0"-9279,-121 0-881,138 0-1380,-1 0 1,0 0-1,0 0 0,0 0 0,0 1 0,0-1 1,0 0-1,1 0 0,-1 1 0,0-1 1,0 1-1,0-1 0,1 1 0,-1-1 0,0 1 1,1-1-1,-1 1 0,0-1 0,1 1 1,-1 0-1,1 0 0,-1-1 0,1 1 1,-1 0-1,1 0 0,-1 0 0,1-1 0,0 1 1,-1 0-1,1 0 0,0 0 0,0 0 1,0 0-1,0 0 0,0-1 0,0 1 0,0 0 1,0 0-1,0 0 0,0 0 0,1 1 1,10 45-54,-7-34 147,77 256 230,-77-251-288,0 0 0,-1 1 0,-1-1 0,0 1 0,-2 0 0,0-1 0,-4 25 0,4-40-9,-1 4 28,0-1 1,-1 0-1,1 0 1,-1 0-1,0 0 1,-1-1-1,1 1 1,-1 0-1,-1-1 1,1 0-1,-1 0 1,1 0-1,-2 0 1,1-1-1,-8 7 1,-20 26 430,30-35 425,146 12-817,-60-16-1324,-67 0-346,0 0 1,30-9-1,-21 5-4224,-4 2-5829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23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2434,'0'0'13885,"0"94"-9534,-8 24-2087,1-33-4167,7-29-7352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7.6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62 28 705,'0'0'17392,"-6"2"-16789,4-2-564,0 1 0,-1 0 0,1 0 0,0 0 0,0 1 0,0-1 0,0 0 0,0 1 0,1-1 0,-1 1 0,0 0 0,1-1 0,-1 1 0,1 0 0,0 0 0,-1 0 0,-1 4 0,0 2 26,0 0 0,0 0-1,1 0 1,0 0 0,-1 10 0,-1 19 16,3 60 0,1-70-111,0-25 29,-1 1-1,1-1 1,0 1 0,0 0-1,1-1 1,-1 1 0,0-1-1,1 1 1,0-1 0,-1 1-1,1-1 1,0 0 0,0 1-1,0-1 1,1 0 0,-1 0-1,1 1 1,-1-1 0,1 0-1,0 0 1,-1-1 0,1 1-1,0 0 1,0-1 0,0 1 0,4 1-1,2 0-31,0-1-1,0-1 0,0 1 1,0-1-1,0-1 0,0 1 1,10-2-1,-11 1-40,-5 0 52,0-1-1,0 1 1,0 0 0,0-1-1,0 1 1,0-1 0,0 0 0,0 0-1,-1 0 1,1 0 0,0 0 0,0 0-1,-1 0 1,1-1 0,-1 1 0,1 0-1,-1-1 1,0 1 0,1-1-1,-1 0 1,0 0 0,0 1 0,0-1-1,0 0 1,-1 0 0,1 0 0,0 0-1,0-2 1,2-9 27,0 0 0,-1 0 0,2-17 1,-3 17-27,4-156 82,-5 135-5,0 33-51,0 0 0,0 0 0,0 0 0,0 0 0,0 1 0,0-1 0,0 0 0,0 0 0,0 0 0,0 0 0,-1 0 0,1 0 0,0 1 0,-1-1 0,1 0 0,-1 0 0,1 1 0,0-1 0,-1 0 0,0 0 0,1 1 0,-1-1 0,1 1 0,-1-1 0,0 0 0,0 1 0,1-1 0,-1 1 0,0 0 0,0-1 0,0 1 0,1 0 0,-1-1 0,-1 1 0,-5-1-3148,0 1-3402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0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40 0 8040,'0'0'9449,"-5"11"-9108,-3 11-236,2 1 0,0 0 0,2 0-1,1 0 1,0 0 0,2 1 0,1 24-1,-1-17-9,0-19-58,0-1 0,1 1 0,0 0 0,4 20 0,-3-29-34,-1-1 0,1 0-1,0 0 1,-1 1 0,1-1-1,0 0 1,0 0 0,1 0-1,-1 0 1,0 0 0,1 0-1,-1 0 1,1-1 0,0 1 0,0-1-1,-1 1 1,1-1 0,0 1-1,0-1 1,0 0 0,0 0-1,1 0 1,-1 0 0,0 0-1,0-1 1,1 1 0,-1-1-1,5 1 1,-3 0-26,0 0-1,0-1 1,1 1 0,-1-1 0,0 0-1,0 0 1,1-1 0,-1 1-1,0-1 1,0 0 0,0 0-1,0 0 1,0-1 0,0 1 0,0-1-1,0 0 1,-1 0 0,1 0-1,-1-1 1,1 1 0,-1-1 0,0 0-1,0 0 1,0 0 0,0 0-1,-1-1 1,1 1 0,-1-1-1,0 1 1,0-1 0,0 0 0,1-4-1,5-7 46,-2-1-1,0 0 0,-1 1 1,0-2-1,-1 1 0,-1 0 1,-1-1-1,0 0 0,-1-21 1,-1 36 12,-1 0 1,1 0 0,-1 0-1,1 0 1,-1-1 0,0 1-1,0 0 1,0 1-1,0-1 1,0 0 0,-1 0-1,1 0 1,0 1 0,-1-1-1,1 0 1,-1 1 0,0 0-1,1-1 1,-1 1-1,0 0 1,0 0 0,0 0-1,-3-2 1,-31-8-2703,13 8-5724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189 6 6150,'0'0'6635,"-6"-1"-2438,-25-3-925,10 4-2156,-33 1 84,51 0-1177,1-1-1,-1 1 0,0-1 0,1 1 1,-1 0-1,1 0 0,0 0 0,-1 1 1,1-1-1,0 1 0,0-1 1,-1 1-1,1-1 0,1 1 0,-1 0 1,0 0-1,-2 4 0,-1 2-10,1 1 0,0 0 1,0 0-1,1 0 0,0 1 0,1-1 0,-3 20 1,2 71-81,3-87 49,-1-8 17,1-1 1,0 1-1,0-1 1,1 1-1,-1-1 1,1 1 0,0-1-1,0 1 1,1-1-1,-1 0 1,1 0-1,0 0 1,0 0-1,1 0 1,-1 0-1,1 0 1,-1-1 0,1 1-1,0-1 1,1 0-1,-1 0 1,1 0-1,-1 0 1,1 0-1,0-1 1,0 0-1,0 0 1,0 0-1,0 0 1,0-1 0,1 1-1,7 0 1,-2 0-130,1 0 0,-1-1 0,1-1 1,-1 0-1,1-1 0,16-2 0,-20 2-342,0-1-1,-1 0 1,1 0-1,-1-1 1,0 0-1,0 0 0,0 0 1,0-1-1,-1 0 1,1 0-1,5-5 0,33-32-6028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58.9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9385,'0'0'10607,"3"0"-9934,274 0 752,-277 4-1222,0 641 2504,1-619-2662,0-1 0,2 0 1,7 29-1,-10-46-7,0-6 47,-4-1 76,-1 1-1,0-1 1,0 0 0,0 0 0,0 0-1,0 0 1,-9-1 0,4 1 0,-201 8-1880,194-10-2883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60 2626,'0'0'9038,"0"-10"-7522,0-29-101,0 29-134,-2 10-175,1 0-1082,1-1 1,-1 1 0,0 0 0,1 0 0,-1 0-1,0 0 1,1 0 0,-1 0 0,0 0 0,1 0-1,-1 0 1,0 1 0,1-1 0,-1 0 0,1 0-1,-1 1 1,0-1 0,1 0 0,-1 1 0,1-1-1,-1 0 1,1 1 0,-1-1 0,1 1 0,-1-1-1,1 1 1,0-1 0,-1 1 0,1-1 0,-1 1-1,1-1 1,0 1 0,-1 1 0,-7 43 289,2 1 0,-1 50 0,-1 13 62,-28 109 110,37-242-251,0-1-240,1 1-1,5-26 1,21-56-103,-9 36-183,13-89 1,-30 152-33,0 10 141,3 23 123,1 43 309,-4-23-46,-1 14 102,17 105 0,-17-163-306,-1-1 0,0 0-1,0 0 1,1 1-1,-1-1 1,1 0 0,-1 0-1,1 0 1,0 0 0,-1 0-1,1 1 1,0-1-1,0 0 1,0-1 0,0 1-1,0 0 1,0 0 0,0 0-1,0 0 1,0-1-1,0 1 1,0-1 0,0 1-1,0-1 1,1 1 0,-1-1-1,0 1 1,0-1-1,1 0 1,-1 0 0,0 0-1,1 0 1,-1 0 0,0 0-1,1 0 1,-1 0-1,0 0 1,0-1 0,1 1-1,-1 0 1,0-1 0,0 1-1,0-1 1,1 0-1,-1 1 1,0-1 0,0 0-1,0 1 1,0-1 0,0 0-1,0 0 1,0 0-1,-1 0 1,1 0 0,0 0-1,0-2 1,9-13 32,-2 0-1,0-1 1,-1 0 0,-1 0 0,6-24 0,3-7 6,7-32 39,-17 59-99,0 1 1,1-1-1,1 1 1,1 0-1,0 1 0,16-26 1,-23 45 8,0 0 1,-1 0-1,1 0 1,-1 0 0,1 0-1,-1 0 1,1 0-1,0 0 1,-1 0 0,1 0-1,-1 0 1,1 0-1,-1 0 1,1 0-1,0 0 1,-1 1 0,1-1-1,-1 0 1,1 0-1,-1 1 1,1-1 0,-1 0-1,1 1 1,-1-1-1,0 1 1,1-1 0,-1 0-1,1 1 1,-1-1-1,0 1 1,1-1-1,-1 1 1,0-1 0,0 1-1,0-1 1,1 1-1,-1 0 1,0-1 0,0 1-1,0-1 1,0 1-1,0 0 1,10 26 224,-2-1 1,-1 1-1,-1 0 0,-2 1 0,3 49 1,7 43 622,8-61-738,-18-51-135,0 1-1,0 0 1,-1 0-1,0 0 1,1 13-1,-3-18-134,9 57-2143,-10-58 1761,1 0 0,0 0 0,0 0-1,0 0 1,0-1 0,0 1 0,0 0 0,1 0 0,0-1 0,-1 1 0,1-1 0,0 0 0,0 1-1,0-1 1,1 0 0,3 3 0,27 2-7378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1.9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280 1 6054,'0'0'9171,"-5"0"-5031,-37 0-3502,14 1-440,1 2 0,-31 7 0,29-5-126,1-1 1,-34 0-1,61-4-45,1 20-326,0 35 470,16 110 0,-7-86 181,-2 0 0,-4 1 1,-8 86-1,-4 25 411,9-189-751,0-1-1,1 0 1,0 0-1,-1 1 0,1-1 1,0 0-1,-1 0 1,1 0-1,0 0 1,0 0-1,0 0 0,0 0 1,0 0-1,0 0 1,0 0-1,1-1 0,-1 1 1,0 0-1,0-1 1,0 1-1,1-1 0,-1 1 1,3 0-1,39 10 127,-34-9-106,16 3-102,1-2 0,-1-1 0,49-2 0,-31-1-3686,-23 1-1294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159 56 1089,'0'0'7255,"0"-9"-6406,0-37 6096,-2 50-6630,-23 59 739,-25 108 0,-6 14 174,45-159-911,9-21-231,0 0-1,0 0 1,0 0 0,0 1 0,1-1 0,0 0-1,0 1 1,0-1 0,1 11 0,0-15-134,18-1-224,182 0-882,-199-17-11796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5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4 2434,'0'0'9412,"0"-4"-8062,0 22 733,1 51 124,-13 122 0,-27 56-1411,38-228-2925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3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 1 3940,'0'0'10084,"-10"13"-8974,4 1-834,0 1-1,2 0 1,-1 0-1,2 0 0,0 1 1,-1 25-1,3 104 642,2-83-649,-1-59-279,1-1 1,-1 1 0,1-1-1,-1 0 1,1 1 0,0-1-1,0 0 1,0 1 0,0-1-1,0 0 1,0 0 0,1 0-1,-1 0 1,1 0 0,0 0-1,-1 0 1,1 0 0,0-1-1,0 1 1,0-1 0,0 1-1,0-1 1,1 0 0,-1 0-1,0 0 1,0 0 0,1 0-1,-1 0 1,1-1 0,-1 1-1,4-1 1,-2 1-52,1 0 0,-1-1 1,0 0-1,1 0 0,-1 0 0,0 0 0,0-1 0,1 1 0,-1-1 1,0 0-1,0-1 0,0 1 0,0-1 0,0 1 0,0-1 1,-1-1-1,1 1 0,5-4 0,-3-2 21,0 1 1,0-1-1,-1-1 0,0 1 0,0-1 1,-1 1-1,0-1 0,-1-1 0,0 1 1,0 0-1,1-14 0,0 1 76,-2 0 0,0 1 0,-1-1-1,-3-26 1,2 45-31,-1 1-1,0-1 1,0 0-1,0 0 1,0 0 0,0 1-1,0-1 1,-1 0-1,1 1 1,-1 0-1,0-1 1,0 1 0,0 0-1,0 0 1,0 0-1,0 0 1,-1 0-1,1 0 1,-1 1-1,1-1 1,-1 1 0,1-1-1,-4 0 1,-2-1 32,0 0 1,0 1 0,0 0-1,0 0 1,-1 1 0,1 0 0,-11 0-1,13-1-461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6.6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1 19 5765</inkml:trace>
  <inkml:trace contextRef="#ctx0" brushRef="#br0" timeOffset="1">1 19 5765,'351'-19'7720,"-351"29"-6887,0 26-641,0 10 897,0 14-577,0 4-223,-10-9 127,5 4-224,5-17-128,0-15 0,0-9-64,0-4-64,0-9-1409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1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15 317 7591,'0'0'9545,"0"4"-9438,-3 78 816,0-47-722,2 0 1,4 40-1,-2-73-210,-1-1 1,1 1-1,0-1 1,0 1-1,0-1 1,0 1-1,0-1 1,0 0-1,0 0 1,0 1-1,0-1 0,1 0 1,-1 0-1,0 0 1,1 0-1,-1 0 1,1-1-1,-1 1 1,1 0-1,-1-1 1,1 1-1,0-1 1,-1 0-1,1 1 1,0-1-1,-1 0 1,1 0-1,2 0 1,60 0-441,-47-1 237,-15 1 199,0-1 0,0 1 0,0-1 0,0 0-1,0 0 1,0 0 0,0 0 0,0 0 0,0-1 0,0 1-1,0 0 1,-1-1 0,1 1 0,-1-1 0,1 0-1,-1 0 1,1 1 0,-1-1 0,0 0 0,0 0 0,0 0-1,0 0 1,0-1 0,-1 1 0,1 0 0,-1 0 0,1 0-1,-1-1 1,0 1 0,0-4 0,1-4 24,0 0 0,0 1 0,-1-1 0,-1 0 0,1 0 0,-4-13 0,-1 11 34,0 1 0,-1 0 0,-1 0 0,1 0 0,-2 0 0,1 1 0,-14-14 0,-24-33 38,35 41-61,1 0 0,1-1 0,0 0-1,-7-23 1,12 31-17,1 0-1,0 0 1,0-1 0,1 1-1,1 0 1,-1 0 0,1-1-1,1 1 1,0 0 0,4-17-1,-3 23-23,-1 0-1,1 0 1,0 0-1,0 1 1,0-1-1,1 1 1,-1-1-1,0 1 0,1 0 1,0 0-1,0 0 1,-1 0-1,1 1 1,0-1-1,0 1 1,0 0-1,1-1 0,-1 1 1,0 1-1,5-2 1,69-10-645,-75 11 607,-1 1 5,0 0 0,0 0 1,0 0-1,-1 0 1,1 0-1,0 0 0,0 0 1,0 0-1,0 0 0,0 0 1,-1 0-1,1 0 1,0 1-1,0-1 0,0 0 1,-1 1-1,1-1 0,0 0 1,0 1-1,-1-1 1,1 1-1,0 0 0,-1-1 1,1 1-1,-1-1 0,1 1 1,-1 0-1,2 0 0,-2 1 33,1 0-1,-1 0 0,0-1 0,0 1 0,1 0 0,-1 0 0,0 0 0,0-1 0,-1 1 0,1 0 0,0 0 0,-1 2 0,-23 52 570,24-55-555,-8 12 59,2 0 0,0 1 0,0 0-1,1 0 1,1 0 0,0 0 0,1 1 0,1-1 0,0 1 0,1 18 0,1 48-9786,0-56 3176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7.7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 9225,'0'0'9764,"69"-5"-9065,3 5-614,-71 0-47,-1 4-118,0 830 4169,0-833-3833,-3-1-156,1 1-1,-1-1 1,0 0 0,0 0-1,1 0 1,-1-1 0,0 1-1,0-1 1,1 1 0,-1-1-1,-2-1 1,-28-28-1621,-1-1-6316,9 9-6540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8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123 0 6758,'0'0'7640,"-10"31"-6984,-32 104 38,31-91-229,-4 47 0,13-73-392,-1-1 0,0 0 1,-1-1-1,0 1 0,-2-1 1,0 1-1,-9 15 0,14-29 130,2-18-163,1 1 1,0 0-1,1 0 0,1-1 0,0 2 1,1-1-1,1 1 0,0-1 0,0 2 1,13-19-1,8-19 19,-19 36-56,-5 5 0,1 0 1,1 1-1,0-1 0,0 1 1,1 0-1,9-10 1,-14 17-58,0 30-624,1-5 742,2 0 0,7 29-1,-9-45-31,1 0 0,-1 0-1,1 0 1,1 0 0,-1-1-1,1 0 1,1 0 0,-1 0-1,1 0 1,7 7 0,-11-13-31,0-1 0,0 1 0,0 0 0,0 0 0,1-1 0,-1 1 0,0-1 0,0 1 0,1-1 0,-1 0 0,0 1 0,1-1 0,-1 0 0,0 0 0,1 0 0,-1 0 0,1 0 1,-1 0-1,0 0 0,1 0 0,-1-1 0,0 1 0,1-1 0,-1 1 0,0-1 0,0 1 0,1-1 0,-1 0 0,0 1 0,0-1 0,0 0 0,0 0 0,0 0 0,0 0 0,1-1 0,31-41 282,4-27-101,-28 49-161,2 0 0,0 1 1,26-35-1,-36 56-10,-1-1 0,1 0 0,-1 1 0,0-1 0,1 1 0,-1-1 1,1 1-1,-1-1 0,0 1 0,1-1 0,-1 1 0,0 0 0,1-1 0,-1 1 0,0-1 1,0 1-1,0 0 0,0-1 0,1 1 0,-1 0 0,0-1 0,0 1 0,0 0 1,0-1-1,-1 1 0,1-1 0,0 1 0,0 0 0,0 0 0,1 32 61,0 204 1493,-1-232-1622,0-1 1,1 0-1,0 1 1,0-1-1,0 0 1,0 1 0,1-1-1,-1 0 1,1 0-1,0 0 1,0 0-1,1-1 1,-1 1 0,1 0-1,0-1 1,0 0-1,0 0 1,0 0-1,1 0 1,-1 0-1,1-1 1,0 1 0,0-1-1,-1 0 1,1 0-1,1 0 1,-1-1-1,0 1 1,0-1 0,1 0-1,-1-1 1,0 1-1,1-1 1,4 1-1,9 4-5334,-15-3 3896,3 0-2989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6.5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156 194 7976,'0'0'9171,"8"-31"-8995,24-93-5,-31 120-200,0 0 0,0 0 0,0 1 0,1-1 0,0 0 0,-1 1-1,1 0 1,4-5 0,3 6 10669,-26 109-9857,-6-2 1,-37 108 0,-2 10-482,54-209-2680,-10-12-6747,7-3 6577,-12 1-10819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09.5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240 11 5637,'0'0'10875,"0"0"-10789,0 0 0,0-1 0,0 1 0,0-1 0,-1 1 0,1-1 0,0 1 0,0-1 0,0 1 0,-1 0 0,1-1 0,0 1 0,-1 0 0,1-1-1,0 1 1,-1 0 0,1-1 0,0 1 0,-1 0 0,1-1 0,-1 1 0,1 0 0,0 0 0,-1 0 0,1-1 0,-1 1 0,1 0 0,-1 0 0,1 0 0,-1 0 0,1 0 0,-1 0 0,1 0 0,-1 0 0,1 0 0,-1 0 0,-20 0 302,8-1-321,-1 1 0,1 0 0,-1 0 1,1 2-1,-1 0 0,1 0 0,0 1 0,0 1 0,0 0 1,-23 11-1,35-14-120,0 1 0,0-1 0,1 1 1,-1-1-1,0 1 0,0-1 0,1 1 1,-1 0-1,1-1 0,0 1 0,-1 0 1,1 0-1,0-1 0,0 1 0,0 3 1,2 39 171,-2-28-136,0 488 588,-1-478-459,-1-1 1,-9 39-1,5-35-14,2 0-1,-2 48 1,6-75-61,41-2 267,25 0-837,-19 0-7544,-23 0-193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3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0 2947,'0'0'9988,"-3"8"-9123,-126 368 3496,129-376-4338,-1 1 0,1 0 0,-1-1-1,1 1 1,0 0 0,-1 0 0,1-1-1,0 1 1,0 0 0,-1 0 0,1-1-1,0 1 1,0 0 0,0 0 0,0 0 0,0 0-1,0-1 1,0 1 0,1 0 0,-1 0-1,0 0 1,1 1 0,16-1 291,-1-2-298,282 1 491,-297 0-1083,-16-1-10394,0-7 6806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0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0 5990,'0'0'10116,"-4"0"-9203,2 1-853,0 0-1,0 1 1,1-1 0,-1 0 0,0 0 0,0 1-1,1-1 1,-1 1 0,1-1 0,0 1 0,-1 0-1,1 0 1,0 0 0,0-1 0,0 1 0,0 0-1,0 0 1,1 1 0,-1-1 0,1 0 0,-1 0-1,0 4 1,-15 74 1024,10-48-666,-4 16 51,-3 52 0,11-69-4124,1 1-3968,1-26 2295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0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100 9 7655,'0'0'8275,"-12"15"-7934,2-1-312,0 0 0,1 0-1,0 0 1,1 1 0,1 0-1,0 1 1,1 0-1,1 0 1,1 0 0,-4 19-1,6-18 52,0-1-1,1 0 0,1 1 0,1-1 0,3 25 0,-3-40-79,0 1 0,-1-1-1,1 0 1,0 0-1,0 0 1,0 0 0,0 0-1,0-1 1,0 1-1,0 0 1,0 0 0,0-1-1,1 1 1,-1 0-1,0-1 1,0 1-1,1-1 1,-1 0 0,0 1-1,0-1 1,1 0-1,-1 0 1,2 0 0,35 1-72,-30-2 15,-2 2-63,0-1 1,1 0-1,-1-1 1,0 1-1,0-1 1,0-1-1,0 1 1,0-1-1,0 0 1,-1 0-1,8-4 1,-9 3 29,-1 0 1,1-1 0,0 0-1,-1 1 1,0-1-1,0-1 1,0 1 0,0 0-1,-1-1 1,1 1 0,-1-1-1,-1 0 1,3-8-1,2-9 291,-2-1-1,-1 1 0,-1-1 0,0 0 0,-2 0 1,-1 0-1,-4-30 0,4 50-142,1 0 0,0 1 0,-1-1 1,1 1-1,-1-1 0,0 1 0,0 0 0,0-1 0,0 1 0,-1 0 0,1 0 1,0-1-1,-1 1 0,1 0 0,-1 1 0,0-1 0,0 0 0,0 0 0,0 1 1,0-1-1,0 1 0,0 0 0,-1-1 0,1 1 0,0 0 0,-5-1 0,6 2-394,1 8-6444,0 16 2221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4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0 9 4997</inkml:trace>
  <inkml:trace contextRef="#ctx0" brushRef="#br0" timeOffset="1">0 9 4997,'293'-7'5979,"-234"5"1500,-59 13-6748,0 64-928,0 70 2176,0-96-4973,0 1-3737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1.7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200 35 1634,'0'0'15305,"-11"-7"-14200,-38-17-486,47 23-592,1 1 0,-1-1 0,0 0 0,0 1 1,0 0-1,0-1 0,0 1 0,0 0 0,0 0 0,0 0 0,0 0 0,0 1 0,0-1 0,0 0 1,0 1-1,0 0 0,0-1 0,0 1 0,0 0 0,1 0 0,-1 0 0,0 0 0,1 0 0,-1 0 1,0 1-1,1-1 0,-3 3 0,-1 2 20,0 1 0,1-1 1,0 1-1,0 0 0,-3 9 1,3-8-2,-7 19 176,2 0 1,0 1-1,2 0 1,1 0-1,2 1 1,0 0-1,2 0 0,2 39 1,0-66-216,0 0-1,-1 0 1,1 0 0,0 0-1,1 0 1,-1 0 0,0 0-1,0 0 1,1-1 0,-1 1-1,1 0 1,0 0 0,0 0-1,-1 0 1,1-1 0,0 1-1,1 0 1,-1-1 0,0 1-1,0-1 1,1 1 0,-1-1-1,1 0 1,2 3 0,1-2-21,1-1 0,-1 0 0,0 0 1,0 0-1,1 0 0,-1-1 0,0 0 1,6 0-1,-7 0-2,9 1-460,1-1 0,-1 0 1,0-1-1,0 0 1,0-1-1,0 0 1,0-1-1,0-1 1,-1 0-1,0-1 0,23-11 1,-20 6-1958,1-1 1,25-24-1,-10 4-5094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12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12011,'0'0'9503,"4"0"-9167,21 0-390,-9 1 46,1-1 0,0 0-1,-1-1 1,1-1 0,-1 0 0,1-1-1,-1-1 1,19-8 0,-3-1 72,-31 12 112,-1 3-357,0 67 418,-9 375 2595,9-359-2387,2-62-260,-2 0 0,-1-1 0,-5 36 0,5-57-167,1 0 0,0 0 0,-1 0 0,1 0 0,-1 0 0,1 0 0,-1 0 0,1 0 0,-1 0 0,1-1 0,-1 1 0,0 0 0,0 0 0,1-1 0,-1 1 0,0 0 0,0-1 0,0 1 0,0-1 0,1 1 0,-1-1 0,0 0 0,0 1 0,0-1 0,0 0 0,0 1 0,0-1 0,0 0 0,0 0 0,0 0 0,0 0 0,0 0 0,0 0 0,0 0 0,0-1-1,-2 1 1,0-1-149,0 0-1,-1 0 0,1 0 0,0 0 0,-1 0 1,1-1-1,0 0 0,0 1 0,0-1 0,-3-3 1,-55-50-6772,27 35-10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357 289 2723,'0'0'8642,"3"-8"-7862,2-9 270,0 0 1,-1 0 0,-1 0-1,2-32 1,-5 48-1042,1-10 123,-1 1 0,0-1 0,-1 1 0,-1 0 0,-4-20 0,4 26-121,0 0 0,0 0-1,0 0 1,-1 0 0,1 1-1,-1-1 1,0 1-1,0-1 1,-1 1 0,1 0-1,-1 0 1,1 1 0,-1-1-1,0 1 1,0 0-1,-7-3 1,2 1 23,-1 0-1,1 0 1,-1 1-1,0 1 1,0-1-1,0 2 1,-1-1-1,1 2 1,0-1-1,-1 1 1,1 1 0,0 0-1,0 0 1,-1 1-1,1 0 1,0 1-1,1 0 1,-19 9-1,20-8-27,1 0-1,0 0 0,1 1 0,-1 0 1,1 0-1,0 1 0,0 0 0,0 0 1,1 0-1,0 0 0,0 1 0,1 0 1,-1 0-1,2 0 0,-1 1 0,1-1 1,0 1-1,0 0 0,1 0 0,0 0 1,1 0-1,0 0 0,0 16 0,0-9-23,5 25-40,-4-38 57,1-1-1,0 1 0,0 0 1,0-1-1,1 1 0,-1-1 0,0 1 1,0-1-1,1 1 0,-1-1 1,1 0-1,0 0 0,-1 0 0,1 0 1,0 0-1,-1 0 0,1 0 0,0 0 1,0-1-1,2 1 0,25 5-14,0-2 0,1 0 0,-1-3 0,1 0 0,-1-2 0,46-6 0,-69 6-8,1-1-1,0 1 1,-1-1-1,1 0 0,-1-1 1,0 0-1,0 0 1,0 0-1,0-1 1,0 1-1,-1-1 1,0-1-1,0 1 0,6-7 1,-11 10 600,0 6-463,-1 27 108,-2-1 0,-1 0 1,-1 0-1,-18 55 1,-56 123 649,43-119-682,32-81-425,1 0 0,-1 0 0,0 0 0,-1-1 0,0 1-1,-1-1 1,1-1 0,-10 11 0,14-16-976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4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822 101 6630,'0'0'7154,"-41"-17"-6316,-139-50-267,172 63-511,0 1 0,-1 1 0,0-1 1,0 2-1,0-1 0,0 1 0,0 0 0,0 1 0,0 0 1,0 1-1,0 0 0,0 0 0,0 1 0,1 0 0,-1 0 0,0 1 1,1 0-1,-12 7 0,8-5 20,-13 7 117,1 1 1,0 0 0,1 2 0,1 1 0,0 1 0,1 0 0,1 2 0,1 0-1,1 2 1,0 0 0,2 0 0,-24 42 0,21-29-98,2 2-1,2 0 1,1 0 0,2 2 0,2-1-1,1 1 1,2 1 0,-3 48-1,9-82-91,-3 50 118,4 70 0,1-109-108,0 1-1,2-1 0,0 0 1,1 0-1,0 0 1,1 0-1,1-1 0,14 27 1,-5-21 2,0-1-1,1-1 1,1 0 0,1-1-1,1-1 1,0-1 0,1 0-1,1-2 1,0 0 0,1-1-1,1-2 1,0 0 0,0-1-1,1-1 1,0-2 0,0 0-1,1-2 1,45 5 0,-31-7-70,1-3 1,42-3 0,-66 1 18,0 0 0,0-2 0,-1 0 0,1 0 0,-1-1 0,0-1 0,27-15 1,-18 5-86,0 0 0,-2-1 0,0-2 0,-1 0 0,-1-1 0,-1-1 0,26-36 0,-32 37 117,0 0 0,-2-1 0,0 0-1,-1-1 1,-1 0 0,-1 0 0,-1-1 0,-1 0 0,4-34 0,-6 13 94,-1 0 0,-5-62-1,0 89-75,0-1 0,-1 1 0,0 0 0,-2 0 0,0 0 0,-1 0-1,-1 1 1,-15-29 0,-143-182 406,88 126-658,60 82-635,2 13-3810,6 6-976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18 6182,'0'0'12326,"-7"-3"-11621,-24-6-27,23 7 1639,17 0-2301,-1 1 0,1 1 0,0-1 1,-1 1-1,12 2 0,11 0 9,-7-1 1,0 1 1,0 2-1,0 0 0,0 2 0,-1 0 0,0 2 0,43 20 0,-63-27-56,-2 0 23,-1-1-1,0 0 1,1 1 0,-1-1-1,1 0 1,-1 1 0,1-1-1,-1 0 1,1 1 0,-1-1-1,1 0 1,-1 0 0,1 1-1,-1-1 1,1 0 0,-1 0-1,1 0 1,-1 0 0,1 0-1,-1 0 1,1 0 0,-1 0 0,1 0-1,0 0 1,-1 0 0,1 0-1,-1 0 1,1 0 0,-1-1-1,1 1 1,-1 0 0,1 0-1,-1-1 1,1 1 0,-1 0-1,1 0 1,-1-1 0,0 1-1,1-1 1,-1 1 0,1 0-1,-1-1 1,0 1 0,0-1-1,1 1 1,-1-1 0,0 1-1,0-1 1,1 1 0,-1-1-1,0 1 1,0-1 0,0 1-1,0-1 1,0 1 0,0-1-1,0 0 1,0 1 0,0-1-1,0 1 1,0-1 0,0 0 0,-1 26 92,-2 0 0,0 0 0,-13 50 0,-34 78 556,11-38-299,25-70-212,-12 37 140,3 1 0,-15 117 0,36-192-2873,2-23 552,0-46-1809,1 17-508,-1-6-1904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38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0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11 5349,'0'0'10997,"-10"-1"-10324,-19-6-276,35 5 535,62 2 1063,-21 1-1721,104 1 724,-74 0-2798,-1-1-6244,-55-1 2903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1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741 93 3459,'0'0'9930,"-52"-17"-8719,-166-49-266,209 64-880,1-1-1,-1 2 0,1-1 1,-1 1-1,0 0 0,0 1 1,1 0-1,-1 1 1,0 0-1,-12 3 0,15-2-5,1 0 0,0 1 0,0-1 0,0 1 0,1 1 0,-1-1 0,1 1 0,-1-1 0,-5 8 0,-6 5 133,-8 7-18,2 2 1,0 0 0,2 1-1,1 1 1,1 1 0,2 1-1,0 0 1,-14 43 0,8-13 62,3 2 0,3 0 0,-13 88 0,20-82 0,2 1 1,3 0-1,11 134 1,-6-194-237,0 1 0,1-1 0,0 1-1,0-1 1,1 0 0,1 0 0,-1 0 0,1 0 0,0-1 0,1 1 0,0-1 0,0 0 0,0-1 0,1 1 0,0-1 0,0 0-1,1-1 1,0 1 0,0-1 0,0-1 0,0 1 0,1-1 0,0 0 0,0-1 0,0 0 0,11 3 0,17 2 0,0-1 1,1-2-1,-1-2 1,67-2-1,-83-1-1,4 0-74,0-2 1,0 0-1,0-1 1,0-2-1,-1 0 0,0-1 1,0-2-1,0 0 1,-1-2-1,0 0 1,-1-1-1,0-2 1,-1 0-1,-1-1 1,0-1-1,0 0 0,25-30 1,-31 30 81,0-2-1,-1 1 1,-1-1 0,-1-1 0,-1 0-1,0-1 1,-1 1 0,-1-2 0,-1 1 0,0-1-1,2-20 1,0-21 42,-3-1 0,-4-77 0,-1 88-48,0 43 12,0 0 0,-1 0 0,1 1-1,-2-1 1,1 0 0,-1 0 0,0 1-1,-1-1 1,1 1 0,-2 0 0,1-1-1,-8-9 1,5 9 3,-1-1 0,-1 2 0,0-1 0,0 1 0,0 1 0,-1-1 0,0 1-1,-14-6 1,-12-6 121,-41-13 0,52 23-152,0-1 0,1-2 0,1 0 0,0-1 0,-25-19 1,25 5-3644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2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6 294 5541,'0'0'7645,"-6"-14"-759,57 1-3189,67-37-3610,-51 21 251,267-122-2020,-316 135-658,-9 6-807,8 4-3329,1 2 155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6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164 0 5445,'0'0'9807,"-9"13"-8878,-9 17-364,1 0 1,2 2 0,1 0 0,2 0 0,1 1 0,-9 44 0,1 13 437,-8 120 1,25-124-1112,3-54-4204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100 1 5958,'0'0'9539,"-1"4"-8439,-6 24-282,-3 0-1,-15 35 1,14-40-459,1 0 0,2 1 1,0 0-1,-6 38 0,11-39-259,1 0-1,2 0 0,0 0 1,4 30-1,-3-50-111,-1-1-1,1 1 1,0-1 0,0 1 0,0-1-1,0 0 1,0 1 0,0-1 0,1 0-1,-1 0 1,1 0 0,0 0-1,-1 0 1,1 0 0,0-1 0,0 1-1,0 0 1,0-1 0,1 0 0,-1 1-1,0-1 1,0 0 0,1 0 0,-1 0-1,1-1 1,-1 1 0,4 0 0,7 1-94,1 0 1,0-1-1,27-2 0,-18 0-132,-18 2 195,0-2-1,1 1 1,-1 0-1,0-1 0,-1 0 1,1 0-1,0 0 1,0-1-1,0 0 1,-1 0-1,1 0 0,-1 0 1,1-1-1,6-4 1,-7 2 7,1 0 1,-1 0 0,0 0-1,0 0 1,-1 0-1,0-1 1,0 0-1,0 0 1,0 0 0,-1 0-1,2-7 1,0-7 8,0-1 1,-2 1-1,0 0 1,-2-39-1,0 33-6,0 21 31,0 1-1,0 0 0,-1-1 0,1 1 0,-1 0 0,0-1 0,0 1 0,-1 0 0,1 0 0,-1 0 1,0 0-1,0 0 0,0 0 0,-6-6 0,4 5-8,-1 1 1,0 0-1,0 0 1,0 0-1,-1 1 0,1 0 1,-1 0-1,0 0 1,-10-3-1,5-5-527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1 8232,'0'0'10084,"-13"37"-9630,-42 123 16,52-147-411,-1-1 1,2 0 0,-1 1 0,2 0 0,0-1 0,0 1 0,2 13 0,0 2 0,-1-22-52,0 0 0,0 0 1,1 0-1,-1 0 0,1-1 1,1 1-1,-1 0 0,1 0 1,0-1-1,1 1 0,-1-1 1,7 11-1,-5-12-8,-1-1 1,1 1-1,-1-1 1,1 0 0,0 0-1,0 0 1,1 0-1,-1-1 1,0 0-1,1 0 1,0 0-1,-1 0 1,1-1 0,0 0-1,0 0 1,7 1-1,9 0-174,0 0 0,0-2 0,0 0 0,24-4 0,-43 4 140,1 0 0,-1-1 0,0 1 0,0-1 0,-1 0-1,1 0 1,0 0 0,0 0 0,0 0 0,-1 0 0,1 0 0,0-1 0,-1 1 0,1-1 0,-1 1 0,1-1 0,-1 0-1,0 1 1,0-1 0,0 0 0,0 0 0,0 0 0,0 1 0,0-1 0,-1 0 0,1 0 0,0-4 0,0-5 28,1 0 0,-2-1 0,1 1 0,-2-13 0,0 2 34,1 6-22,-1 0-1,0 0 0,-1-1 1,-1 1-1,0 0 0,-1 1 1,-1-1-1,0 1 0,-1 0 1,-1 0-1,-1 0 0,0 1 1,0 0-1,-2 1 1,1 0-1,-16-16 0,15 26-383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7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 9833,'0'0'9204,"-45"11"-8446,-144 46-86,182-55-629,0 1-1,0 1 1,0-1-1,0 1 1,1 0-1,0 1 1,0-1 0,0 1-1,0 1 1,0-1-1,1 1 1,0 0-1,1 0 1,-1 0-1,1 1 1,0-1-1,1 1 1,-1 0-1,1 0 1,-3 12-1,-1 1 74,0 1 13,1 0-1,1 0 1,1 0-1,1 1 0,1 0 1,1-1-1,2 33 1,-1-29-30,0-19-68,0 0-1,0 0 1,1 0 0,0 0 0,0 0 0,1 0 0,-1 0 0,1 0-1,0-1 1,1 1 0,0-1 0,-1 0 0,2 1 0,6 8 0,-4-8-9,1 0 0,0 0 0,0 0 0,0-1 0,1 0 0,0 0 0,0-1 0,0 0 0,14 4 0,4-1-72,2-1 1,-1-2-1,1 0 1,0-2-1,0-1 1,53-5-1,-69 3-297,0-1 0,0 0 0,-1 0 0,1-1 0,0-1 0,-1 0 0,0 0 0,0-1 0,16-10 0,-17 8-744,1 0-1,-1-1 0,-1 0 0,1-1 1,7-10-1,15-31-9713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251 275 1794,'0'0'14066,"-28"25"-13468,-88 87-192,101-97-346,1 1 0,0 0 0,1 1 0,-12 21-1,21-30-27,0 0-1,1 0 1,0 0-1,0 0 1,1 0-1,0 1 1,0-1-1,1 1 0,0 16 1,1-23-35,0 0 1,0 0 0,0 0-1,1 0 1,-1 0-1,0-1 1,1 1 0,0 0-1,-1 0 1,1-1-1,0 1 1,0 0-1,0-1 1,0 1 0,0-1-1,0 1 1,0-1-1,1 1 1,-1-1 0,0 0-1,1 0 1,-1 0-1,1 0 1,0 0-1,-1 0 1,1 0 0,0 0-1,-1 0 1,1-1-1,2 1 1,6 1 11,0 0 0,0-1 0,0 0 0,16 0 1,-8-1 14,167 1-884,-182-1 738,1 0-1,-1 0 1,0 0 0,0 0-1,1 0 1,-1-1-1,0 0 1,1 1 0,-1-1-1,0 0 1,0 0 0,0-1-1,0 1 1,0-1-1,0 0 1,-1 1 0,1-1-1,0 0 1,2-3 0,-3 1 7,0 0 0,0 0 0,0-1 0,0 1 1,-1 0-1,0-1 0,0 1 0,0-1 1,0 1-1,-1-1 0,0 0 0,0-8 0,0 4 107,0 1 0,-1-1 0,0 0 0,0 1 0,-1-1 0,0 1 0,0 0 0,-1 0 0,0 0 0,-5-8 0,2 5 7,-2 1 0,1 0 0,-1 0 0,-1 1 0,0 0-1,-13-9 1,-7-6 35,19 17-4,1 0 0,-1 0 0,1-1 0,1-1 0,-1 1 0,1-1 0,1-1 0,0 0 0,0 0 0,1 0 0,0 0 0,0-1 0,-4-16 0,4 1 137,1-1-1,2 1 1,1-1-1,1-32 1,2 58-166,-1-1 0,1 0-1,0 1 1,-1 0 0,1-1 0,0 1 0,0-1 0,0 1 0,0 0-1,0 0 1,0-1 0,0 1 0,0 0 0,0 0 0,1 0 0,-1 0-1,0 1 1,1-1 0,-1 0 0,1 0 0,-1 1 0,0-1 0,3 0-1,44-14-21,-36 12 22,9-3-23,1 1 1,0 0 0,0 2-1,33-1 1,-56 17-80,-1-6 190,1 0 0,-1-1 0,-1 1 0,1-1 1,-1 0-1,0 0 0,-1 0 0,1 0 0,-7 7 1,-46 53 517,25-32-521,10-9-609,2 0 0,0 1 0,-27 53-1,32-37-3399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737 86 1249,'0'0'12385,"-45"-18"-11328,5 1-795,-1 1-1,-69-15 1,104 30-223,0 0 1,0 0-1,0 1 1,0 0-1,-1 0 1,1 1 0,0-1-1,0 1 1,1 1-1,-1-1 1,0 1-1,0 0 1,1 0-1,-1 1 1,1 0-1,-1 0 1,1 0-1,0 0 1,-7 7-1,-18 16 278,1 1-1,1 1 1,2 2-1,1 0 1,1 2 0,2 0-1,1 2 1,-19 39-1,16-21 55,2 0-1,3 2 0,1 0 1,3 1-1,-8 61 1,15-50-81,3 1 0,6 110 0,-1-162-291,2 0 0,0 1 0,1-1 0,0 0 0,1-1 0,1 1 0,0 0 1,1-1-1,1 0 0,0-1 0,0 0 0,2 0 0,0 0 0,0-1 0,1 0 0,0-1 1,1 0-1,1-1 0,-1 0 0,2-1 0,-1 0 0,1-1 0,17 8 0,-8-5-95,0-1 1,1-2-1,0 0 0,1-1 0,0-2 0,44 6 1,-7-7-598,95-5 1,-133 0 527,0-1-1,1-2 1,-1 0 0,-1-1-1,1-1 1,-1-1 0,0-1-1,37-20 1,-46 21 137,-1-1 0,0-1 0,0 0 0,-1 0-1,0-1 1,-1-1 0,0 0 0,0 0 0,-1-1 0,-1 0 0,0 0 0,-1-1 0,0 0-1,-1-1 1,6-16 0,-5 3 98,0-1 0,-2 1 0,-1-1 0,-1 0 0,-1 0 0,-1-1 0,-2 1 0,-1 0 0,-1 0 0,-2 0 0,0 0 0,-2 1 0,-1 0 0,-2 0 0,0 1 0,-1 0 0,-2 1 0,-19-29-1,-95-113 196,63 90-935,53 65-1482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28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1 298 1537,'0'0'13293,"117"0"-9364,-98-1-3719,0 0 0,0-1 0,0-2 1,0 0-1,-1 0 0,1-2 0,-1 0 0,0-1 0,-1-1 0,23-14 1,117-63 249,126-62-1134,-281 146 204,-12 10-7377,-21 19-2867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60 276 2434,'0'0'5461,"0"-19"-4649,0-84 560,0 46 4174,0 56-5426,0 0 0,0 0 0,0 0 0,-1 1 0,1-1-1,0 0 1,0 0 0,-1 0 0,1 0 0,0 0-1,-1 1 1,1-1 0,-1 0 0,1 0 0,-1 1-1,0-1 1,1 0 0,-1 1 0,0-1 0,1 1-1,-1-1 1,0 1 0,1-1 0,-1 1 0,0-1 0,0 1-1,0 0 1,0-1 0,1 1 0,-3 0 0,-29-3 1346,27 3-1308,4 18-51,0 24-195,-1-23 102,2 0 0,0 0 0,1-1 0,1 1 0,7 28 0,-8-42-8,0-1 1,1 0-1,0 1 0,0-1 0,0 0 0,1 0 0,-1-1 1,1 1-1,0 0 0,0-1 0,0 0 0,0 1 1,1-1-1,-1-1 0,1 1 0,0 0 0,0-1 1,0 0-1,0 0 0,0 0 0,0 0 0,1-1 1,-1 0-1,1 1 0,-1-2 0,1 1 0,-1 0 1,7-1-1,-4 1-132,-1-1 0,1 0-1,0 0 1,0 0 0,0-1 0,-1 0 0,1 0 0,0-1 0,-1 1-1,1-2 1,10-4 0,-13 4 50,0 0 0,0-1 1,0 1-1,0-1 0,-1 0 0,0 0 0,1 0 0,-2 0 0,1 0 0,0-1 0,-1 0 0,0 1 1,0-1-1,0 0 0,2-10 0,-2 6 31,1-1-1,-2 0 1,1 1 0,-1-1-1,-1 0 1,1 0 0,-2 0-1,-1-11 1,1 17 101,0 0 1,0-1-1,0 1 0,-1 0 0,1-1 1,-1 1-1,0 0 0,0 0 1,-1 0-1,1 1 0,-1-1 1,0 1-1,0-1 0,0 1 1,0 0-1,-1 0 0,0 0 0,-6-3 1,-66-50 919,49 34-2977,6 13-1853,-8 8-3465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280 0 6022,'0'0'6977,"0"5"-6667,-3 35 510,-3 0 1,-1 0 0,-2-1-1,-24 68 1,21-68-622,-3 7 208,-1-1 0,-33 62 0,36-84-152,-1 0 1,-1-1 0,-1-1-1,-1-1 1,-37 36 0,53-55 192,10-1-416,398 0-1281,-405 0-181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32,'0'0'18033,"-45"262"-17488,39-194-65,-4-8-160,0-5-159,-5-9-65,-1-14-96,1 0-32,0-14-769,0 1-1057,15-15-1793,0 5-1634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 8904,'0'0'9316,"-6"6"-8862,-3 4-364,0-1 1,1 2 0,1-1 0,0 1-1,0 0 1,1 1 0,0 0 0,1 0 0,1 0-1,-6 21 1,3-4 105,1 0 0,2 0 1,-2 60-1,7-87-197,-1 1-1,0-1 1,1 1 0,-1 0 0,1-1 0,0 1 0,0-1-1,0 0 1,0 1 0,0-1 0,0 0 0,1 1 0,-1-1-1,1 0 1,-1 0 0,1 0 0,0-1 0,0 1 0,0 0-1,0 0 1,0-1 0,0 0 0,1 1 0,-1-1 0,0 0-1,1 0 1,-1 0 0,1 0 0,-1-1 0,6 2 0,8 1-108,-1-1 1,1-1-1,31 0 1,-33-1-116,-11 0 176,-1 0 0,1 0 1,-1 0-1,1-1 1,-1 1-1,0-1 0,1 1 1,-1-1-1,0 0 0,1 1 1,-1-1-1,0 0 0,0-1 1,0 1-1,0 0 1,0-1-1,0 1 0,0-1 1,0 1-1,-1-1 0,1 0 1,-1 0-1,1 0 1,-1 0-1,0 0 0,1 0 1,-1 0-1,0 0 0,0 0 1,-1-1-1,2-2 0,0-6-21,-1-1-1,1 0 0,-2 0 0,0 1 0,-1-16 1,-1-4 63,3 14 9,-1 1 7,0 0 0,-1 0 0,-6-30 0,6 40 1,-1 1 0,0-1 0,0 1 0,-1 0 0,0 0 0,0 0 0,0 0 0,0 0 0,-1 1 0,0-1 0,0 1 0,0 0 0,0 0 0,-6-3 0,1-1-80,-1 1-131,3 5-2851</inkml:trace>
  <inkml:trace contextRef="#ctx0" brushRef="#br0" timeOffset="1">107 1 9129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5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65 9129,'285'-64'7303,"-285"105"-6503,0 23-63,0 19 480,0-10-448,0-13-225,0-10-223,0-18-257,0-9-64,0-14-128,0-4-1090,0 9-3106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4.9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379 59 8872,'0'0'7624,"-23"-12"-7155,-3 0-380,1 1 0,-30-9 0,51 19-75,0 0-1,0 1 0,0-1 0,0 1 1,0 0-1,-1 0 0,1 0 0,0 0 1,0 1-1,0-1 0,0 1 0,0 0 1,-1 1-1,2-1 0,-1 1 0,-4 1 1,1 2 24,-1 0 0,2 1 1,-1 0-1,1 0 1,-8 9-1,5-5 19,-3 2 100,0 1 1,1 0 0,1 1-1,1 0 1,0 1 0,0 0-1,1 0 1,1 1 0,1 0-1,1 0 1,0 1-1,0-1 1,2 1 0,0 0-1,1 0 1,1 25 0,0-15 99,0-17-113,1 0-1,0 0 1,1 1 0,3 15 0,-4-24-125,1 1 1,0 0 0,0 0-1,0-1 1,1 1 0,-1-1-1,0 1 1,1-1-1,0 0 1,0 0 0,-1 1-1,1-1 1,1 0-1,-1-1 1,0 1 0,0 0-1,1-1 1,-1 1-1,1-1 1,4 2 0,12 2-145,0 0 0,0-2 0,0-1 0,0 0 0,1-1 0,-1-1 0,1-1 0,-1 0 0,35-9 0,-30 4-1202,-1-2-1,30-13 1,49-24-6574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5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28 289 1249,'0'0'8985,"-27"-5"3688,63 3-12433,1-1 0,-1-2 1,0-2-1,0-1 0,-1-2 0,0-1 1,52-25-1,11-8-175,-43 18-66,1 2-1,1 2 1,0 3 0,69-13 0,-107 31-134,2-2-287,-16-9-4354,-5 12 4528,0 0 0,0-1 0,0 1 1,0-1-1,0 1 0,0-1 1,0 1-1,0 0 0,0-1 1,0 1-1,0-1 0,0 1 1,1 0-1,-1-1 0,0 1 1,0 0-1,1-1 0,-1 1 1,0 0-1,0-1 0,1 1 1,-1 0-1,0-1 0,1 1 1,-1 0-1,0 0 0,1 0 1,-1-1-1,1 1 0,-1 0 1,0 0-1,1 0 0,17-9-9115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7.7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28 0,'0'0'7901,"10"-27"-3449,-7 32 1424,-3 35-5426,-15 79 1208,6-62-1051,-1 82 0,10-71-1035,0 52 803,0-80-3680,0-1-3357,0-29 1505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41 7015,'0'0'8957,"-18"43"-8193,-53 137-252,67-171-456,0 1 0,1-1 0,1 1-1,-1 0 1,2-1 0,-1 1 0,1 0-1,1 0 1,1 17 0,0-3 86,-1-19-128,-1 0 1,1 1 0,1-1 0,-1 0-1,1 0 1,0 0 0,0 0-1,0-1 1,1 1 0,0 0 0,0 0-1,0-1 1,0 1 0,1-1-1,-1 0 1,1 0 0,0 0 0,1 0-1,-1 0 1,1-1 0,-1 1-1,1-1 1,0 0 0,1 0 0,-1 0-1,0-1 1,1 0 0,-1 1-1,1-2 1,0 1 0,0 0 0,-1-1-1,1 0 1,0 0 0,0-1-1,6 1 1,5 1-24,1-1 0,-1 0-1,1-1 1,0-1 0,26-5 0,-35 5-36,-1-2 0,1 1 0,-1-1 1,0 0-1,0 0 0,0-1 1,-1 0-1,1 0 0,-1-1 1,0 1-1,0-2 0,0 1 1,-1 0-1,7-9 0,-5 4-17,0 0 1,-1 0-1,0-1 0,0 0 0,-1 0 0,-1-1 0,0 1 1,-1-1-1,4-19 0,-3-4 117,-1-70 0,-3 83-27,0 16-13,0 1 1,-1-1-1,0 0 1,0 1-1,0-1 0,-1 1 1,0-1-1,0 1 1,0 0-1,-1 0 1,0-1-1,0 2 1,0-1-1,0 0 1,-1 1-1,0-1 0,0 1 1,0 0-1,-6-4 1,-4-2 76,1 2 1,-1 0 0,0 0-1,-1 1 1,-28-9 0,36 12 222,1 1-1357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38.5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 4933,'0'0'9000,"0"30"-7959,0 103-304,0-115-644,0-1-1,2 1 1,0-1 0,1 1 0,0-1 0,1 0-1,9 21 1,-8-27-44,1 0-1,0 0 1,1 0-1,0-1 1,0-1-1,1 1 1,1-1 0,-1 0-1,15 10 1,-18-15-4,0-1 1,1 1 0,0-2 0,-1 1 0,1 0-1,0-1 1,0 0 0,8 1 0,-12-2-30,1-1-1,0 1 1,-1-1 0,1 0 0,0 1-1,0-1 1,-1 0 0,1-1-1,0 1 1,-1 0 0,1-1 0,0 0-1,-1 1 1,1-1 0,0 0 0,-1 0-1,0-1 1,1 1 0,-1 0 0,0-1-1,1 0 1,2-3 0,3-5-2,-2 0 0,0-1 1,0 0-1,-1 0 0,0 0 1,0-1-1,-2 1 0,1-1 1,-2 0-1,3-16 0,-1-18 46,-1-64 0,-4 82-22,2 22 10,-2 0 0,1 0 0,-1 0 0,0 0 0,0 0 0,-1 0 0,1 0 0,-1 1 0,-1-1 0,1 1 0,-1-1 0,0 1 0,0 0 0,0 0 0,-1 0 0,0 0 0,0 1 0,0-1 0,-1 1 0,1 0 0,-7-4 0,3 3-149,0 1 1,0 0 0,0 0 0,-1 0-1,1 1 1,-1 0 0,-10-1 0,-39-2-4206,56 20-9254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40.9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159 363 4228,'0'0'15540,"-7"4"-14093,-1 5-1324,1 0 0,0 0 0,1 1 1,0 0-1,0 1 0,-7 21 0,-3 3 168,3-10-234,1 0 1,1 1-1,1 1 1,1 0 0,2 0-1,0 1 1,2 0-1,-3 55 1,8-80-73,0 0 0,0 0 0,0 0 0,0 0 0,0 0 0,1 0 0,-1 0 0,1-1 1,0 1-1,-1 0 0,1 0 0,1-1 0,-1 1 0,0 0 0,1-1 0,2 4 0,-1-3 5,1-1-1,-1 0 1,1-1-1,0 1 1,0 0-1,-1-1 1,1 0-1,0 0 1,0 0-1,0-1 1,0 1-1,4-1 1,92 2-535,-59-2 1,-39 0 505,-1-1 0,1 1 0,-1-1 0,1 1 0,-1-1 0,1 1 0,-1-1 0,1 0 0,-1 1 0,0-1 0,0 0 0,1 0 0,-1 0 0,0 0 0,0 0 0,0-1 0,0 1 0,0 0 0,0 0 0,0-1 0,0 1 0,-1 0-1,1-1 1,-1 1 0,1-1 0,-1 1 0,1-1 0,-1 1 0,0-1 0,1 1 0,-1-1 0,0-2 0,1-63-165,-2 47 105,1 0 40,-1-1-1,0 0 0,-2 1 1,0-1-1,-1 1 1,-1 0-1,-1 0 1,-1 1-1,0 0 1,-2 0-1,0 0 1,-17-24-1,-23-23 38,29 39 118,-28-45-1,43 63-72,1 0 1,0 0-1,0 0 0,1-1 0,0 1 0,0-1 0,1 0 0,1 0 0,-1-16 0,0-1-21,3-31-16,-1 55 12,1 0-1,-1 0 0,1 0 0,0 0 1,0 0-1,0 1 0,0-1 0,1 0 1,-1 0-1,1 1 0,-1-1 0,1 1 1,0 0-1,0-1 0,0 1 0,3-2 1,3-1-19,0 0 0,0 1 0,0 0 0,1 0 0,-1 1 0,1 0 0,0 1 0,15-3 0,3 1-74,48 1 0,-74 3 87,-1 0 0,1 0 0,0 0 0,0 0 0,0 1 0,-1-1 0,1 0 0,0 0 0,0 1 1,-1-1-1,1 1 0,0-1 0,-1 1 0,1-1 0,0 1 0,-1-1 0,1 1 0,-1-1 0,1 1 1,-1 0-1,1-1 0,-1 1 0,0 0 0,1-1 0,-1 1 0,0 0 0,1 0 0,-1-1 0,0 1 0,0 0 1,0 0-1,0 0 0,1 1 0,-1 34-141,-1-21 86,1-5 69,1 1-1,-2-1 0,0 0 1,0 0-1,0 1 0,-2-1 1,1 0-1,-1-1 0,-1 1 1,1 0-1,-2-1 0,1 0 1,-1 0-1,-9 12 0,-38 46-8,-20 28-4729,48-55-4204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5477,'0'0'13517,"0"-4"-12999,0 166 3553,0-85-5875,0-10-4360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64 128,'255'-11'7757,"-205"9"811,-50 23-7746,-2 49-317,0-38-384,1 0-1,2 0 1,5 40 0,-5-70-116,-1 1 1,1-1-1,0 0 0,0 1 1,0-1-1,0 0 1,0 1-1,1-1 1,-1 0-1,1 0 1,0 0-1,-1 0 0,1 0 1,0 0-1,0-1 1,0 1-1,0-1 1,0 1-1,0-1 1,1 0-1,-1 0 0,0 0 1,1 0-1,-1 0 1,6 1-1,0-1 23,0 0 0,0 0-1,0-1 1,0 0 0,0 0-1,0-1 1,8-2 0,-13 2-35,1 0 0,-1-1 0,0 1-1,0-1 1,0 0 0,0 0 0,0 0 0,0 0 0,0-1 0,0 1 0,-1-1 0,1 0 0,-1 1 0,0-1 0,0 0 0,0 0 0,0-1 0,-1 1 0,1 0 0,-1-1 0,0 1 0,0 0 0,0-1 0,0 0 0,0-5 0,3-14 24,-2 1 0,0-44 0,-2 56-3,0 3-37,0 0 0,-1 0 1,1 0-1,-2 0 0,1 0 0,-1 0 0,0 0 0,0 1 0,0-1 0,-1 1 1,0 0-1,-1 0 0,1 0 0,-1 0 0,0 0 0,-1 1 0,1 0 0,-1 0 1,0 0-1,-1 0 0,1 1 0,-1 0 0,0 0 0,0 0 0,0 1 0,0 0 0,-12-4 1,-11 5-3401,23 2 578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674 34 6854,'0'0'2750,"-55"-6"-1213,-176-18-304,208 22-1029,1 1-1,0 1 0,-1 1 0,-30 5 0,43-4-67,0 1-1,0 0 0,0 0 0,0 1 0,1 0 1,-1 0-1,1 1 0,-10 8 0,9-4 18,0 0 0,1 1 0,0 0-1,0 1 1,1 0 0,1 0 0,0 1 0,0 0-1,1 0 1,1 0 0,0 1 0,1 0 0,-4 18 0,-6 27 137,3 0 0,3 1 1,2 0-1,2 92 1,4-141-281,0 1 1,0-1 0,1 0 0,0 0 0,0 0 0,1 0 0,1-1 0,0 1 0,0-1 0,1 1 0,0-1 0,0 0 0,1 0-1,0-1 1,1 1 0,0-1 0,0 0 0,1-1 0,0 1 0,0-2 0,13 11 0,0-4 53,1 0 1,0-1 0,0-1 0,1-1-1,0-1 1,1 0 0,0-2-1,1-1 1,28 4 0,3-4-260,-1-1 1,109-6 0,-150-1 61,0 1 1,0-2-1,-1 1 1,1-2-1,0 0 0,-1 0 1,0-1-1,0-1 1,-1 0-1,1 0 1,-1-1-1,0-1 0,-1 0 1,0 0-1,0-1 1,-1-1-1,0 1 1,-1-1-1,0-1 0,0 1 1,-1-2-1,-1 1 1,0-1-1,0 1 1,-1-2-1,-1 1 0,0 0 1,0-1-1,2-23 1,-3 9 187,-1 0 1,-1-1 0,-1 1 0,-2-1-1,-1 1 1,-1-1 0,-8-27-1,9 43 52,-1 0 0,-1 0-1,1 0 1,-2 1 0,0 0-1,0 0 1,-1 0-1,0 1 1,-1 0 0,0 1-1,0-1 1,-1 2 0,-1-1-1,1 1 1,-1 0-1,-1 1 1,-16-9 0,23 14-117,0 0-1,-1 0 1,1 0 0,-1 1 0,1-1 0,-1 1 0,0 0 0,1 0-1,-8 0 1,11 1-1463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21 175 6822,'0'0'13549,"-20"-10"-12748,20 6-224,10-10-193,31-4-256,5-14 64,15 0-160,-5 4-32,-21 5-128,-9 14-929,-16 4-1057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3459,'0'0'10853,"2"2"-8731,1 13-1740,-3 29-7,0 207 3570,0-167-6410,0-1-4360,0-76 1994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4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38 5189,'0'0'10490,"-2"2"-9839,-3 7-463,0 0 0,0 0 0,1 0 0,0 0 0,1 1 0,0-1 1,0 1-1,1 0 0,-1 19 0,0 15-51,3 43 0,1-40-50,-1-43-82,1-1-1,-1 1 1,1-1 0,0 1-1,0-1 1,0 0-1,0 1 1,1-1 0,-1 0-1,1 0 1,0 0 0,0 0-1,0 0 1,0 0-1,0-1 1,1 1 0,-1-1-1,1 1 1,0-1-1,0 0 1,0 0 0,0 0-1,0-1 1,0 1-1,0-1 1,0 1 0,1-1-1,-1 0 1,1-1-1,-1 1 1,4 0 0,10 2 12,-1-1 0,1 0 0,0-2 1,0 0-1,24-3 0,-35 2-22,-1-1 0,1 0 0,0 0 0,0-1 0,-1 1 0,0-1 0,1-1 0,-1 1 0,0-1 0,-1 1 0,1-2 0,0 1 0,-1 0 1,0-1-1,0 0 0,-1 0 0,1 0 0,-1 0 0,3-8 0,1 1-24,-1 0 1,-1-1 0,0 0 0,-1 0-1,0 0 1,-1 0 0,2-27-1,-3 15-19,-1 10 8,0 1-1,-1 0 1,0-1-1,-5-24 1,4 36 48,0-1 0,0 1 1,0-1-1,0 1 0,-1-1 0,0 1 0,1 0 1,-1 0-1,-1 0 0,1 0 0,0 0 0,-1 1 1,1-1-1,-1 0 0,0 1 0,0 0 1,0 0-1,0 0 0,0 0 0,0 0 0,0 1 1,-1-1-1,-4 0 0,-8-3 206,0 2-1,0 0 0,0 0 1,-30 1-1,-3 2-3173,15 0-3256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 1794,'0'0'10516,"-5"-9"-7811,5 9-2655,0 0 0,0 0 0,0 0 0,0 1 0,0-1 1,0 0-1,0 0 0,-1 0 0,1 0 0,0 0 0,0 0 0,0 0 0,0 0 1,0 1-1,0-1 0,0 0 0,0 0 0,0 0 0,-1 0 0,1 0 0,0 0 0,0 0 1,0 0-1,0 0 0,0 0 0,0 0 0,-1 0 0,1 0 0,0 0 0,0 0 0,0 0 1,0 0-1,0 0 0,0 0 0,-1 0 0,1 0 0,0 0 0,0 0 0,0 0 0,0 0 1,0 0-1,0 0 0,0 0 0,-1 0 0,1-1 0,0 1 0,0 0 0,0 0 0,0 0 1,9 279 1224,-7-181-1095,-3-46-66,1-51-167,0-23-7939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4:57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 1730,'0'0'11365,"-10"-13"-8616,9 13-2709,1 1 0,-1 0 1,0 0-1,1 0 0,-1 0 0,0 0 0,1 0 0,-1 0 0,1 0 0,0 0 0,-1 0 0,1 0 0,0 1 0,0-1 0,-1 0 0,1 0 0,0 0 0,0 0 0,0 0 0,0 0 1,1 1-1,-1-1 0,0 0 0,1 2 0,-1 3 79,-2 41 254,1 50 619,1-91-944,0 0-1,1 1 1,0-1 0,1 0 0,-1 0 0,1 0-1,1 0 1,-1 0 0,1 0 0,0-1-1,7 11 1,-3-7-43,1 0 0,1 0 0,0-1-1,0 0 1,0 0 0,1-1 0,0-1 0,0 0-1,1 0 1,-1-1 0,2 0 0,-1-1 0,0 0-1,1 0 1,-1-2 0,1 1 0,0-2 0,0 1 0,18-2-1,-22 1-74,1-2 0,0 1 0,-1-1 0,1 0 0,-1-1 0,0 0 0,1 0 0,9-5 0,-13 4 46,0 0 0,0 0 0,0 0 0,-1-1 0,1 1 0,-1-1 0,0-1 0,-1 1 0,1 0 0,0-1 0,-1 0 0,0 0 0,4-8 0,-1 1 59,-1 1 0,0-1 0,0-1 0,-2 1 0,1 0-1,-1-1 1,-1 0 0,0 0 0,-1 0 0,-1 0 0,0 0 0,-2-22 0,0 31 41,0 0-1,0 0 1,0 0 0,0 0 0,-1 0 0,1 0-1,-1 1 1,0-1 0,0 1 0,0 0 0,-1 0-1,1 0 1,-1 0 0,0 1 0,0-1 0,0 1-1,0 0 1,0 0 0,-7-2 0,-7-3 272,-1 1 1,0 1-1,-20-4 0,3 8-874,24 1-5615,2 0-1926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18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86 423 3203,'0'0'11894,"-15"-4"-11360,-2-1-289,-36-12 6286,82 14-5277,32-1-1512,115-13 348,192-42-1,-177 25-65,-9-8-30,-121 26-1,-1 3 1,111-11-1,-130 23 12,0-1 0,0-3 1,0-1-1,58-17 0,139-41 1,-119 19 8,-60 21-2,-51 22-280,3-2 582,-9-4-5725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19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21 445 3395,'0'0'9225,"-5"0"-7794,-11 0 140,20 0 854,36-2-1126,471-60-146,-400 49-1105,181-42 0,-58 14-56,5-2-48,-139 17 29,7-3-5,123-17 1,-162 35-78,-2-2 1,116-40-1,-38 20-19,-131 31-79,16-5 437,-20-2-4577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2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21 384,'0'0'8649,"0"-5"-7592,-2-10 576,-5 29 503,-7 14-2105,-82 126 1790,24-42-764,67-105-1004,4-5-39,-1 0 0,1 0-1,0 0 1,0 0 0,0 0 0,0 0-1,0 1 1,0-1 0,0 0 0,1 0-1,-1 1 1,1-1 0,-1 4-1,1-5-2,2-18-299,3-1 205,1-1 0,1 1 0,1 1 0,0-1 0,1 1 0,15-21 0,0 6-158,1 0 1,30-29-1,-51 56 232,1 0 0,0 0 1,0 0-1,0 1 0,0 0 0,1 0 0,0 1 0,9-5 0,-14 8 164,-1 5-43,-1 32 477,0-13-377,1 0 1,1 0-1,1 0 0,7 34 0,-9-57-214,1 0 1,-1 0-1,1 0 1,-1 0 0,1 0-1,-1 0 1,1 0 0,0-1-1,0 1 1,-1 0-1,1 0 1,0 0 0,0-1-1,0 1 1,0 0-1,0-1 1,0 1 0,0-1-1,0 1 1,0-1-1,0 0 1,0 1 0,1-1-1,-1 0 1,0 0-1,0 0 1,0 0 0,0 0-1,0 0 1,1 0-1,-1 0 1,0 0 0,1-1-1,1 1 2,1-1 0,-1 0 0,0 0 0,0 0 0,0 0 0,0 0 0,0-1 0,0 1 0,0-1 0,-1 0 0,6-4 0,17-21 133,37-56 0,-16 21-303,-46 61 162,0 1 0,0 0 0,0 0-1,0 0 1,0 0 0,0-1 0,0 1 0,0 0 0,1 0 0,-1 0 0,0 0 0,0 0 0,0-1 0,0 1 0,0 0 0,0 0 0,0 0 0,1 0 0,-1 0 0,0 0 0,0-1-1,0 1 1,0 0 0,0 0 0,1 0 0,-1 0 0,0 0 0,0 0 0,0 0 0,0 0 0,1 0 0,-1 0 0,0 0 0,0 0 0,0 0 0,0 0 0,1 0 0,-1 0 0,0 0-1,0 0 1,0 0 0,0 0 0,1 0 0,-1 0 0,0 0 0,0 0 0,0 1 0,0-1 0,0 0 0,1 0 0,-1 0 0,1 13-71,-6 23 192,-27 77 530,20-78-671,2 0 0,1 1-1,2 0 1,-5 74 0,8-97-5636,3-4 1292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3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260 27 4420,'0'0'8969,"1"-1"-8872,-1 0 0,0 0 0,0 0 0,0 0 0,0-1 0,0 1 0,0 0 0,0 0 0,0 0 1,-1 0-1,1 0 0,0 0 0,-1 0 0,1 0 0,-1-1 0,-8-1-49,1 1 0,-1 1 0,1-1 0,-1 2 0,0-1 0,0 1 0,0 0 0,-12 3 0,-8-2-21,-77-1-64,105 0-11,1 403 1164,0-394-1050,-2 0 1,1 0-1,-1 0 1,0 0-1,-6 12 1,5-12-7,0 0 1,0 1 0,1-1 0,0 1-1,0 15 1,2-24-56,0-1 0,1 1 0,-1 0 0,1-1 0,-1 1 0,1-1 0,-1 1 0,1 0 0,-1-1 0,1 1 0,0-1 0,-1 0 0,1 1 0,0-1 0,-1 1 0,1-1 0,0 0 0,0 0 0,-1 1 0,1-1 0,0 0 0,0 0 0,-1 0 0,1 0 0,0 0 0,0 0 0,0 0 0,1 0 0,31-1 207,-26 1-158,25-1-9263,-17-3 4720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3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 2498,'0'0'8323,"0"4"-7207,1 36 450,0-23-1125,0 0 0,-1 0 1,-1 1-1,-1-1 0,0 0 0,-7 24 1,1-15-237,7-19-228,0-1 0,-1 1 0,0-1 0,0 0 1,-1 0-1,0 0 0,0 0 0,-6 9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3619,'101'27'2280,"-80"-22"2524,-21 16-3997,0 150 933,0-170-1741,1 0 0,-1-1-1,1 1 1,-1 0 0,1 0 0,0 0 0,-1 0 0,1 0 0,0-1 0,-1 1-1,1 0 1,0-1 0,0 1 0,0 0 0,0-1 0,0 1 0,0-1 0,0 0-1,0 1 1,0-1 0,0 0 0,0 1 0,0-1 0,0 0 0,0 0 0,0 0-1,0 0 1,0 0 0,2 0 0,44 0 43,-35-1-61,-10 1-4,-1 1 0,0-1 0,1 0 0,-1 0 0,1 0 0,-1-1 0,0 1 0,1 0 0,-1 0 0,0-1 0,1 1 0,-1-1 0,0 1 0,1-1 0,-1 1 0,0-1 0,0 0 0,0 0 0,0 0 0,0 1 0,0-1 0,0 0 0,0 0 0,2-3 0,-2 1 14,0 0 0,-1 0 0,1-1 0,-1 1 0,1-1 0,-1 1-1,0 0 1,-1-6 0,1-6 90,1-43-60,1 26-37,-6-61 0,4 92-149,-7-21-219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1409,'0'0'6898,"6"12"-5441,0-1-1099,-2 1-1,1-1 1,-1 1 0,-1 1-1,0-1 1,-1 0 0,-1 1-1,1 17 1,-3-6-137,0 1 0,-2 0 0,-1-1 0,-12 41 0,16-57-754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4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0 0 3107</inkml:trace>
  <inkml:trace contextRef="#ctx0" brushRef="#br0" timeOffset="1">0 0 3107,'187'96'1959,"-150"-77"5056,-37-10-6807,-2 1 0,1-1 1,-2 1-1,1-1 0,-1 0 1,-1 0-1,1 0 0,-9 13 1,7-13-163,1 0 1,0 0 0,0 0 0,1 0-1,0 1 1,1 0 0,0-1 0,-2 17-1,5-25-44,-1 0 0,0-1 0,0 1 0,1 0 0,-1 0 0,1 0 0,-1-1 0,1 1 0,-1 0 0,1-1 0,-1 1 0,1 0 0,-1-1 0,1 1 0,0-1 0,-1 1-1,1-1 1,0 1 0,0-1 0,-1 1 0,1-1 0,0 0 0,0 0 0,0 1 0,-1-1 0,1 0 0,0 0 0,0 0 0,0 0 0,0 0 0,1 0 0,34 0-35,-27 0-55,-8-1 67,0 1 0,1 0 1,-1 0-1,0 0 1,1-1-1,-1 1 0,0-1 1,1 1-1,-1-1 1,0 1-1,0-1 0,1 0 1,-1 1-1,0-1 1,0 0-1,0 0 1,0 0-1,0 0 0,0 0 1,0 0-1,1-3 1,11-34-79,-10 18 112,-1-1 0,-2-25-1,0 37-64,0-68-126,0 43-6339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33 4516,'0'0'6599,"12"0"-6167,3 0-399,77-3 259,-83 2-265,1 0 1,-1 0-1,0-1 0,0-1 1,-1 0-1,1 0 0,0 0 1,12-8-1,-21 11 18,0 0 0,0 0 0,1-1 0,-1 1 0,0 0-1,0 0 1,1 0 0,-1 0 0,0 0 0,0 0 0,0 0 0,1 0 0,-1 0 0,0 0-1,0 0 1,1 0 0,-1 0 0,0 0 0,0 0 0,0 0 0,1 0 0,-1 0-1,0 0 1,0 0 0,0 0 0,1 1 0,-1-1 0,0 0 0,0 0 0,0 0 0,1 0-1,-1 0 1,0 1 0,0-1 0,0 0 0,0 0 0,0 0 0,1 0 0,-1 1 0,0-1-1,0 0 1,0 0 0,0 0 0,0 1 0,0-1 0,0 0 0,0 1 0,4 19 851,-4 41-529,0-40 144,1 72 318,1-26-152,-12 124 1,8-180-640,-1 0 0,0 0 0,-1 0 0,0 0 0,-1 0 0,0-1 0,0 0 1,-1 0-1,-9 11 0,-2 0 555,-1 0 1,-34 30 0,50-50-509,1-1 1,0 1-1,-1 0 0,1-1 1,-1 1-1,1-1 1,-1 0-1,1 1 1,-1-1-1,1 0 1,-1 0-1,1 0 0,-1 0 1,0 0-1,1 0 1,-1 0-1,1 0 1,-1-1-1,1 1 1,-3-2-1,-26-13-454,-15-20-3357,20 20-1105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6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55 3908,'0'0'7772,"0"-9"-6677,0-28-236,-1 28-111,-2 9-419,-3 9-157,-11 60 705,8-28-441,-3-1-1,-16 42 1,22-76-116,4-15-356,2-16-259,4 12 176,0 1-1,0-1 1,1 1-1,1 0 1,0 0-1,0 1 1,10-12-1,3-3-595,40-42 0,-59 67 707,1 1 0,-1 0 0,0-1-1,0 1 1,0 0 0,1-1 0,-1 1 0,0 0 0,1 0 0,-1-1 0,0 1 0,0 0-1,1 0 1,-1-1 0,0 1 0,1 0 0,-1 0 0,1 0 0,-1 0 0,0 0 0,1-1-1,-1 1 1,0 0 0,1 0 0,-1 0 0,1 0 0,-1 0 0,0 0 0,1 0-1,-1 0 1,1 0 0,-1 1 0,0-1 0,1 0 0,-1 0 0,1 0 0,-1 0 0,0 0-1,1 1 1,-1-1 0,0 0 0,1 0 0,-1 1 0,0-1 0,7 25 334,-7 52 823,-1-55-1063,1 111 645,33-135-384,-26-3-295,1 1 1,-1-2-1,0 1 1,0-1-1,-1 0 0,1 0 1,7-11-1,39-54-35,-50 67-21,13-27-59,-14 25 58,0 0-1,1 0 1,0 1-1,0 0 1,1-1 0,0 1-1,0 0 1,6-6-1,-9 10 54,-1 266 1308,0-264-1863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7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 5541,'0'0'9017,"-17"0"-7816,-128 0-534,144 0-704,1 15-465,2 86 862,0-25 642,-16 152 1,12-214-884,-2-1 0,0 1 0,0-1 0,-2 0 0,1 0 0,-10 14 0,14-23-111,0 1 0,0-1 1,0 1-1,0 0 0,1-1 1,-1 1-1,1 7 0,0-11 0,0 0 99,42 1-2097,5 0-6147,-23-2 2842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7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2402,'0'0'9358,"0"7"-8188,0 215 2476,-1-217-3632,1 1 1,0-1 0,-1 0 0,0 0-1,0 0 1,-1 1 0,1-1 0,-1 0 0,0-1-1,-1 1 1,1 0 0,-1-1 0,0 1-1,0-1 1,0 0 0,-4 4 0,6-7-571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1249,'67'61'2723,"-53"-49"2423,-14 6-3342,0 130 1768,0-146-3558,1 0 0,-1 0-1,1-1 1,0 1 0,-1 0 0,1 0 0,0-1 0,0 1 0,0 0 0,0-1 0,1 1 0,-1-1-1,0 1 1,1-1 0,-1 0 0,1 1 0,-1-1 0,1 0 0,-1 0 0,1 0 0,0 0 0,-1-1-1,1 1 1,0 0 0,0-1 0,0 1 0,0-1 0,0 1 0,0-1 0,0 0 0,3 0 0,6 1-36,0 0 0,0-1 0,-1-1 1,21-2-1,-29 2 21,-1 1-1,0-1 1,1 0-1,-1 0 1,0 1-1,0-1 1,0 0-1,0 0 1,0 0-1,0-1 1,0 1-1,0 0 1,0 0-1,-1 0 1,1-1 0,0 1-1,-1 0 1,1-1-1,-1 1 1,1 0-1,-1-1 1,0 1-1,0-2 1,6-38 9,-6 40-8,3-46 11,-6-86 0,3 132 6,0 0 1,0-1 0,0 1 0,-1-1 0,1 1-1,0 0 1,-1 0 0,1-1 0,-1 1-1,1 0 1,-1 0 0,1-1 0,-1 1-1,0 0 1,0 0 0,1 0 0,-1 0-1,0 0 1,0 0 0,0 0 0,0 0-1,0 0 1,-1 1 0,-1-2 0,-8-6 93,10 3-176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8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6470,'0'0'7634,"0"9"-6940,0 305 3251,0-312-4356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1 1 5541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1 216 5541,'237'-180'2242,"-189"144"2643,-48 41-4675,1 18 312,-1 0 0,-1 0 0,-1 0 1,-1-1-1,-1 1 0,-12 37 0,5-36-119,-1-1 1,-29 44-1,25-43-220,-25 48-1,41-71-183,0-1 0,-1 1 1,1 0-1,0 0 0,0-1 1,0 1-1,0 0 0,0 0 1,0-1-1,0 1 0,0 0 1,0 0-1,1-1 0,-1 1 1,0 0-1,0 0 0,1-1 1,-1 1-1,0 0 0,1-1 1,-1 1-1,1 0 0,-1-1 0,1 1 1,-1-1-1,1 1 0,-1-1 1,1 1-1,-1-1 0,1 1 1,0-1-1,-1 0 0,1 1 1,0-1-1,-1 0 0,1 1 1,0-1-1,0 0 0,-1 0 1,1 0-1,0 0 0,0 0 1,-1 0-1,1 0 0,0 0 1,0 0-1,0 0 0,48 1 337,-39-1-292,135 4 276,-5 1-2936,-139-36-1094,-2 29 3450,0 0 0,1-1 0,-1 1 0,0 0 0,-1 0 0,1 0 0,0 0 0,-1 0 0,1 0-1,-1 0 1,1 0 0,-1 1 0,0-1 0,0 1 0,0-1 0,0 1 0,0 0 0,0-1 0,0 1 0,-1 0 0,1 1 0,0-1 0,-4-1 0,-10-5-1827,-1-7-1682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2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 2242,'0'0'6091,"0"-1"-6010,-1 1-1,1 0 1,0-1-1,-1 1 0,1 0 1,-1 0-1,1-1 1,0 1-1,-1 0 1,1 0-1,-1-1 1,1 1-1,0 0 0,-1 0 1,1 0-1,-1 0 1,1-1-1,-1 1 1,1 0-1,-1 0 1,1 0-1,-1 0 0,1 0 1,-1 0-1,1 1 1,0-1-1,-1 0 1,0 0-1,0 4 197,0 0-1,0-1 0,1 1 1,-1 0-1,1 0 1,0 0-1,0 0 1,1 7-1,0 1 252,-1 276 3455</inkml:trace>
  <inkml:trace contextRef="#ctx0" brushRef="#br0" timeOffset="1">18 5 2018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0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1 317 2018,'246'-264'1692,"-197"212"6054,-45 53-6694,10 5-536,0-1 0,1-1 0,0 0 0,0-1 0,24 2 0,91-1-1078,-116-4 2710,-14 19-1812,-12 181 1161,7-134-896,-3 14 12,-3 79 125,12-144-655,-2 0 0,1-1 0,-2 1 1,-5 25-1,7-40-83,-10 23 300,8-23-208,0 1-1,0 0 1,-1 0-1,1-1 1,0 1-1,0-1 1,0 1-1,0-1 1,-1 0 0,1 0-1,-4 0 1,-55-2 829,-27 1-943,32 4-6376,35 1 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2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36 155 4164,'0'0'7810,"-6"0"-7047,-18 0 161,18 0-257,13 0 49,123 1 1098,106 0-722,236-30 0,252-31-1012,192 60 43,-870-2-110,0-3-1,0-2 1,56-15 0,34-5 5,-126 22 335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3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88 2370,'0'0'8563,"-18"0"-4239,135 1-2454,53 0-1227,212-25-1,109 1-639,-152 14 26,420-10-50,-758 19 79,0 0-25,2 0-28,-2 0-128,-1-3-495,0 3 481,0 0 0,0-1 0,0 1 0,1 0 0,-1-1 0,0 1 0,0 0 0,0-1 0,0 1 0,0 0 0,0-1 0,0 1 0,0 0 0,0-1 0,0 1 0,0 0 0,-1-1 0,1 1 0,0 0 0,0-1 0,0 1 0,0 0 0,0 0 0,-1-1 0,1 1 0,0 0 0,0-1 0,0 1 0,-1 0 0,1 0 0,0 0 0,0-1 0,-1 1 0,1 0 0,0 0 0,-1 0 0,1 0 0,0-1 0,-1 1 0,1 0 0,0 0 0,-1 0 0,1 0 0,0 0 0,-1 0 0,1 0 0,0 0 0,-1 0 0,1 0 0,-23 0-5218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4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3043,'0'0'8402,"14"0"-4184,486-13-1661,-170 10-2475,37-3-63,-248 6-61,-97 2 10,0-1-1,0 0 0,-1-2 1,1-1-1,0 0 0,-1-2 0,0 0 1,29-11-1,-32 6-204,25-10-1474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8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37 2915,'0'0'9822,"0"-5"-9176,0 4-621,0 0-1,0 0 1,0-1 0,0 1-1,0 0 1,0 0-1,0 0 1,-1-1-1,1 1 1,0 0-1,-1 0 1,1 0 0,-1 0-1,1 0 1,-1 0-1,0 0 1,1 0-1,-1 0 1,0 0-1,0 0 1,0 0 0,0 0-1,0 1 1,0-1-1,0 0 1,0 1-1,0-1 1,0 0-1,0 1 1,0-1 0,0 1-1,0 0 1,0-1-1,-1 1 1,1 0-1,0 0 1,0 0-1,0 0 1,-1 0 0,1 0-1,0 0 1,0 0-1,0 0 1,-1 1-1,1-1 1,0 0 0,0 1-1,0-1 1,0 1-1,0-1 1,0 1-1,0 0 1,0-1-1,-2 3 1,-1-1-18,-1 1 1,1 1-1,-1-1 1,1 1-1,0 0 1,1 0-1,-1 0 1,1 0-1,0 0 1,-4 7 0,-25 51 232,25-47-152,-3 9 55,0 0 0,2 1 0,0 0 0,2 1 0,1-1 0,1 1 0,1 0 0,0 41 0,3-65-145,1 0 0,-1 0 1,0 1-1,1-1 1,-1 0-1,1 0 0,-1 0 1,1 0-1,0 0 1,0-1-1,0 1 0,0 0 1,0 0-1,0 0 1,1-1-1,-1 1 0,0-1 1,1 1-1,-1-1 1,1 0-1,0 1 0,0-1 1,-1 0-1,1 0 1,0 0-1,0 0 0,0 0 1,0-1-1,0 1 1,0-1-1,3 1 0,7 1 5,1 0-1,-1-1 0,1 0 1,14-2-1,-10 1 27,-3 0 6,0 0 0,-1-1 1,1 0-1,0-1 0,-1-1 1,0 0-1,25-10 0,-33 11-26,-1-1-1,1 1 0,-1-1 0,1 0 1,-1-1-1,0 1 0,0-1 0,-1 1 1,1-1-1,-1 0 0,0-1 0,0 1 1,0 0-1,0-1 0,-1 0 0,0 0 1,0 1-1,0-1 0,-1-1 0,1 1 1,-1 0-1,0 0 0,0-7 0,0 3-7,1 1 0,-2 0-1,1-1 1,-1 1-1,0-1 1,-1 1 0,0-1-1,0 1 1,-1 0 0,0 0-1,0 0 1,-1 0-1,0 0 1,-1 0 0,1 1-1,-10-14 1,7 15-1,-5-6-8,-1-1 0,2 0 0,0-1 0,0 1 0,2-2 0,-1 0 0,-11-29 0,12 23 574,3 15-2413,3 41-13720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8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3459,'0'0'7720,"10"6"-6647,-3-2-904,-1 1 0,1 0 0,-1 0 0,0 0 0,0 1 0,-1 0 0,0 0 0,10 14 0,-7-7-77,0 0 0,2 0 0,-1-1 0,2 0 0,0-1 0,0 0 0,1-1 0,19 13-1,-14-17-62,-9-6-5268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9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79 5541,'214'-78'8905,"-224"78"-8649,-20 18 32,-16 19-192,0 0 32,0-1-128,15-8-96,1-1-1025,15-4-769,-1 0-1216,11-9-3685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39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15 4997,'0'0'6144,"-2"6"-5791,1-3-317,-5 17 291,1 0 0,1 1 0,1 0 0,-2 29-1,5-44-273,0 0 0,0 0 0,0 0 0,1 1 0,-1-1 0,2 0 0,-1 0 0,1-1 0,3 10-1,-4-13-43,1 0 0,0 0-1,0 0 1,0 0-1,1 0 1,-1-1-1,0 1 1,0-1 0,1 0-1,-1 1 1,1-1-1,-1 0 1,1 0-1,0-1 1,-1 1 0,1-1-1,0 1 1,0-1-1,-1 0 1,1 0-1,0 0 1,5-1-1,10 2-48,21-3 10,-38 1 32,1 0 0,-1 1-1,1-1 1,-1 0 0,0 0 0,1 0-1,-1 0 1,0 0 0,0 0 0,1 0-1,-1 0 1,0 0 0,0-1 0,0 1-1,0 0 1,-1-1 0,1 1 0,0-1-1,-1 1 1,1-1 0,0-2-1,6-20-68,-1-1-1,-2-1 1,3-49-1,-5 7-6927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0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6374,'0'0'2306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0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4228,'61'0'3459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2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148 329 3171,'0'0'8792,"-6"-9"-6843,2 9-1915,0 0 1,-1 1 0,1-1-1,0 1 1,0 0-1,0 0 1,0 1 0,0-1-1,0 1 1,1 0-1,-1 0 1,0 0-1,1 0 1,-1 1 0,-3 3-1,1 0 22,0 1 1,1-1-1,0 1 0,0-1 0,1 1 1,0 1-1,-5 10 0,2-1 106,1 1 1,1-1-1,1 1 1,1 0-1,0 0 1,-1 32 0,5-49-154,-1 1 1,0-1-1,1 0 1,-1 1 0,1-1-1,-1 1 1,1-1-1,0 0 1,0 1 0,0-1-1,0 0 1,-1 0-1,2 0 1,-1 0 0,0 0-1,0 0 1,0 0-1,0 0 1,1 0 0,-1 0-1,0-1 1,1 1-1,-1 0 1,0-1 0,1 1-1,-1-1 1,1 0-1,-1 1 1,1-1 0,-1 0-1,2 0 1,59 3 156,-51-3-138,73 0 106,-82-1-144,0 0 1,-1 0 0,1 0 0,0 0-1,-1 0 1,1 0 0,-1 0-1,0-1 1,1 1 0,-1 0-1,0-1 1,0 1 0,0-1-1,1 1 1,-2-1 0,1 0 0,0 0-1,0 1 1,-1-1 0,1 0-1,0 0 1,-1 0 0,0 1-1,1-5 1,3-46-30,-4-103-613,0 151 651,0 0 0,-1 0 0,1 0 0,-1 0-1,0 1 1,0-1 0,0 0 0,-1 1 0,1-1-1,-1 0 1,0 1 0,0 0 0,0 0 0,-3-4-1,-43-38 217,42 42-195,0-1 0,0-1 1,1 1-1,0-1 0,0 0 0,0 0 0,0 0 0,1-1 0,0 1 0,0-1 1,1 0-1,0 0 0,0-1 0,0 1 0,0-1 0,-1-8 0,0-111-238,4 125 201,0 0 1,1 0-1,-1 0 0,1 0 1,-1 0-1,1 0 1,-1 0-1,1 1 1,-1-1-1,1 0 1,0 0-1,-1 1 1,1-1-1,0 0 1,0 1-1,0-1 1,0 1-1,-1-1 1,1 1-1,0-1 1,0 1-1,0-1 1,0 1-1,0 0 0,0 0 1,0 0-1,0-1 1,0 1-1,2 0 1,39-1-148,-35 1 151,24-2 40,-17 1-159,-1 1 0,0 0 0,1 0-1,17 4 1,-29-4 99,1 1-1,0 0 0,-1-1 1,1 1-1,0 0 0,-1 1 1,1-1-1,-1 0 0,0 1 1,1-1-1,-1 1 0,0 0 1,0 0-1,0-1 0,0 2 1,0-1-1,-1 0 0,1 0 1,-1 0-1,1 1 0,-1-1 1,0 1-1,0-1 0,0 1 0,0 0 1,1 3-1,0 7 31,0 1 0,-1 0-1,0 0 1,-1 0 0,-1 0-1,0 0 1,-1 0 0,0 0-1,-1 0 1,-1-1 0,0 0-1,-1 1 1,-1-1 0,1-1 0,-2 1-1,0-1 1,0 0 0,-1-1-1,-1 0 1,-10 11 0,9-11-23,1 0 0,1 0 0,0 1 0,-10 21 0,15-27-780,1 0 1,0 0 0,0 0 0,1 0 0,-1 0 0,2 1-1,-2 10 1,2-7-4501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5:43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21 3011,'0'0'10164,"0"4"-9662,0 26 356,-1-6-288,1 1 0,1 0 0,8 42 0,-8-61-539,1 1 1,0-2-1,0 1 0,0 0 1,0 0-1,1-1 0,0 1 1,0-1-1,1 0 0,-1 0 0,1 0 1,0 0-1,0 0 0,1-1 1,0 0-1,-1 0 0,1 0 1,0-1-1,1 0 0,8 5 1,-5-6-4,-1 0 1,1 0 0,0-1 0,0 0 0,-1-1 0,1 1-1,12-3 1,4 2 109,-24-1-133,1 1 0,0 0 0,-1 0-1,1-1 1,0 1 0,-1-1 0,1 0 0,0 1 0,-1-1 0,1 0 0,-1 0 0,0 0 0,1 0-1,-1 0 1,0 0 0,1 0 0,-1 0 0,0-1 0,0 1 0,0-1 0,0 1 0,0-1 0,0 1-1,-1-1 1,1 1 0,0-1 0,-1 1 0,1-1 0,0-3 0,6-58 62,-6 51-57,0-3 56,0 1-1,-1 0 1,-1 0 0,0-1-1,-1 1 1,-5-18-1,6 27-35,-1 1-1,0 0 1,0-1-1,0 1 1,-1 0-1,0 0 1,1 0-1,-1 1 1,-1-1-1,1 1 1,0-1-1,-1 1 1,0 0-1,0 0 0,0 1 1,0-1-1,0 1 1,0 0-1,-1 0 1,1 0-1,-1 1 1,-5-2-1,-46-4-698,52 7 100,1 0 0,-1 0-1,1 1 1,-1-1 0,1 1 0,-1 0-1,1 0 1,-5 2 0,-22 24-9926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7.89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174 0 11435,'0'0'11819,"-120"293"-11050,93-164-449,18-9-64,9-12-224,0-16-32,0-20-32,0-15-128,5-21-1249,-5-8-1890,0 0-2179,-22-20-4803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2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14189,'0'0'9930,"138"0"-9706,-45 0-224,5 0-96,5 0-1666,13 0-1441,-9 0 288,-14 0-1601,-4 0-1730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5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344 57 3812,'0'0'12748,"0"-7"-11766,0 5-913,0 1 0,0-1 0,0 0 0,0 0 0,0 0 0,-1 1 0,1-1 0,-1 0 0,1 0 0,-1 1 0,1-1 0,-1 0 0,0 1 0,0-1 0,0 1 0,0-1 0,0 1 1,0 0-1,-1-1 0,1 1 0,0 0 0,-1 0 0,-2-2 0,-1 1 151,1 0 0,-1 0 1,0 1-1,0 0 0,0 0 0,0 0 1,0 1-1,0-1 0,-7 2 1,2-2 93,-1 1 1,1 1 0,-1 0 0,-16 4 0,22-3-288,0 0 0,0 0 1,0 1-1,0 0 0,0 0 0,1 0 0,-1 0 1,1 1-1,0 0 0,-5 4 0,-5 7-19,0 0-1,1 1 0,1 0 1,0 1-1,1 0 0,1 1 1,1 1-1,0-1 0,2 1 1,0 1-1,1-1 0,0 1 1,2 0-1,1 0 0,-2 38 1,6-57-28,-1 1 0,1-1 0,0 0 1,0 1-1,-1-1 0,1 0 0,0 0 0,0 1 1,1-1-1,-1 0 0,0 0 0,0 0 0,0-1 0,1 1 1,-1 0-1,0 0 0,1-1 0,-1 1 0,1 0 1,-1-1-1,1 0 0,-1 1 0,1-1 0,-1 0 1,1 0-1,-1 0 0,1 0 0,-1 0 0,1 0 1,0 0-1,1-1 0,5 1-78,1 0 0,0 0 0,0-2-1,-1 1 1,10-3 0,-7-1-39,0-1-1,0 0 0,-1 0 0,0-1 0,0 0 1,0-1-1,-1 0 0,-1-1 0,1 1 1,-1-2-1,9-12 0,-2 0-195,-1 0-1,-1 0 1,0-2-1,11-31 1,-22 51 317,0-3 17,1 1 1,-1-1 0,0 1 0,-1-1 0,2-12-1,-3 18 592,0 26 85,0 140-368,0-162-352,0 0 1,1 1 0,-1-1 0,1 0-1,-1 1 1,1-1 0,0 0 0,0 0-1,0 0 1,1 0 0,-1 0 0,1 0 0,-1 0-1,1 0 1,0 0 0,0-1 0,1 1-1,-1-1 1,0 1 0,1-1 0,0 0-1,-1 0 1,1 0 0,5 2 0,1-1-775,0 0 1,0 0 0,0-1-1,0-1 1,0 1 0,0-2-1,17 1 1,23-1-5041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17 784 5990,'0'0'7222,"-11"-17"4496,10 20-11610,0 0 0,0 1 0,1-1 0,-1 0 0,0 1 0,1-1 0,0 1-1,0-1 1,1 7 0,-1 3 132,0-12-241,1 0 0,-1-1 1,0 1-1,0-1 0,1 1 0,-1-1 1,0 1-1,1 0 0,-1-1 0,0 1 1,1-1-1,-1 0 0,1 1 1,-1-1-1,1 1 0,-1-1 0,1 0 1,-1 1-1,1-1 0,0 0 0,-1 0 1,1 1-1,-1-1 0,1 0 1,0 0-1,-1 0 0,1 0 0,-1 0 1,1 0-1,0 0 0,-1 0 0,1 0 1,0 0-1,-1 0 0,1 0 0,-1 0 1,1-1-1,1 1 0,-1 0-8,6-1 12,1 0 0,-1 0 0,0-1 0,0 1 0,0-1 0,0-1-1,-1 0 1,1 0 0,0 0 0,-1 0 0,0-1 0,0 0 0,0-1-1,6-6 1,11-10 86,-2-1 0,21-28 0,-16 19-78,121-140-1316,144-218-1,-280 373 490,20-34 1416,-25 33-3316,-4 1-3315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85 4388,'0'0'13127,"-30"53"-11867,30-53-1260,-119 228 972,113-216-888,1 1 0,0 0 1,1 0-1,0 1 0,1-1 1,0 1-1,2 0 0,-1 0 1,2 0-1,-1 0 0,2 0 0,3 20 1,-2-15 30,-1-13-106,0-1-1,0 0 0,1 0 0,0 0 0,0 0 0,0 0 0,0 0 0,1-1 0,0 1 0,0-1 0,0 1 0,0-1 0,1 0 0,0 0 0,0-1 0,0 1 0,0-1 0,0 0 0,1 0 0,-1 0 0,1 0 0,0-1 0,0 0 0,0 0 0,0 0 0,0-1 0,0 0 0,1 0 0,-1 0 0,7 0 0,-1 0-43,0 0-1,0-1 0,0 0 0,0-1 0,0 0 1,0-1-1,0 0 0,0 0 0,-1-1 0,1-1 0,-1 0 1,0 0-1,0-1 0,13-8 0,-11 4-83,-1-1 1,0 0-1,-1 0 0,0-1 0,0-1 0,-2 1 1,1-2-1,-1 1 0,-1-1 0,0 0 0,-1 0 1,8-27-1,-7 12 48,0 0 0,-2-1 0,-2 1 0,0-1 0,-3-48 0,-1 67 132,0 0-1,0-1 1,-1 1-1,-1 0 0,0 0 1,0 1-1,0-1 1,-2 1-1,1 0 1,-1 0-1,0 0 0,-1 0 1,0 1-1,0 0 1,-1 0-1,0 1 1,0-1-1,-1 2 0,0-1 1,0 1-1,-1 0 1,0 1-1,0 0 0,0 0 1,-11-3-1,-2 0 139,0 0-1,0 2 0,-1 0 1,1 2-1,-1 0 0,0 2 1,-1 1-1,1 0 1,0 2-1,-31 4 0,50-5-229,0 1-1,0-1 1,0 1 0,-1 0-1,1 0 1,0 1-1,0-1 1,1 1-1,-1 0 1,0 0 0,0 0-1,1 0 1,-1 1-1,1-1 1,0 1 0,0 0-1,0 0 1,0 0-1,0 0 1,1 1-1,0-1 1,-1 1 0,1-1-1,0 1 1,1 0-1,-1 0 1,1 0-1,-1 0 1,1 0 0,1 0-1,-1 0 1,0 1-1,1-1 1,0 5 0,0-8-152,0 0 1,0 0 0,0 1 0,1-1 0,-1 0 0,0 0 0,0 0 0,1 0 0,-1 0 0,1 0 0,-1 0 0,1 0 0,0 0-1,-1 0 1,1 0 0,0 0 0,0 0 0,-1 0 0,1 0 0,0-1 0,0 1 0,0 0 0,0-1 0,0 1 0,0-1 0,0 1 0,0-1-1,0 1 1,2 0 0,3 2-932,28 14-5399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1922,'0'0'12075,"26"35"-7802,42 58-2599,-50-64-1315,-2-3-182,1 0 0,1-1 1,38 40-1,-53-63-321,0 0 0,0 0 0,0 0 0,0 0 0,0-1 0,0 1 0,0-1 0,0 0 0,7 1 0,-7-1-366,0-1-1,-1 1 0,1-1 1,0 0-1,-1 0 1,1 0-1,0 0 1,-1-1-1,1 1 1,0-1-1,-1 0 0,5-1 1,9-13-4802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8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425 72 7431,'0'0'12481,"-14"-13"-11798,1 0-458,-1 1-1,-22-15 0,35 26-217,-1 0 0,1 1 0,-1-1 0,1 0 0,-1 1 0,1-1 0,-1 1 0,1-1 0,-1 1 0,0 0 0,1 0 0,-1 0 0,0 0 0,1 0 0,-1 0 0,1 0 0,-1 0 0,0 1 0,1-1 0,-1 1 0,1-1 0,-1 1 0,1-1 0,-1 1 0,1 0 0,-1 0 0,1 0 0,-2 2 0,-1 1-8,0 0-1,0 0 1,1 1 0,-1 0 0,-4 9 0,3-6-3,-3 5 1,1-1-1,1 1 1,-1 1-1,2-1 1,0 1-1,1 0 0,0 0 1,1 0-1,1 1 1,0-1-1,0 30 1,3-43-8,-1-1 0,1 1 0,-1 0 0,1-1 0,-1 1 0,1-1 0,0 1 0,-1 0 0,1-1 0,0 0 0,-1 1 1,1-1-1,0 1 0,0-1 0,-1 0 0,1 1 0,0-1 0,0 0 0,-1 0 0,1 0 0,0 0 0,0 0 0,0 0 1,0 0-1,-1 0 0,1 0 0,0 0 0,0 0 0,0 0 0,0-1 0,1 1 0,4-1-77,2 1-82,0-1 0,0 0 0,1 0 0,-1-1 0,0 0 0,0-1 0,-1 1 0,1-2 0,0 1 0,-1-1 0,13-9 0,3-4-906,-1-2 0,23-23 1,-3 2-438,-40 38 3713,-1 31-1279,2 0 1,1 1 0,9 33 0,2 9-237,11 106-105,-8 2 0,-6 270 0,-12-427-569,-2 0 0,-1 0-1,-1 0 1,0 0 0,-2-1 0,-1 0 0,0 0 0,-17 32 0,21-47 4,-1 0 0,0-1 0,0 1 0,-1-1 1,0 0-1,0 0 0,0-1 0,-1 1 1,0-1-1,0 0 0,0-1 0,-1 0 1,0 0-1,1 0 0,-1-1 0,0 0 0,-1 0 1,1 0-1,-1-1 0,1-1 0,-1 1 1,1-1-1,-1 0 0,0-1 0,0 0 0,1 0 1,-1-1-1,-15-2 0,13 0 8,0 0 0,0 0 0,0-1 0,0 0-1,1-1 1,0 0 0,0 0 0,0-1 0,1-1 0,-1 1 0,2-1-1,-12-12 1,-2-6 115,1 0 0,-30-50-1,35 48-13,0-1-1,2 0 1,1 0-1,2-2 1,0 1 0,-9-58-1,16 71-97,1-1-1,0 0 1,2 0 0,0 1-1,1-1 1,0 0-1,1 1 1,1-1 0,1 1-1,0 0 1,2 0-1,-1 0 1,2 1 0,10-20-1,-5 18-75,1 0 0,0 1 1,1 0-1,1 1 0,0 1 0,1 0 0,1 1 0,0 1 0,1 0 0,0 2 0,0 0 0,1 1 0,29-10 0,-15 8-877,1 2-1,57-9 1,-41 12-2193,62 1 0,-17 5-5475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65 705,'296'-55'6470,"-296"46"192,-16 9-3203,-9 4-1024,-16 38-674,0 17-864,-9 1-384,4-5-417,15-19-96,11-8-160,10-10-1890,10-9-2499,0 10-4067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7495,'0'0'12332,"-5"156"-11435,0-60-289,5-14-255,0-8-257,0-19-96,0-19-32,0-8-737,0-19-1409,20 0-1954,0-9-2434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82 107 10025,'0'0'9578,"-3"43"-9205,-11 140-223,13-171-149,1 0-1,0 0 1,1 0 0,3 20 0,-3-29 0,0 1-1,0-1 1,0 1-1,1-1 1,-1 1-1,1-1 1,0 0 0,0 0-1,0 0 1,0 0-1,5 5 1,-2-5-29,0 0-1,1 0 1,-1 0 0,1-1 0,0 1-1,0-1 1,0-1 0,0 1 0,0-1-1,0 0 1,0 0 0,0-1 0,11 0-1,-10 0-95,1 1 0,0-1 1,0 0-1,-1-1 0,1 0 0,0 0 0,-1 0 0,1-1 0,-1 0 0,0-1 0,1 0 0,-1 0 0,0 0 0,-1-1 0,1 0 1,-1 0-1,0-1 0,0 0 0,0 0 0,0 0 0,-1-1 0,0 0 0,0 0 0,-1 0 0,1-1 0,-1 1 0,5-13 0,-1 1-148,-1 0 0,-1-1 0,-1 0 0,-1 0 0,0-1-1,-1 0 1,-1 1 0,-1-1 0,-3-36 0,2 35 388,0 17-9,0-1 0,0 0 1,-1 0-1,1 0 0,-1 1 0,0-1 0,-1 0 0,1 1 0,-1-1 0,0 1 1,0-1-1,0 1 0,-1 0 0,1 0 0,-1 0 0,0 0 0,0 0 0,-1 1 0,-6-7 1,4 6 86,-1 0 1,0 0 0,0 1 0,0 0 0,0 0 0,0 1 0,-1 0 0,1 0 0,-1 0 0,0 1 0,1 1 0,-9-1 0,14 1-171,-18-1 303,-1 1 0,-32 3 0,46-1-309,0-1-1,0 1 1,0 0 0,1 0-1,-1 1 1,1 0 0,0 0-1,0 0 1,0 1 0,0 0-1,-7 7 1,5-4-59,1 0 1,0 0-1,0 1 0,1 0 1,0 1-1,1-1 0,-1 1 1,2 0-1,-1 0 1,1 1-1,1-1 0,0 1 1,-3 13-1,0 47-4686,5-69 4449,1 0 0,0 0 1,0 0-1,0 0 0,1 1 0,-1-1 0,0 0 0,0 0 0,0 0 0,1 0 1,-1 0-1,0 0 0,1 0 0,-1 0 0,1 0 0,0-1 0,-1 1 0,2 1 1,27 16-8708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 7591,'0'0'10810,"-2"34"-10377,-4 111-65,4-131-319,2 0-1,0 0 1,0-1 0,2 1-1,-1 0 1,2 0 0,0-1-1,0 1 1,1-1 0,9 19-1,-10-28-58,0 1 1,1-1-1,0 1 0,-1-1 0,1 0 0,1 0 0,-1-1 1,0 1-1,1-1 0,0 0 0,0-1 0,0 1 0,0-1 0,0 0 1,1 0-1,-1 0 0,0-1 0,1 1 0,-1-2 0,1 1 1,0 0-1,-1-1 0,10-1 0,-11 1-41,0 0 0,-1-1 0,1 1 0,0-1 0,0 0 0,-1 0 0,1-1 0,0 1 0,-1-1 0,1 1 0,-1-1 0,0 0 0,0 0 0,0-1 0,0 1 0,4-4 0,-1-1-42,-1 1-1,1-1 1,-1-1 0,-1 1-1,1-1 1,-1 1-1,3-10 1,0-2-9,-1-2 0,0 1 0,-1-1 0,-2 1 0,2-32 0,-4 47 78,0-9 140,-1 0 0,0-1-1,-1 1 1,-5-26 0,5 37-29,0-1 0,0 0 0,0 1 0,-1-1 0,0 1 0,1 0 0,-1-1 0,-1 1 0,1 0 0,0 0 0,-1 0 1,0 1-1,1-1 0,-1 1 0,0-1 0,0 1 0,-1 0 0,1 0 0,0 0 0,-1 1 0,1-1 0,-7-1 0,-7-1 261,-1 1 0,0 1 0,0 1 0,0 0 0,-21 3-1,4-1-128,29-1-199,1 1 0,0-1 0,0 1-1,0 1 1,0-1 0,0 1 0,0 0 0,0 0-1,1 1 1,-1-1 0,1 1 0,-1 0-1,1 0 1,0 0 0,0 1 0,0-1 0,1 1-1,-7 9 1,5-7-229,1 1-1,0 0 1,0 0 0,0 1-1,-2 7 1,3-8-718,1-1 0,1 1-1,-1 0 1,1 0 0,0 13 0,1 7-5896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84 2562,'0'0'14676,"0"28"-13331,-5 254 742,5-278-2068,0 0 0,0 1 0,1-1 0,-1 0 0,1 0 0,0 0-1,0 0 1,0 0 0,0-1 0,1 1 0,0 0 0,0 0 0,0-1 0,0 1 0,0-1-1,1 0 1,4 5 0,-3-4-16,1-1-1,0 1 0,1-1 1,-1 0-1,0-1 0,1 1 1,0-1-1,0 0 0,-1-1 1,1 1-1,11 0 1,-7 0-28,0 0 0,0-1 0,0 0 0,0 0 0,0-1 0,0 0 0,0-1 0,0-1 0,0 1 0,0-1 1,-1-1-1,1 0 0,0 0 0,-1-1 0,0 0 0,0-1 0,13-8 0,-11 2-17,0 1 0,0-2-1,-1 1 1,0-1 0,-1-1 0,0 0 0,-1 0-1,0-1 1,-1 0 0,-1 0 0,-1-1-1,0 1 1,0-1 0,-1 0 0,-1-1 0,-1 1-1,0 0 1,-1-1 0,-1 0 0,0 1-1,-4-20 1,4 30 176,-1-1 0,-1 1 0,1 0 0,-1 0 0,1 0-1,-2 1 1,1-1 0,0 0 0,-1 1 0,0-1 0,0 1 0,0 0-1,-1 0 1,1 0 0,-9-6 0,4 4 119,0 1 1,-1-1-1,0 2 0,0-1 1,0 1-1,0 1 0,-18-5 1,-8 1 176,-1 2 0,1 2 1,-55 1-1,89 2-431,-2-1-119,0 1 1,-1 0 0,1 0-1,0 0 1,-1 0 0,1 0-1,0 1 1,-1-1 0,1 1-1,0 0 1,0 0 0,0 1-1,0-1 1,0 0 0,0 1 0,0 0-1,0 0 1,0 0 0,-3 3-1,-8 25-4626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58 665 5605,'0'0'12407,"-11"0"-11542,-33 0-155,44 0-696,0 0 0,0 0 0,1 0 0,-1 0 0,0-1 0,0 1 0,0 0 0,0 0 1,0 0-1,0 0 0,0 0 0,0-1 0,0 1 0,0 0 0,0 0 0,0 0 1,0 0-1,0 0 0,0-1 0,0 1 0,0 0 0,0 0 0,0 0 0,0 0 1,0-1-1,0 1 0,0 0 0,0 0 0,0 0 0,0 0 0,0 0 0,0-1 1,0 1-1,0 0 0,0 0 0,0 0 0,-1 0 0,1 0 0,0 0 0,0-1 0,0 1 1,0 0-1,0 0 0,0 0 0,-1 0 0,1 0 0,0 0 0,0 0 0,0 0 1,0 0-1,-1 0 0,1 0 0,0 0 0,0 0 0,0 0 0,0 0 0,-1 0 1,15-9 233,73-39 513,147-105 0,-56 12-854,9-6-2073,7 17-5403,-139 100 3036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102 145 6694,'0'0'8472,"-19"40"-8237,-53 130-75,70-165-149,0 1-1,0-1 0,1 1 0,0-1 0,0 1 0,0 0 0,1 0 1,0-1-1,0 1 0,0 0 0,2 5 0,-1-7 2,0 0 1,1-1-1,-1 1 0,1-1 0,0 0 0,0 0 0,0 0 1,0 0-1,5 5 0,4 5 43,-6-5-44,0 0 0,1 0 0,0-1 0,0 1 0,1-1 0,0-1 0,0 1 0,1-1 0,0 0-1,0-1 1,0 0 0,1 0 0,-1-1 0,1 0 0,0-1 0,1 0 0,-1 0 0,0-1 0,1 0 0,0 0-1,-1-1 1,17-1 0,-21 0-28,0 0 1,0-1-1,0 0 0,0 0 0,0 0 1,0 0-1,0-1 0,0 0 0,0 0 1,-1 0-1,1-1 0,-1 1 0,0-1 0,8-6 1,-5 2-54,0-1 0,0 1 0,-1-1 0,0 0 0,-1-1 0,1 1 0,4-13 0,-2 2-55,0-1 0,-1 0 0,-2 0 0,0-1-1,-1 0 1,3-39 0,-7 53 120,1-19 27,0 0-1,-2 0 1,-1 0 0,0 0 0,-8-28-1,8 48 49,0 0 0,0 1 0,0-1 0,-1 0 0,1 1 0,-1 0 0,0 0-1,-1 0 1,0 0 0,1 0 0,-2 1 0,1-1 0,0 1 0,-1 0 0,0 1 0,0-1-1,0 1 1,0 0 0,0 0 0,-1 0 0,1 1 0,-1 0 0,0 0 0,0 0 0,1 1-1,-1 0 1,-10-1 0,14 2-30,-15-2 225,-1 1 0,1 0 0,-20 3 1,33-2-261,1 1 1,-1-1 0,0 1 0,0 0 0,1 0-1,-1 0 1,1 1 0,-1-1 0,1 1 0,-1 0 0,1 0-1,0 0 1,0 0 0,0 0 0,0 1 0,0-1-1,1 1 1,-1 0 0,1 0 0,-3 4 0,5-6-183,-1 0 1,0 1 0,1-1 0,0 1-1,-1-1 1,1 1 0,0 0 0,-1-1-1,1 1 1,0-1 0,0 1-1,0-1 1,1 4 0,0 6-3986,-1 5-2164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3171,'0'0'7340,"2"6"-6149,21 37-10,1-1-1,2-2 1,2 0 0,53 56 0,-51-60-1389,-17-10-2288,-2-4-3849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1 6790,'0'0'12012,"-148"82"-11980,97-31-32,0-5 0,11-5-256,4-14-994,16-8-1120,10-6-961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9.3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69 11627,'0'0'15375,"49"-60"-16016,-22 52-2466,-5 8-2979,-9 16-7431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1 335 160,'238'-279'7228,"-191"223"-1863,-47 65-2759,-7 150-1242,5-138-1341,-2-1-1,0 1 1,-2-1-1,0 0 1,-16 34 0,8-28 32,10-21-26,1 0 0,0 1 0,0 0 0,1-1 0,-1 1 0,1 0-1,0 0 1,1 1 0,-1-1 0,0 8 678,7-13-562,-1 0-1,1-1 1,-1 1 0,0-1-1,1 0 1,-1 0 0,1 0-1,4-2 1,8 1 53,70 1 69,31 0-259,-39 0-5130</inkml:trace>
  <inkml:trace contextRef="#ctx0" brushRef="#br0" timeOffset="1">525 96 8904,'0'0'10859,"-10"248"-10475,0-179-64,0-5-224,0-14-96,0-8-32,4-6-160,6-13-641,0-5-896,0-8-1795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3940,'0'0'14157,"0"60"-13708,0-1-161,-5 1-64,5-5-64,-5-9-64,0-10-64,0-13-32,5-4-32,0-6-192,-6-4-1474,6 1-2722,0 3-1665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25:4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6406,'0'0'8520,"-3"6"-8066,-3 5-266,0 0 1,1 1-1,0 0 1,1 1 0,0-1-1,1 0 1,1 1-1,-2 16 1,0 112 738,4-103-631,0-33-261,0 0-1,0 0 1,0 0 0,0-1-1,1 1 1,0 0 0,0 0-1,0 0 1,1 0 0,0-1-1,0 1 1,0-1 0,0 1-1,6 7 1,-5-9-36,0-1-1,1 1 1,-1-1 0,1 0-1,0 0 1,0 0 0,0 0 0,0-1-1,0 0 1,0 1 0,0-2-1,0 1 1,1 0 0,-1-1-1,0 0 1,0 0 0,6 0-1,-3 0-108,-1 1-1,1-1 0,-1 0 0,1-1 0,-1 1 1,1-1-1,-1-1 0,1 1 0,-1-1 0,0 0 0,0-1 1,0 0-1,0 1 0,0-2 0,0 1 0,-1-1 0,0 0 1,0 0-1,0 0 0,0-1 0,0 0 0,-1 0 0,0 0 1,6-10-1,-3 2 8,-2 0 0,0 1 0,0-2 0,-2 1 0,1-1 0,-2 1-1,0-1 1,0 0 0,-1 0 0,-1 1 0,-2-23 0,2 6 699,-1 26-481,1 1 0,0-1 0,-1 1 0,1-1 0,-1 1 0,0 0 0,0-1 0,-1 1 0,1 0 0,-1 0 0,1 0 0,-1 0 0,0 0 0,0 0 0,0 0 0,0 1 0,-1-1 0,1 1 0,-1 0 0,-5-4 0,-3-1 64,-1 0 0,0 1 0,-1 0 0,-12-4 1,-6-2-571,15 10-2960,10 2-702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0:5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83 2851,'0'0'12732,"-4"-10"-11398,-14-30-223,18 39-1032,-1 0 1,1 0 0,-1 0-1,0 0 1,1 0 0,-1 0 0,0 0-1,0 0 1,1 0 0,-1 1-1,0-1 1,0 0 0,0 1-1,0-1 1,0 1 0,0-1-1,0 1 1,-1-1 0,1 1-1,0 0 1,0-1 0,0 1 0,0 0-1,0 0 1,-1 0 0,1 0-1,0 0 1,0 0 0,0 0-1,0 1 1,0-1 0,-1 0-1,1 0 1,0 1 0,0-1-1,0 1 1,0-1 0,0 1 0,0 0-1,0-1 1,0 1 0,0 0-1,1 0 1,-1-1 0,0 1-1,0 0 1,1 0 0,-1 0-1,0 0 1,1 0 0,-1 0-1,1 0 1,-1 0 0,0 2 0,-6 20 28,0 0 1,2 1-1,1-1 1,0 1 0,2 0-1,0 0 1,4 34 0,-2-57-108,0 1-2,0 1 1,0-1-1,1 1 1,-1-1-1,1 1 1,0-1 0,0 0-1,0 1 1,0-1-1,0 0 1,0 0-1,1 0 1,-1 0 0,1 0-1,-1 0 1,1 0-1,0 0 1,-1-1-1,1 1 1,0-1-1,0 1 1,1-1 0,-1 0-1,0 0 1,0 0-1,0 0 1,1 0-1,-1 0 1,1-1 0,-1 1-1,0-1 1,5 1-1,11 1-51,0-1-1,0 0 1,29-4-1,-25 2-144,-13 0 75,-1 0-1,1-1 1,-1 0-1,0 0 1,1-1 0,-1 0-1,0-1 1,0 1 0,-1-1-1,14-10 1,-17 11 96,0 0 0,1 0 0,-2-1 0,1 1 1,0-1-1,-1 0 0,0 0 0,1 0 0,-2-1 0,1 1 0,0-1 1,-1 1-1,0-1 0,0 0 0,0 0 0,-1 0 0,0 0 1,0 0-1,1-8 0,-2 8 62,0 0 1,0 0-1,0 0 0,-1 0 1,1 0-1,-1 1 1,0-1-1,-1 0 0,1 0 1,-1 1-1,0-1 0,0 1 1,0 0-1,-1-1 1,0 1-1,1 0 0,-1 0 1,-1 1-1,1-1 0,-1 1 1,1-1-1,-1 1 1,0 0-1,0 0 0,0 1 1,-7-4-1,6 4-173,-14-11 266,-1 1 0,-1 1-1,-32-11 1,46 19-1007,-1 1 0,1 1 0,-1-1 0,1 2 0,-9-1 0,-12 1-5544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 1 7271,'0'0'14093,"0"4"-13548,0 33-257,0 18 224,0-5-95,0 5-161,0-9-192,0 5-64,-5-1-64,-5-9-256,-6-9-1922,11-9-1442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4.3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642 1 12684,'0'0'4708,"-52"16"-3917,16-5-721,9-4-42,0 1 0,0 2 0,-48 25 0,61-27-18,0 1-1,1 0 0,1 1 0,-1 1 1,2 0-1,0 1 0,0 0 0,1 0 0,0 1 1,1 1-1,-12 22 0,-30 68 261,5 2 1,-33 114-1,60-154-15,2 1 1,4 1-1,3 1 0,-3 117 0,12-167-195,2-1-1,0 1 0,1 0 0,6 24 0,-5-35-50,-1-1-1,1 1 1,0-1-1,1 0 1,0 0-1,0-1 1,1 1-1,-1-1 0,1 0 1,1 0-1,-1 0 1,9 6-1,1-2-9,0 0-1,1-2 1,-1 1-1,2-2 1,-1 0-1,1-1 1,0-1-1,0 0 1,1-1-1,-1-1 1,1-1-1,0-1 1,24 0-1,-18-1-43,0-2 0,-1 0 0,1-1 1,-1-2-1,0 0 0,0-1 0,-1-2 0,1 0 0,34-19 0,-31 11-40,-2-2-1,1 0 0,-2-2 0,-1-1 0,-1 0 0,0-2 0,-2 0 0,0-1 1,-2-1-1,17-32 0,-16 23 12,-2 0 0,-2-1-1,-1-1 1,-1 0 0,-2 0 0,-2-1 0,7-68 0,-11 22 106,-8-93 0,4 165-16,-2-1 0,0 0-1,0 1 1,-1-1 0,0 1 0,-1 0-1,0 0 1,-1 0 0,0 1 0,-1-1-1,0 1 1,-1 0 0,0 1 0,-14-15-1,15 18-62,-1 0 0,-1 0 0,1 1-1,-1 0 1,0 0 0,-1 0-1,1 1 1,-1 1 0,1-1 0,-1 2-1,0-1 1,-1 1 0,1 0-1,0 1 1,0 0 0,-1 0 0,1 1-1,-17 2 1,20-1-350,0 0 0,1 0 1,-1 0-1,0 1 0,1-1 0,-1 2 0,1-1 0,-8 4 1,-41 41-6909,52-45 6992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15 7079,'0'0'7468,"33"-5"-7254,-4 1-202,0 1 1,44 1-1,-71 2-12,0 0-1,0 0 1,0 0 0,0 1 0,0-1-1,0 1 1,0-1 0,0 1 0,-1 0-1,1 0 1,0 0 0,0 0-1,-1 0 1,1 0 0,-1 0 0,1 1-1,-1-1 1,1 1 0,-1-1-1,0 1 1,0-1 0,0 1 0,0 0-1,0-1 1,0 1 0,1 3 0,-1 1 2,0 0 0,0 0 1,0 0-1,-1 0 0,0 0 0,-1 10 1,0 0 20,1 3 28,0 1 0,-2-1-1,0 0 1,-5 20 0,4-29 4,-1 0 0,0 0 0,0 0-1,-1-1 1,0 1 0,0-1 0,-1-1 0,-14 17-1,-11 7 691,-59 47-1,27-26 709,62-46 463,11-4-1403,21-2-698,-25-1 413,38 0 165,-7 1-310,-1-1-1,1-2 1,-1-1-1,54-12 1,13-12-2283,-31 12-4702,-26 2-1949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5.4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656 1 11467,'0'0'7089,"-51"2"-5898,-16 1-906,-80 15 1,136-16-265,1 1-1,-1 0 1,1 0 0,0 1 0,0 1 0,1 0-1,-1 0 1,1 1 0,0 0 0,-12 11 0,8-4 3,1 0 1,1 1 0,0 0-1,-9 18 1,4-8 13,-9 15 97,2 2 1,1 0 0,2 2 0,3 0 0,1 1-1,-13 57 1,16-40 109,3 0-1,3 1 0,2 0 1,4 75-1,2-123-221,0-1-1,0 0 0,1 1 1,1-1-1,0 0 1,1-1-1,0 1 0,1 0 1,1-1-1,0 0 0,0 0 1,13 17-1,-8-17-14,0 0-1,1 0 1,0-2-1,1 1 1,0-2-1,1 1 1,0-2-1,0 0 1,1-1-1,17 7 1,6-2-24,0-1 0,0-2 0,1-2 0,1-1 0,-1-2 0,1-2 0,-1-2 0,1-1 0,61-10 0,-79 7-67,0-2-1,-1 0 1,0-1 0,0-1 0,-1-1 0,0-1-1,0 0 1,-1-2 0,-1 0 0,0-1 0,0-1-1,-2-1 1,1 0 0,-2-1 0,0-1 0,-1 0-1,-1-1 1,-1-1 0,0 0 0,-1 0 0,-1-1-1,-1 0 1,-1-1 0,-1 0 0,-1 0 0,-1-1-1,0 0 1,1-27 0,-2 8 131,-3-1 0,-1 1 0,-12-83-1,8 103-4,-1 0 0,0 0 0,-2 1 0,-1-1-1,0 1 1,-2 1 0,0 0 0,-1 0-1,-17-21 1,18 27 1,-1 1 0,0 0 0,0 0 0,-1 1 0,-1 1 0,0 0 0,-18-10 0,24 16-81,-1 0 1,0 1 0,0 0-1,0 0 1,0 1 0,0 0-1,-1 0 1,1 1 0,-1 0 0,1 0-1,-1 1 1,1 1 0,-1-1-1,1 1 1,-12 3 0,16-3-149,0 0 1,-1 1 0,1-1-1,0 1 1,0 0 0,1 0-1,-1 1 1,0-1 0,1 1-1,-1 0 1,1 0 0,0 0-1,0 0 1,-3 4 0,0 2-929,1 0 1,0 0-1,0 0 0,-6 20 1,-16 60-11599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92 24 512,'0'0'18888,"-2"-3"-18419,2 2-466,-1 1-1,1 0 1,0-1-1,0 1 0,0 0 1,-1-1-1,1 1 1,0 0-1,0-1 0,0 1 1,0 0-1,0-1 1,0 1-1,0 0 1,0-1-1,-1 1 0,2-1 1,-1 1-1,0 0 1,0-1-1,0 1 0,0 0 1,0-1-1,0 1 1,0 0-1,0-1 0,0 1 1,1 0-1,-1-1 1,0 1-1,0 0 0,0-1 1,1 1-1,-1 0 1,0-1-1,0 1 0,1 0 1,-1 0-1,0 0 1,1-1-1,-1 1 0,0 0 1,1 0-1,27-7 91,55 8-13,-53-1-124,-28 1 26,-1-1 0,1 0-1,-1 0 1,1 1-1,0-1 1,-1 1 0,1-1-1,-1 1 1,1-1-1,-1 1 1,0 0 0,1 0-1,-1 0 1,0 0-1,0 0 1,1 0 0,-1 0-1,0 0 1,0 1-1,0-1 1,0 0 0,-1 1-1,1-1 1,0 0-1,0 1 1,-1-1 0,1 1-1,-1-1 1,1 1-1,-1 0 1,0-1 0,1 3-1,0 8-282,0 0 0,0 0-1,-3 19 1,2-10-129,-1-18 425,0-1-1,0 1 1,0-1-1,0 0 1,0 1-1,0-1 0,0 0 1,-1 0-1,1 0 1,-1 0-1,0 0 1,1 0-1,-1 0 1,0 0-1,0-1 1,0 1-1,-1-1 1,1 0-1,-5 3 0,-58 27 240,43-21-111,-22 7 423,33-14-282,0 1 1,1 0-1,-1 1 1,1 0-1,1 0 0,-15 11 1,24-16-264,-1 1 1,1-1-1,0 0 1,0 0-1,0 0 1,0 0-1,-1 1 1,1-1-1,0 0 0,0 0 1,0 0-1,0 1 1,0-1-1,0 0 1,0 0-1,0 0 1,0 1-1,0-1 1,0 0-1,0 0 1,0 1-1,0-1 1,0 0-1,0 0 1,0 0-1,0 1 0,0-1 1,0 0-1,0 0 1,0 0-1,0 1 1,0-1-1,0 0 1,0 0-1,1 0 1,-1 1-1,0-1 1,0 0-1,0 0 1,0 0-1,1 0 1,-1 0-1,0 1 1,0-1-1,0 0 0,0 0 1,1 0-1,-1 0 1,0 0-1,0 0 1,0 0-1,1 0 1,-1 0-1,0 0 1,0 0-1,1 0 1,-1 0-1,104 22-514,17 4 541,-110-22-87,0 0 0,0 0 1,0 1-1,-1 0 0,1 1 0,-1 0 0,18 15 1,-24-16-1,0 1 1,0 0 0,0 0 0,-1 0-1,0 0 1,0 1 0,0-1 0,-1 1-1,0-1 1,0 1 0,-1 0-1,0 0 1,0 0 0,-1 0 0,1 0-1,-2 0 1,1 0 0,-1 0 0,0 0-1,0 0 1,-1 0 0,-4 11 0,2-12 87,-1 0 1,0 0 0,0 0 0,-1-1 0,1 0-1,-1 0 1,0-1 0,-1 0 0,1 0 0,-1 0 0,-8 3-1,-11 5 300,-46 13-1,53-20-182,-1-1-1,0 0 1,0-2 0,0 0-1,0-1 1,-38-4 0,57 3-186,0 0 0,0 0 1,0 0-1,0 0 1,0 0-1,1-1 1,-1 1-1,0 0 0,0-1 1,0 1-1,1 0 1,-1-1-1,0 1 1,0-1-1,1 1 0,-1-1 1,0 1-1,1-1 1,-1 0-1,0 1 1,1-1-1,-1 0 0,1 1 1,-1-1-1,1 0 1,0 0-1,-1 0 1,1 1-1,-1-3 0,0-17-6187,1 19 5981,0-7-4991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6.55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679 183 11467,'0'0'2311,"-43"-11"-277,-144-32-352,168 40-1438,0 0 0,0 1 0,0 1 0,-32 2 0,42 0-171,0 1 0,0 0 0,0 0 0,0 0 0,0 1 0,1 1 0,-1-1-1,-9 7 1,5 0-36,1 0 1,1 0-1,0 1 0,1 0 0,0 1 0,0 0 0,1 1 0,1 0 0,0 0 1,-8 20-1,-3 7 77,1 1 0,3 0 1,1 2-1,2-1 1,-11 80-1,16-55 133,2 0 1,4 0-1,7 78 1,-4-123-182,1 1-1,1-1 1,1 0 0,1 0 0,1-1-1,1 0 1,1 0 0,18 31 0,-17-36-46,0-1 1,2 0-1,0-1 0,0-1 1,2 0-1,-1 0 1,2-1-1,-1-1 1,2 0-1,29 15 1,-18-15-9,0-1-1,1-1 1,0-1 0,1-2 0,0-1 0,0-1 0,0-1 0,46-2 0,-54 0-28,0-1 1,0-1 0,-1-1-1,1-1 1,0-1 0,-1 0 0,0-2-1,0 0 1,0-1 0,-1-1 0,0-1-1,-1-1 1,27-18 0,-20 10-126,-1-2 0,-2 0 0,0-1 0,0-1 0,-2-2 0,-1 0 0,-1 0 0,-2-2 0,0 0 0,-1-1 0,15-41 0,-15 28 96,-3-2 1,-1 0-1,-1 0 0,-3-1 0,-2 0 1,-1-1-1,-4-61 0,-1 80 129,-2 0-1,-1 0 1,0 0-1,-2 0 1,-1 1 0,-1 0-1,-1 1 1,-2 0-1,-14-26 1,5 17 50,0 1 0,-3 2-1,0 0 1,-2 1 0,-44-39 0,50 51-73,-1 0 0,0 2 0,-1 0 1,-36-17-1,44 25-375,0 1 1,0 0-1,-1 1 1,1 0-1,-1 2 1,0-1-1,0 2 1,0 0-1,-19 0 1,-1 5-4839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02:29.7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56 17809,'0'0'9929,"-9"-56"-11690,14 56-3268,-5 12-6086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1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0 473 9385,'0'0'10639,"12"0"-10206,10 0-345,1-1 1,-1-1-1,-1-2 1,1 0-1,0-1 0,35-13 1,138-64 228,-163 68-292,389-211 133,-249 119-3712,-165 101 2440,2 0-591,-2 4-2570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6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173 1 8168,'0'0'8237,"0"6"-7954,-1 8-198,-1 0-1,0 0 1,-1 0 0,-1 0 0,0-1 0,-1 1 0,-9 17-1,-55 97 790,52-99-723,2-5-27,11-18-59,-1 0 0,1 1 1,0 0-1,1-1 0,0 1 1,0 1-1,0-1 0,1 0 0,0 1 1,0 0-1,0 7 0,12-10 272,123 19 165,-22-6-214,-30-3-2366,-32-7-3513,93 1-1,-123-9-1572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19.9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3395,'0'0'13741,"-41"243"-12972,20-179-321,-4-9-287,5-4-97,4-10-64,1-9-97,10-9-1888,5-9-2980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3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664 2 993,'0'0'13084,"-50"0"-11835,-1-1-1017,0 2-1,-61 9 0,104-8-209,0 0 0,0 0 0,0 1-1,1 0 1,-1 0 0,1 1-1,-1 0 1,1 0 0,0 1-1,1-1 1,-1 2 0,1-1-1,0 1 1,0 0 0,-6 8-1,-21 25 100,2 2-1,1 1 1,3 1-1,1 1 1,2 2-1,-24 65 1,34-72 25,2 1 1,2 1-1,1 0 1,2 1-1,2 0 1,2 0 0,2 0-1,5 53 1,-4-87-117,1 0 0,1-1 1,-1 1-1,1-1 0,1 0 1,-1 0-1,1 0 0,1 0 1,-1 0-1,1 0 0,0-1 1,0 0-1,1 0 0,9 9 1,-6-7-3,1-2 0,-1 1 0,2-1 1,-1-1-1,0 1 0,1-2 0,0 1 1,1-1-1,12 3 0,12 0 18,0-1 0,1-2 1,0-1-1,-1-2 0,43-4 0,-66 2-61,-1 0 1,1-1-1,-1 0 1,0-1-1,0-1 0,0 0 1,0 0-1,0-1 1,-1 0-1,0-1 1,0 0-1,0 0 0,-1-1 1,0-1-1,0 1 1,-1-1-1,0-1 1,-1 0-1,1 0 1,-2 0-1,1-1 0,9-21 1,-4 6-28,-2-1 0,-1 0 1,-1 0-1,-1-1 0,-1 0 1,-1-1-1,-2 1 0,0-47 1,-2 10 48,1 28 5,-7-73 1,4 103-10,0 1 0,-1 0 0,1 0 0,-1 0-1,0 0 1,0 0 0,0 1 0,0-1 0,-1 0 0,0 1 0,0 0 0,0 0 0,-1 0 0,-3-4 0,-4-1-14,-1 1 1,1 0 0,-23-11-1,-9-7-167,40 23-22,-1 1-3919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0.7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0 10058,'0'0'9000,"-5"0"-11402,5 23-14030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0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0 12139,'-50'262'1986,"44"-262"2851,6 18-11595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4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118 0 6694,'0'0'9321,"-92"252"-8616,87-192-97,0-14-127,5 0-193,0-5-192,0-5-64,-5 1-32,0-9-448,0 4-2531,5-14-2050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1.8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30 65 4740,'0'0'10560,"-3"7"-10299,-4 16-76,1 1-1,1-1 1,1 1-1,2 0 1,0 0-1,1-1 1,2 1-1,3 30 1,-3-51-186,-1-1 1,1 1-1,-1-1 0,1 0 1,0 1-1,0-1 1,0 0-1,0 0 1,0 0-1,1 0 0,-1 0 1,0 0-1,1 0 1,0 0-1,-1 0 1,1-1-1,0 1 1,0-1-1,0 1 0,0-1 1,0 0-1,0 0 1,1 0-1,-1 0 1,0 0-1,1 0 1,-1-1-1,0 1 0,4 0 1,8 1-39,-1-1 1,0-1 0,0 1-1,15-3 1,-23 2 12,0-2 6,1 1 1,-1-1 0,0 0 0,0 0-1,0 0 1,0 0 0,0-1-1,-1 0 1,1 0 0,-1-1 0,0 1-1,0-1 1,0 0 0,0 0-1,0 0 1,-1 0 0,0-1 0,0 1-1,0-1 1,3-7 0,1-1 21,-1-1 0,-1 1 0,0-1 0,0 0 1,-1 0-1,3-24 0,-5-68 296,-3 65 146,1 40-421,0 0-1,0 0 1,0 0 0,-1-1-1,1 1 1,-1 0-1,1 0 1,-1 0 0,1 0-1,-1 0 1,0 0-1,1 0 1,-1 0 0,0 1-1,0-1 1,1 0 0,-1 0-1,0 0 1,0 1-1,0-1 1,0 1 0,0-1-1,0 1 1,0-1 0,0 1-1,-1-1 1,1 1-1,0 0 1,0 0 0,0-1-1,0 1 1,-2 0-1,-46-1-1318,35 2-1368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 10 8616,'0'0'6433,"-6"22"-6380,3-12-39,-5 16 28,2 1 0,1 0 0,1 0 0,0 34 1,5 90 688,-1-148-728,0-1 1,0 1-1,1-1 1,-1 0 0,1 1-1,0-1 1,-1 1-1,1-1 1,0 0-1,1 1 1,-1-1-1,0 0 1,1 0-1,-1 0 1,1 0-1,-1 0 1,1 0-1,0-1 1,0 1-1,0-1 1,0 1 0,0-1-1,0 1 1,0-1-1,1 0 1,-1 0-1,0 0 1,4 0-1,5 2-40,0-2 0,0 1-1,0-1 1,0-1 0,12-1 0,-4 1-72,-15 0 30,0 0 1,0 0-1,1-1 0,-1 0 0,0 1 0,0-2 0,0 1 1,0 0-1,0-1 0,0 0 0,0 0 0,0 0 0,-1 0 1,1 0-1,-1-1 0,5-4 0,-3 2-24,-1 0 1,0-1-1,0 0 0,0 0 0,0 0 1,-1 0-1,0 0 0,-1-1 1,3-7-1,1-10-24,-1 1 1,-2-1-1,0 0 1,-1-40-1,-2 57 171,-1 1-1,1-1 0,-1 0 1,-1 1-1,1-1 1,-1 1-1,0 0 1,-1 0-1,1-1 1,-1 1-1,0 1 1,-1-1-1,0 0 0,1 1 1,-2 0-1,1 0 1,-1 0-1,1 0 1,-10-6-1,6 6-257,0-1 0,-1 1 1,1 1-1,-1 0 0,0 0 0,0 1 0,-1 0 0,1 0 0,-1 1 1,1 0-1,-1 1 0,-16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1:43:22.66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217 211 10282,'0'0'3651,"-11"44"-3539,-33 141-96,40-172-16,2 0 1,-1 0-1,2 0 0,0 0 0,0 18 0,2-14 5,-1-15-1,0 0 1,1 0 0,-1 0-1,1-1 1,-1 1 0,1 0-1,0 0 1,0-1 0,0 1-1,0 0 1,0-1 0,0 1-1,0-1 1,0 0 0,1 1-1,-1-1 1,1 0 0,-1 0-1,1 1 1,-1-1-1,1-1 1,0 1 0,-1 0-1,1 0 1,0 0 0,0-1-1,-1 1 1,1-1 0,0 0-1,0 1 1,0-1 0,3 0-1,12 1 67,-1 0-1,32-2 0,-23-1-119,-21 3-65,0-1 1,1-1 0,-1 1 0,0-1-1,1 1 1,-1-1 0,0 0 0,0-1 0,0 1-1,0-1 1,0 0 0,0 0 0,0 0-1,-1 0 1,1-1 0,-1 1 0,0-1-1,1 0 1,-1 0 0,0 0 0,2-4 0,-3 3-37,1-1 0,-1 1 0,0-1 0,-1 1 0,1-1 0,-1 1 1,0-1-1,0 0 0,-1 0 0,1 0 0,-1 1 0,0-1 0,-1 0 1,1 0-1,-1 0 0,0 0 0,0 1 0,-3-10 0,2 8 137,-1 1 0,0-1 0,0 1 0,0-1 0,-1 1-1,0 0 1,0 0 0,0 1 0,-1-1 0,-7-6 0,-58-37 658,52 37-297,-67-35 880,65 37-931,0-1 1,0-1-1,1 0 1,0-2-1,1 0 0,-26-25 1,42 34-244,0 0 0,0 1 0,0-1 0,0 0 0,1 0 0,0 0 0,0 0 0,0 0 0,0 0 0,1-1 0,0 1 0,0 0 0,0 0 0,0 0 0,1-6 0,0-8-48,-1 15-4,0 1-1,1 0 1,-1-1 0,1 1 0,-1-1-1,1 1 1,0 0 0,0 0-1,0-1 1,0 1 0,1 0 0,-1 0-1,0 0 1,1 0 0,-1 0-1,1 0 1,3-2 0,0 0-27,1 0 0,0 0-1,0 0 1,0 1 0,0 0 0,9-3 0,-1 1-108,0 0 1,1 2 0,-1 0-1,1 0 1,22 0-1,-36 3 124,0 0-1,0 0 0,0 0 0,0 0 0,-1 0 0,1 0 0,0 1 1,0-1-1,0 0 0,0 0 0,0 1 0,0-1 0,-1 0 1,1 1-1,0-1 0,0 1 0,-1-1 0,1 1 0,0 0 0,-1-1 1,1 1-1,0 0 0,-1-1 0,1 1 0,-1 0 0,1 0 1,-1-1-1,1 1 0,-1 1 0,2 27-2,-2-20 15,0 201 930,0-119-3003,0-50-3183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.nus.edu.s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32.xml"/><Relationship Id="rId7" Type="http://schemas.openxmlformats.org/officeDocument/2006/relationships/image" Target="../media/image24.png"/><Relationship Id="rId12" Type="http://schemas.openxmlformats.org/officeDocument/2006/relationships/customXml" Target="../ink/ink21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17.xml"/><Relationship Id="rId9" Type="http://schemas.openxmlformats.org/officeDocument/2006/relationships/image" Target="../media/image2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4.png"/><Relationship Id="rId30" Type="http://schemas.openxmlformats.org/officeDocument/2006/relationships/customXml" Target="../ink/ink30.xml"/><Relationship Id="rId35" Type="http://schemas.openxmlformats.org/officeDocument/2006/relationships/image" Target="../media/image38.png"/><Relationship Id="rId8" Type="http://schemas.openxmlformats.org/officeDocument/2006/relationships/customXml" Target="../ink/ink1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34" Type="http://schemas.openxmlformats.org/officeDocument/2006/relationships/customXml" Target="../ink/ink49.xml"/><Relationship Id="rId7" Type="http://schemas.openxmlformats.org/officeDocument/2006/relationships/image" Target="../media/image24.png"/><Relationship Id="rId12" Type="http://schemas.openxmlformats.org/officeDocument/2006/relationships/customXml" Target="../ink/ink3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11" Type="http://schemas.openxmlformats.org/officeDocument/2006/relationships/image" Target="../media/image26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customXml" Target="../ink/ink34.xml"/><Relationship Id="rId9" Type="http://schemas.openxmlformats.org/officeDocument/2006/relationships/image" Target="../media/image25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4.png"/><Relationship Id="rId30" Type="http://schemas.openxmlformats.org/officeDocument/2006/relationships/customXml" Target="../ink/ink47.xml"/><Relationship Id="rId35" Type="http://schemas.openxmlformats.org/officeDocument/2006/relationships/image" Target="../media/image39.png"/><Relationship Id="rId8" Type="http://schemas.openxmlformats.org/officeDocument/2006/relationships/customXml" Target="../ink/ink3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40.png"/><Relationship Id="rId21" Type="http://schemas.openxmlformats.org/officeDocument/2006/relationships/image" Target="../media/image48.png"/><Relationship Id="rId34" Type="http://schemas.openxmlformats.org/officeDocument/2006/relationships/customXml" Target="../ink/ink66.xml"/><Relationship Id="rId7" Type="http://schemas.openxmlformats.org/officeDocument/2006/relationships/image" Target="../media/image42.png"/><Relationship Id="rId12" Type="http://schemas.openxmlformats.org/officeDocument/2006/relationships/customXml" Target="../ink/ink55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3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2.xml"/><Relationship Id="rId11" Type="http://schemas.openxmlformats.org/officeDocument/2006/relationships/image" Target="../media/image26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41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47.png"/><Relationship Id="rId31" Type="http://schemas.openxmlformats.org/officeDocument/2006/relationships/image" Target="../media/image52.png"/><Relationship Id="rId4" Type="http://schemas.openxmlformats.org/officeDocument/2006/relationships/customXml" Target="../ink/ink51.xml"/><Relationship Id="rId9" Type="http://schemas.openxmlformats.org/officeDocument/2006/relationships/image" Target="../media/image43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34.png"/><Relationship Id="rId30" Type="http://schemas.openxmlformats.org/officeDocument/2006/relationships/customXml" Target="../ink/ink64.xml"/><Relationship Id="rId35" Type="http://schemas.openxmlformats.org/officeDocument/2006/relationships/image" Target="../media/image54.png"/><Relationship Id="rId8" Type="http://schemas.openxmlformats.org/officeDocument/2006/relationships/customXml" Target="../ink/ink53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1" Type="http://schemas.openxmlformats.org/officeDocument/2006/relationships/image" Target="../media/image48.png"/><Relationship Id="rId63" Type="http://schemas.openxmlformats.org/officeDocument/2006/relationships/image" Target="../media/image68.png"/><Relationship Id="rId159" Type="http://schemas.openxmlformats.org/officeDocument/2006/relationships/customXml" Target="../ink/ink146.xml"/><Relationship Id="rId170" Type="http://schemas.openxmlformats.org/officeDocument/2006/relationships/image" Target="../media/image121.png"/><Relationship Id="rId226" Type="http://schemas.openxmlformats.org/officeDocument/2006/relationships/image" Target="../media/image149.png"/><Relationship Id="rId268" Type="http://schemas.openxmlformats.org/officeDocument/2006/relationships/customXml" Target="../ink/ink201.xml"/><Relationship Id="rId11" Type="http://schemas.openxmlformats.org/officeDocument/2006/relationships/image" Target="../media/image26.png"/><Relationship Id="rId32" Type="http://schemas.openxmlformats.org/officeDocument/2006/relationships/customXml" Target="../ink/ink82.xml"/><Relationship Id="rId53" Type="http://schemas.openxmlformats.org/officeDocument/2006/relationships/image" Target="../media/image63.png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149" Type="http://schemas.openxmlformats.org/officeDocument/2006/relationships/customXml" Target="../ink/ink141.xml"/><Relationship Id="rId5" Type="http://schemas.openxmlformats.org/officeDocument/2006/relationships/image" Target="../media/image41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181" Type="http://schemas.openxmlformats.org/officeDocument/2006/relationships/customXml" Target="../ink/ink157.xml"/><Relationship Id="rId216" Type="http://schemas.openxmlformats.org/officeDocument/2006/relationships/image" Target="../media/image144.png"/><Relationship Id="rId237" Type="http://schemas.openxmlformats.org/officeDocument/2006/relationships/customXml" Target="../ink/ink185.xml"/><Relationship Id="rId258" Type="http://schemas.openxmlformats.org/officeDocument/2006/relationships/customXml" Target="../ink/ink196.xml"/><Relationship Id="rId22" Type="http://schemas.openxmlformats.org/officeDocument/2006/relationships/customXml" Target="../ink/ink77.xml"/><Relationship Id="rId43" Type="http://schemas.openxmlformats.org/officeDocument/2006/relationships/image" Target="../media/image58.png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139" Type="http://schemas.openxmlformats.org/officeDocument/2006/relationships/image" Target="../media/image106.png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71" Type="http://schemas.openxmlformats.org/officeDocument/2006/relationships/customXml" Target="../ink/ink152.xml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27" Type="http://schemas.openxmlformats.org/officeDocument/2006/relationships/customXml" Target="../ink/ink180.xml"/><Relationship Id="rId248" Type="http://schemas.openxmlformats.org/officeDocument/2006/relationships/image" Target="../media/image160.png"/><Relationship Id="rId269" Type="http://schemas.openxmlformats.org/officeDocument/2006/relationships/image" Target="../media/image170.png"/><Relationship Id="rId12" Type="http://schemas.openxmlformats.org/officeDocument/2006/relationships/customXml" Target="../ink/ink72.xml"/><Relationship Id="rId33" Type="http://schemas.openxmlformats.org/officeDocument/2006/relationships/image" Target="../media/image53.png"/><Relationship Id="rId108" Type="http://schemas.openxmlformats.org/officeDocument/2006/relationships/customXml" Target="../ink/ink120.xml"/><Relationship Id="rId129" Type="http://schemas.openxmlformats.org/officeDocument/2006/relationships/image" Target="../media/image101.png"/><Relationship Id="rId54" Type="http://schemas.openxmlformats.org/officeDocument/2006/relationships/customXml" Target="../ink/ink93.xml"/><Relationship Id="rId75" Type="http://schemas.openxmlformats.org/officeDocument/2006/relationships/image" Target="../media/image74.png"/><Relationship Id="rId96" Type="http://schemas.openxmlformats.org/officeDocument/2006/relationships/customXml" Target="../ink/ink114.xml"/><Relationship Id="rId140" Type="http://schemas.openxmlformats.org/officeDocument/2006/relationships/customXml" Target="../ink/ink136.xml"/><Relationship Id="rId161" Type="http://schemas.openxmlformats.org/officeDocument/2006/relationships/customXml" Target="../ink/ink147.xml"/><Relationship Id="rId182" Type="http://schemas.openxmlformats.org/officeDocument/2006/relationships/image" Target="../media/image127.png"/><Relationship Id="rId217" Type="http://schemas.openxmlformats.org/officeDocument/2006/relationships/customXml" Target="../ink/ink175.xml"/><Relationship Id="rId6" Type="http://schemas.openxmlformats.org/officeDocument/2006/relationships/customXml" Target="../ink/ink69.xml"/><Relationship Id="rId238" Type="http://schemas.openxmlformats.org/officeDocument/2006/relationships/image" Target="../media/image155.png"/><Relationship Id="rId259" Type="http://schemas.openxmlformats.org/officeDocument/2006/relationships/image" Target="../media/image165.png"/><Relationship Id="rId23" Type="http://schemas.openxmlformats.org/officeDocument/2006/relationships/image" Target="../media/image49.png"/><Relationship Id="rId119" Type="http://schemas.openxmlformats.org/officeDocument/2006/relationships/image" Target="../media/image96.png"/><Relationship Id="rId270" Type="http://schemas.openxmlformats.org/officeDocument/2006/relationships/customXml" Target="../ink/ink202.xml"/><Relationship Id="rId44" Type="http://schemas.openxmlformats.org/officeDocument/2006/relationships/customXml" Target="../ink/ink88.xml"/><Relationship Id="rId65" Type="http://schemas.openxmlformats.org/officeDocument/2006/relationships/image" Target="../media/image69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51" Type="http://schemas.openxmlformats.org/officeDocument/2006/relationships/customXml" Target="../ink/ink142.xml"/><Relationship Id="rId172" Type="http://schemas.openxmlformats.org/officeDocument/2006/relationships/image" Target="../media/image122.png"/><Relationship Id="rId193" Type="http://schemas.openxmlformats.org/officeDocument/2006/relationships/customXml" Target="../ink/ink163.xml"/><Relationship Id="rId207" Type="http://schemas.openxmlformats.org/officeDocument/2006/relationships/customXml" Target="../ink/ink170.xml"/><Relationship Id="rId228" Type="http://schemas.openxmlformats.org/officeDocument/2006/relationships/image" Target="../media/image150.png"/><Relationship Id="rId249" Type="http://schemas.openxmlformats.org/officeDocument/2006/relationships/customXml" Target="../ink/ink191.xml"/><Relationship Id="rId13" Type="http://schemas.openxmlformats.org/officeDocument/2006/relationships/image" Target="../media/image44.png"/><Relationship Id="rId109" Type="http://schemas.openxmlformats.org/officeDocument/2006/relationships/image" Target="../media/image91.png"/><Relationship Id="rId260" Type="http://schemas.openxmlformats.org/officeDocument/2006/relationships/customXml" Target="../ink/ink197.xml"/><Relationship Id="rId34" Type="http://schemas.openxmlformats.org/officeDocument/2006/relationships/customXml" Target="../ink/ink83.xml"/><Relationship Id="rId55" Type="http://schemas.openxmlformats.org/officeDocument/2006/relationships/image" Target="../media/image64.png"/><Relationship Id="rId76" Type="http://schemas.openxmlformats.org/officeDocument/2006/relationships/customXml" Target="../ink/ink104.xml"/><Relationship Id="rId97" Type="http://schemas.openxmlformats.org/officeDocument/2006/relationships/image" Target="../media/image85.png"/><Relationship Id="rId120" Type="http://schemas.openxmlformats.org/officeDocument/2006/relationships/customXml" Target="../ink/ink126.xml"/><Relationship Id="rId141" Type="http://schemas.openxmlformats.org/officeDocument/2006/relationships/image" Target="../media/image107.png"/><Relationship Id="rId7" Type="http://schemas.openxmlformats.org/officeDocument/2006/relationships/image" Target="../media/image42.png"/><Relationship Id="rId162" Type="http://schemas.openxmlformats.org/officeDocument/2006/relationships/image" Target="../media/image117.png"/><Relationship Id="rId183" Type="http://schemas.openxmlformats.org/officeDocument/2006/relationships/customXml" Target="../ink/ink158.xml"/><Relationship Id="rId218" Type="http://schemas.openxmlformats.org/officeDocument/2006/relationships/image" Target="../media/image145.png"/><Relationship Id="rId239" Type="http://schemas.openxmlformats.org/officeDocument/2006/relationships/customXml" Target="../ink/ink186.xml"/><Relationship Id="rId250" Type="http://schemas.openxmlformats.org/officeDocument/2006/relationships/image" Target="../media/image161.png"/><Relationship Id="rId271" Type="http://schemas.openxmlformats.org/officeDocument/2006/relationships/image" Target="../media/image171.png"/><Relationship Id="rId24" Type="http://schemas.openxmlformats.org/officeDocument/2006/relationships/customXml" Target="../ink/ink78.xml"/><Relationship Id="rId45" Type="http://schemas.openxmlformats.org/officeDocument/2006/relationships/image" Target="../media/image59.png"/><Relationship Id="rId66" Type="http://schemas.openxmlformats.org/officeDocument/2006/relationships/customXml" Target="../ink/ink99.xml"/><Relationship Id="rId87" Type="http://schemas.openxmlformats.org/officeDocument/2006/relationships/image" Target="../media/image80.png"/><Relationship Id="rId110" Type="http://schemas.openxmlformats.org/officeDocument/2006/relationships/customXml" Target="../ink/ink121.xml"/><Relationship Id="rId131" Type="http://schemas.openxmlformats.org/officeDocument/2006/relationships/image" Target="../media/image102.png"/><Relationship Id="rId152" Type="http://schemas.openxmlformats.org/officeDocument/2006/relationships/image" Target="../media/image112.png"/><Relationship Id="rId173" Type="http://schemas.openxmlformats.org/officeDocument/2006/relationships/customXml" Target="../ink/ink153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181.xml"/><Relationship Id="rId240" Type="http://schemas.openxmlformats.org/officeDocument/2006/relationships/image" Target="../media/image156.png"/><Relationship Id="rId261" Type="http://schemas.openxmlformats.org/officeDocument/2006/relationships/image" Target="../media/image166.png"/><Relationship Id="rId14" Type="http://schemas.openxmlformats.org/officeDocument/2006/relationships/customXml" Target="../ink/ink73.xml"/><Relationship Id="rId35" Type="http://schemas.openxmlformats.org/officeDocument/2006/relationships/image" Target="../media/image54.png"/><Relationship Id="rId56" Type="http://schemas.openxmlformats.org/officeDocument/2006/relationships/customXml" Target="../ink/ink94.xml"/><Relationship Id="rId77" Type="http://schemas.openxmlformats.org/officeDocument/2006/relationships/image" Target="../media/image75.png"/><Relationship Id="rId100" Type="http://schemas.openxmlformats.org/officeDocument/2006/relationships/customXml" Target="../ink/ink116.xml"/><Relationship Id="rId8" Type="http://schemas.openxmlformats.org/officeDocument/2006/relationships/customXml" Target="../ink/ink70.xml"/><Relationship Id="rId98" Type="http://schemas.openxmlformats.org/officeDocument/2006/relationships/customXml" Target="../ink/ink115.xml"/><Relationship Id="rId121" Type="http://schemas.openxmlformats.org/officeDocument/2006/relationships/image" Target="../media/image97.png"/><Relationship Id="rId142" Type="http://schemas.openxmlformats.org/officeDocument/2006/relationships/customXml" Target="../ink/ink137.xml"/><Relationship Id="rId163" Type="http://schemas.openxmlformats.org/officeDocument/2006/relationships/customXml" Target="../ink/ink148.xml"/><Relationship Id="rId184" Type="http://schemas.openxmlformats.org/officeDocument/2006/relationships/image" Target="../media/image128.png"/><Relationship Id="rId219" Type="http://schemas.openxmlformats.org/officeDocument/2006/relationships/customXml" Target="../ink/ink176.xml"/><Relationship Id="rId230" Type="http://schemas.openxmlformats.org/officeDocument/2006/relationships/image" Target="../media/image151.png"/><Relationship Id="rId251" Type="http://schemas.openxmlformats.org/officeDocument/2006/relationships/customXml" Target="../ink/ink192.xml"/><Relationship Id="rId25" Type="http://schemas.openxmlformats.org/officeDocument/2006/relationships/image" Target="../media/image50.png"/><Relationship Id="rId46" Type="http://schemas.openxmlformats.org/officeDocument/2006/relationships/customXml" Target="../ink/ink89.xml"/><Relationship Id="rId67" Type="http://schemas.openxmlformats.org/officeDocument/2006/relationships/image" Target="../media/image70.png"/><Relationship Id="rId88" Type="http://schemas.openxmlformats.org/officeDocument/2006/relationships/customXml" Target="../ink/ink110.xml"/><Relationship Id="rId111" Type="http://schemas.openxmlformats.org/officeDocument/2006/relationships/image" Target="../media/image92.png"/><Relationship Id="rId132" Type="http://schemas.openxmlformats.org/officeDocument/2006/relationships/customXml" Target="../ink/ink132.xml"/><Relationship Id="rId153" Type="http://schemas.openxmlformats.org/officeDocument/2006/relationships/customXml" Target="../ink/ink143.xml"/><Relationship Id="rId174" Type="http://schemas.openxmlformats.org/officeDocument/2006/relationships/image" Target="../media/image123.png"/><Relationship Id="rId195" Type="http://schemas.openxmlformats.org/officeDocument/2006/relationships/customXml" Target="../ink/ink164.xml"/><Relationship Id="rId209" Type="http://schemas.openxmlformats.org/officeDocument/2006/relationships/customXml" Target="../ink/ink171.xml"/><Relationship Id="rId220" Type="http://schemas.openxmlformats.org/officeDocument/2006/relationships/image" Target="../media/image146.png"/><Relationship Id="rId241" Type="http://schemas.openxmlformats.org/officeDocument/2006/relationships/customXml" Target="../ink/ink187.xml"/><Relationship Id="rId15" Type="http://schemas.openxmlformats.org/officeDocument/2006/relationships/image" Target="../media/image45.png"/><Relationship Id="rId36" Type="http://schemas.openxmlformats.org/officeDocument/2006/relationships/customXml" Target="../ink/ink84.xml"/><Relationship Id="rId57" Type="http://schemas.openxmlformats.org/officeDocument/2006/relationships/image" Target="../media/image65.png"/><Relationship Id="rId262" Type="http://schemas.openxmlformats.org/officeDocument/2006/relationships/customXml" Target="../ink/ink198.xml"/><Relationship Id="rId78" Type="http://schemas.openxmlformats.org/officeDocument/2006/relationships/customXml" Target="../ink/ink105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127.xml"/><Relationship Id="rId143" Type="http://schemas.openxmlformats.org/officeDocument/2006/relationships/image" Target="../media/image108.png"/><Relationship Id="rId164" Type="http://schemas.openxmlformats.org/officeDocument/2006/relationships/image" Target="../media/image118.png"/><Relationship Id="rId185" Type="http://schemas.openxmlformats.org/officeDocument/2006/relationships/customXml" Target="../ink/ink159.xml"/><Relationship Id="rId9" Type="http://schemas.openxmlformats.org/officeDocument/2006/relationships/image" Target="../media/image43.png"/><Relationship Id="rId210" Type="http://schemas.openxmlformats.org/officeDocument/2006/relationships/image" Target="../media/image141.png"/><Relationship Id="rId26" Type="http://schemas.openxmlformats.org/officeDocument/2006/relationships/customXml" Target="../ink/ink79.xml"/><Relationship Id="rId231" Type="http://schemas.openxmlformats.org/officeDocument/2006/relationships/customXml" Target="../ink/ink182.xml"/><Relationship Id="rId252" Type="http://schemas.openxmlformats.org/officeDocument/2006/relationships/image" Target="../media/image162.png"/><Relationship Id="rId47" Type="http://schemas.openxmlformats.org/officeDocument/2006/relationships/image" Target="../media/image60.png"/><Relationship Id="rId68" Type="http://schemas.openxmlformats.org/officeDocument/2006/relationships/customXml" Target="../ink/ink100.xml"/><Relationship Id="rId89" Type="http://schemas.openxmlformats.org/officeDocument/2006/relationships/image" Target="../media/image81.png"/><Relationship Id="rId112" Type="http://schemas.openxmlformats.org/officeDocument/2006/relationships/customXml" Target="../ink/ink122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75" Type="http://schemas.openxmlformats.org/officeDocument/2006/relationships/customXml" Target="../ink/ink154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74.xml"/><Relationship Id="rId221" Type="http://schemas.openxmlformats.org/officeDocument/2006/relationships/customXml" Target="../ink/ink177.xml"/><Relationship Id="rId242" Type="http://schemas.openxmlformats.org/officeDocument/2006/relationships/image" Target="../media/image157.png"/><Relationship Id="rId263" Type="http://schemas.openxmlformats.org/officeDocument/2006/relationships/image" Target="../media/image167.png"/><Relationship Id="rId37" Type="http://schemas.openxmlformats.org/officeDocument/2006/relationships/image" Target="../media/image55.png"/><Relationship Id="rId58" Type="http://schemas.openxmlformats.org/officeDocument/2006/relationships/customXml" Target="../ink/ink95.xml"/><Relationship Id="rId79" Type="http://schemas.openxmlformats.org/officeDocument/2006/relationships/image" Target="../media/image76.png"/><Relationship Id="rId102" Type="http://schemas.openxmlformats.org/officeDocument/2006/relationships/customXml" Target="../ink/ink117.xml"/><Relationship Id="rId123" Type="http://schemas.openxmlformats.org/officeDocument/2006/relationships/image" Target="../media/image98.png"/><Relationship Id="rId144" Type="http://schemas.openxmlformats.org/officeDocument/2006/relationships/customXml" Target="../ink/ink138.xml"/><Relationship Id="rId90" Type="http://schemas.openxmlformats.org/officeDocument/2006/relationships/customXml" Target="../ink/ink111.xml"/><Relationship Id="rId165" Type="http://schemas.openxmlformats.org/officeDocument/2006/relationships/customXml" Target="../ink/ink149.xml"/><Relationship Id="rId186" Type="http://schemas.openxmlformats.org/officeDocument/2006/relationships/image" Target="../media/image129.png"/><Relationship Id="rId211" Type="http://schemas.openxmlformats.org/officeDocument/2006/relationships/customXml" Target="../ink/ink172.xml"/><Relationship Id="rId232" Type="http://schemas.openxmlformats.org/officeDocument/2006/relationships/image" Target="../media/image152.png"/><Relationship Id="rId253" Type="http://schemas.openxmlformats.org/officeDocument/2006/relationships/customXml" Target="../ink/ink193.xml"/><Relationship Id="rId27" Type="http://schemas.openxmlformats.org/officeDocument/2006/relationships/image" Target="../media/image34.png"/><Relationship Id="rId48" Type="http://schemas.openxmlformats.org/officeDocument/2006/relationships/customXml" Target="../ink/ink90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155" Type="http://schemas.openxmlformats.org/officeDocument/2006/relationships/customXml" Target="../ink/ink144.xml"/><Relationship Id="rId176" Type="http://schemas.openxmlformats.org/officeDocument/2006/relationships/image" Target="../media/image124.png"/><Relationship Id="rId197" Type="http://schemas.openxmlformats.org/officeDocument/2006/relationships/customXml" Target="../ink/ink165.xml"/><Relationship Id="rId201" Type="http://schemas.openxmlformats.org/officeDocument/2006/relationships/customXml" Target="../ink/ink167.xml"/><Relationship Id="rId222" Type="http://schemas.openxmlformats.org/officeDocument/2006/relationships/image" Target="../media/image147.png"/><Relationship Id="rId243" Type="http://schemas.openxmlformats.org/officeDocument/2006/relationships/customXml" Target="../ink/ink188.xml"/><Relationship Id="rId264" Type="http://schemas.openxmlformats.org/officeDocument/2006/relationships/customXml" Target="../ink/ink199.xml"/><Relationship Id="rId17" Type="http://schemas.openxmlformats.org/officeDocument/2006/relationships/image" Target="../media/image46.png"/><Relationship Id="rId38" Type="http://schemas.openxmlformats.org/officeDocument/2006/relationships/customXml" Target="../ink/ink85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128.xml"/><Relationship Id="rId70" Type="http://schemas.openxmlformats.org/officeDocument/2006/relationships/customXml" Target="../ink/ink101.xml"/><Relationship Id="rId91" Type="http://schemas.openxmlformats.org/officeDocument/2006/relationships/image" Target="../media/image82.png"/><Relationship Id="rId145" Type="http://schemas.openxmlformats.org/officeDocument/2006/relationships/customXml" Target="../ink/ink139.xml"/><Relationship Id="rId166" Type="http://schemas.openxmlformats.org/officeDocument/2006/relationships/image" Target="../media/image119.png"/><Relationship Id="rId187" Type="http://schemas.openxmlformats.org/officeDocument/2006/relationships/customXml" Target="../ink/ink160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42.png"/><Relationship Id="rId233" Type="http://schemas.openxmlformats.org/officeDocument/2006/relationships/customXml" Target="../ink/ink183.xml"/><Relationship Id="rId254" Type="http://schemas.openxmlformats.org/officeDocument/2006/relationships/image" Target="../media/image163.png"/><Relationship Id="rId28" Type="http://schemas.openxmlformats.org/officeDocument/2006/relationships/customXml" Target="../ink/ink80.xml"/><Relationship Id="rId49" Type="http://schemas.openxmlformats.org/officeDocument/2006/relationships/image" Target="../media/image61.png"/><Relationship Id="rId114" Type="http://schemas.openxmlformats.org/officeDocument/2006/relationships/customXml" Target="../ink/ink123.xml"/><Relationship Id="rId60" Type="http://schemas.openxmlformats.org/officeDocument/2006/relationships/customXml" Target="../ink/ink96.xml"/><Relationship Id="rId81" Type="http://schemas.openxmlformats.org/officeDocument/2006/relationships/image" Target="../media/image77.png"/><Relationship Id="rId135" Type="http://schemas.openxmlformats.org/officeDocument/2006/relationships/image" Target="../media/image104.png"/><Relationship Id="rId156" Type="http://schemas.openxmlformats.org/officeDocument/2006/relationships/image" Target="../media/image114.png"/><Relationship Id="rId177" Type="http://schemas.openxmlformats.org/officeDocument/2006/relationships/customXml" Target="../ink/ink155.xml"/><Relationship Id="rId198" Type="http://schemas.openxmlformats.org/officeDocument/2006/relationships/image" Target="../media/image135.png"/><Relationship Id="rId202" Type="http://schemas.openxmlformats.org/officeDocument/2006/relationships/image" Target="../media/image137.png"/><Relationship Id="rId223" Type="http://schemas.openxmlformats.org/officeDocument/2006/relationships/customXml" Target="../ink/ink178.xml"/><Relationship Id="rId244" Type="http://schemas.openxmlformats.org/officeDocument/2006/relationships/image" Target="../media/image158.png"/><Relationship Id="rId18" Type="http://schemas.openxmlformats.org/officeDocument/2006/relationships/customXml" Target="../ink/ink75.xml"/><Relationship Id="rId39" Type="http://schemas.openxmlformats.org/officeDocument/2006/relationships/image" Target="../media/image56.png"/><Relationship Id="rId265" Type="http://schemas.openxmlformats.org/officeDocument/2006/relationships/image" Target="../media/image168.png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99.png"/><Relationship Id="rId146" Type="http://schemas.openxmlformats.org/officeDocument/2006/relationships/image" Target="../media/image109.png"/><Relationship Id="rId167" Type="http://schemas.openxmlformats.org/officeDocument/2006/relationships/customXml" Target="../ink/ink150.xml"/><Relationship Id="rId188" Type="http://schemas.openxmlformats.org/officeDocument/2006/relationships/image" Target="../media/image130.png"/><Relationship Id="rId71" Type="http://schemas.openxmlformats.org/officeDocument/2006/relationships/image" Target="../media/image72.png"/><Relationship Id="rId92" Type="http://schemas.openxmlformats.org/officeDocument/2006/relationships/customXml" Target="../ink/ink112.xml"/><Relationship Id="rId213" Type="http://schemas.openxmlformats.org/officeDocument/2006/relationships/customXml" Target="../ink/ink173.xml"/><Relationship Id="rId234" Type="http://schemas.openxmlformats.org/officeDocument/2006/relationships/image" Target="../media/image153.png"/><Relationship Id="rId2" Type="http://schemas.openxmlformats.org/officeDocument/2006/relationships/customXml" Target="../ink/ink67.xml"/><Relationship Id="rId29" Type="http://schemas.openxmlformats.org/officeDocument/2006/relationships/image" Target="../media/image51.png"/><Relationship Id="rId255" Type="http://schemas.openxmlformats.org/officeDocument/2006/relationships/customXml" Target="../ink/ink194.xml"/><Relationship Id="rId40" Type="http://schemas.openxmlformats.org/officeDocument/2006/relationships/customXml" Target="../ink/ink86.xml"/><Relationship Id="rId115" Type="http://schemas.openxmlformats.org/officeDocument/2006/relationships/image" Target="../media/image94.png"/><Relationship Id="rId136" Type="http://schemas.openxmlformats.org/officeDocument/2006/relationships/customXml" Target="../ink/ink134.xml"/><Relationship Id="rId157" Type="http://schemas.openxmlformats.org/officeDocument/2006/relationships/customXml" Target="../ink/ink145.xml"/><Relationship Id="rId178" Type="http://schemas.openxmlformats.org/officeDocument/2006/relationships/image" Target="../media/image125.png"/><Relationship Id="rId61" Type="http://schemas.openxmlformats.org/officeDocument/2006/relationships/image" Target="../media/image67.png"/><Relationship Id="rId82" Type="http://schemas.openxmlformats.org/officeDocument/2006/relationships/customXml" Target="../ink/ink107.xml"/><Relationship Id="rId199" Type="http://schemas.openxmlformats.org/officeDocument/2006/relationships/customXml" Target="../ink/ink166.xml"/><Relationship Id="rId203" Type="http://schemas.openxmlformats.org/officeDocument/2006/relationships/customXml" Target="../ink/ink168.xml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189.xml"/><Relationship Id="rId266" Type="http://schemas.openxmlformats.org/officeDocument/2006/relationships/customXml" Target="../ink/ink200.xml"/><Relationship Id="rId30" Type="http://schemas.openxmlformats.org/officeDocument/2006/relationships/customXml" Target="../ink/ink81.xml"/><Relationship Id="rId105" Type="http://schemas.openxmlformats.org/officeDocument/2006/relationships/image" Target="../media/image89.png"/><Relationship Id="rId126" Type="http://schemas.openxmlformats.org/officeDocument/2006/relationships/customXml" Target="../ink/ink129.xml"/><Relationship Id="rId147" Type="http://schemas.openxmlformats.org/officeDocument/2006/relationships/customXml" Target="../ink/ink140.xml"/><Relationship Id="rId168" Type="http://schemas.openxmlformats.org/officeDocument/2006/relationships/image" Target="../media/image120.png"/><Relationship Id="rId51" Type="http://schemas.openxmlformats.org/officeDocument/2006/relationships/image" Target="../media/image62.png"/><Relationship Id="rId72" Type="http://schemas.openxmlformats.org/officeDocument/2006/relationships/customXml" Target="../ink/ink102.xml"/><Relationship Id="rId93" Type="http://schemas.openxmlformats.org/officeDocument/2006/relationships/image" Target="../media/image83.png"/><Relationship Id="rId189" Type="http://schemas.openxmlformats.org/officeDocument/2006/relationships/customXml" Target="../ink/ink161.xml"/><Relationship Id="rId3" Type="http://schemas.openxmlformats.org/officeDocument/2006/relationships/image" Target="../media/image40.png"/><Relationship Id="rId214" Type="http://schemas.openxmlformats.org/officeDocument/2006/relationships/image" Target="../media/image143.png"/><Relationship Id="rId235" Type="http://schemas.openxmlformats.org/officeDocument/2006/relationships/customXml" Target="../ink/ink184.xml"/><Relationship Id="rId256" Type="http://schemas.openxmlformats.org/officeDocument/2006/relationships/image" Target="../media/image164.png"/><Relationship Id="rId116" Type="http://schemas.openxmlformats.org/officeDocument/2006/relationships/customXml" Target="../ink/ink124.xml"/><Relationship Id="rId137" Type="http://schemas.openxmlformats.org/officeDocument/2006/relationships/image" Target="../media/image105.png"/><Relationship Id="rId158" Type="http://schemas.openxmlformats.org/officeDocument/2006/relationships/image" Target="../media/image115.png"/><Relationship Id="rId20" Type="http://schemas.openxmlformats.org/officeDocument/2006/relationships/customXml" Target="../ink/ink76.xml"/><Relationship Id="rId41" Type="http://schemas.openxmlformats.org/officeDocument/2006/relationships/image" Target="../media/image57.png"/><Relationship Id="rId62" Type="http://schemas.openxmlformats.org/officeDocument/2006/relationships/customXml" Target="../ink/ink97.xml"/><Relationship Id="rId83" Type="http://schemas.openxmlformats.org/officeDocument/2006/relationships/image" Target="../media/image78.png"/><Relationship Id="rId179" Type="http://schemas.openxmlformats.org/officeDocument/2006/relationships/customXml" Target="../ink/ink156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5" Type="http://schemas.openxmlformats.org/officeDocument/2006/relationships/customXml" Target="../ink/ink179.xml"/><Relationship Id="rId246" Type="http://schemas.openxmlformats.org/officeDocument/2006/relationships/image" Target="../media/image159.png"/><Relationship Id="rId267" Type="http://schemas.openxmlformats.org/officeDocument/2006/relationships/image" Target="../media/image169.png"/><Relationship Id="rId106" Type="http://schemas.openxmlformats.org/officeDocument/2006/relationships/customXml" Target="../ink/ink119.xml"/><Relationship Id="rId127" Type="http://schemas.openxmlformats.org/officeDocument/2006/relationships/image" Target="../media/image100.png"/><Relationship Id="rId10" Type="http://schemas.openxmlformats.org/officeDocument/2006/relationships/customXml" Target="../ink/ink71.xml"/><Relationship Id="rId31" Type="http://schemas.openxmlformats.org/officeDocument/2006/relationships/image" Target="../media/image52.png"/><Relationship Id="rId52" Type="http://schemas.openxmlformats.org/officeDocument/2006/relationships/customXml" Target="../ink/ink92.xml"/><Relationship Id="rId73" Type="http://schemas.openxmlformats.org/officeDocument/2006/relationships/image" Target="../media/image73.png"/><Relationship Id="rId94" Type="http://schemas.openxmlformats.org/officeDocument/2006/relationships/customXml" Target="../ink/ink113.xml"/><Relationship Id="rId148" Type="http://schemas.openxmlformats.org/officeDocument/2006/relationships/image" Target="../media/image110.png"/><Relationship Id="rId169" Type="http://schemas.openxmlformats.org/officeDocument/2006/relationships/customXml" Target="../ink/ink151.xml"/><Relationship Id="rId4" Type="http://schemas.openxmlformats.org/officeDocument/2006/relationships/customXml" Target="../ink/ink68.xml"/><Relationship Id="rId180" Type="http://schemas.openxmlformats.org/officeDocument/2006/relationships/image" Target="../media/image126.png"/><Relationship Id="rId215" Type="http://schemas.openxmlformats.org/officeDocument/2006/relationships/customXml" Target="../ink/ink174.xml"/><Relationship Id="rId236" Type="http://schemas.openxmlformats.org/officeDocument/2006/relationships/image" Target="../media/image154.png"/><Relationship Id="rId257" Type="http://schemas.openxmlformats.org/officeDocument/2006/relationships/customXml" Target="../ink/ink195.xml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191" Type="http://schemas.openxmlformats.org/officeDocument/2006/relationships/customXml" Target="../ink/ink162.xml"/><Relationship Id="rId205" Type="http://schemas.openxmlformats.org/officeDocument/2006/relationships/customXml" Target="../ink/ink169.xml"/><Relationship Id="rId247" Type="http://schemas.openxmlformats.org/officeDocument/2006/relationships/customXml" Target="../ink/ink190.xml"/><Relationship Id="rId107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99" Type="http://schemas.openxmlformats.org/officeDocument/2006/relationships/image" Target="../media/image185.png"/><Relationship Id="rId21" Type="http://schemas.openxmlformats.org/officeDocument/2006/relationships/image" Target="../media/image48.png"/><Relationship Id="rId63" Type="http://schemas.openxmlformats.org/officeDocument/2006/relationships/image" Target="../media/image68.png"/><Relationship Id="rId159" Type="http://schemas.openxmlformats.org/officeDocument/2006/relationships/customXml" Target="../ink/ink282.xml"/><Relationship Id="rId324" Type="http://schemas.openxmlformats.org/officeDocument/2006/relationships/customXml" Target="../ink/ink366.xml"/><Relationship Id="rId170" Type="http://schemas.openxmlformats.org/officeDocument/2006/relationships/image" Target="../media/image121.png"/><Relationship Id="rId226" Type="http://schemas.openxmlformats.org/officeDocument/2006/relationships/image" Target="../media/image149.png"/><Relationship Id="rId268" Type="http://schemas.openxmlformats.org/officeDocument/2006/relationships/customXml" Target="../ink/ink337.xml"/><Relationship Id="rId32" Type="http://schemas.openxmlformats.org/officeDocument/2006/relationships/customXml" Target="../ink/ink218.xml"/><Relationship Id="rId74" Type="http://schemas.openxmlformats.org/officeDocument/2006/relationships/customXml" Target="../ink/ink239.xml"/><Relationship Id="rId128" Type="http://schemas.openxmlformats.org/officeDocument/2006/relationships/customXml" Target="../ink/ink266.xml"/><Relationship Id="rId5" Type="http://schemas.openxmlformats.org/officeDocument/2006/relationships/image" Target="../media/image41.png"/><Relationship Id="rId181" Type="http://schemas.openxmlformats.org/officeDocument/2006/relationships/customXml" Target="../ink/ink293.xml"/><Relationship Id="rId237" Type="http://schemas.openxmlformats.org/officeDocument/2006/relationships/customXml" Target="../ink/ink321.xml"/><Relationship Id="rId279" Type="http://schemas.openxmlformats.org/officeDocument/2006/relationships/image" Target="../media/image175.png"/><Relationship Id="rId43" Type="http://schemas.openxmlformats.org/officeDocument/2006/relationships/image" Target="../media/image58.png"/><Relationship Id="rId139" Type="http://schemas.openxmlformats.org/officeDocument/2006/relationships/image" Target="../media/image106.png"/><Relationship Id="rId290" Type="http://schemas.openxmlformats.org/officeDocument/2006/relationships/customXml" Target="../ink/ink348.xml"/><Relationship Id="rId304" Type="http://schemas.openxmlformats.org/officeDocument/2006/relationships/image" Target="../media/image187.png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48" Type="http://schemas.openxmlformats.org/officeDocument/2006/relationships/image" Target="../media/image160.png"/><Relationship Id="rId12" Type="http://schemas.openxmlformats.org/officeDocument/2006/relationships/customXml" Target="../ink/ink208.xml"/><Relationship Id="rId108" Type="http://schemas.openxmlformats.org/officeDocument/2006/relationships/customXml" Target="../ink/ink256.xml"/><Relationship Id="rId315" Type="http://schemas.openxmlformats.org/officeDocument/2006/relationships/customXml" Target="../ink/ink361.xml"/><Relationship Id="rId54" Type="http://schemas.openxmlformats.org/officeDocument/2006/relationships/customXml" Target="../ink/ink229.xml"/><Relationship Id="rId96" Type="http://schemas.openxmlformats.org/officeDocument/2006/relationships/customXml" Target="../ink/ink250.xml"/><Relationship Id="rId161" Type="http://schemas.openxmlformats.org/officeDocument/2006/relationships/customXml" Target="../ink/ink283.xml"/><Relationship Id="rId217" Type="http://schemas.openxmlformats.org/officeDocument/2006/relationships/customXml" Target="../ink/ink311.xml"/><Relationship Id="rId259" Type="http://schemas.openxmlformats.org/officeDocument/2006/relationships/image" Target="../media/image165.png"/><Relationship Id="rId23" Type="http://schemas.openxmlformats.org/officeDocument/2006/relationships/image" Target="../media/image49.png"/><Relationship Id="rId119" Type="http://schemas.openxmlformats.org/officeDocument/2006/relationships/image" Target="../media/image96.png"/><Relationship Id="rId270" Type="http://schemas.openxmlformats.org/officeDocument/2006/relationships/customXml" Target="../ink/ink338.xml"/><Relationship Id="rId326" Type="http://schemas.openxmlformats.org/officeDocument/2006/relationships/customXml" Target="../ink/ink367.xml"/><Relationship Id="rId65" Type="http://schemas.openxmlformats.org/officeDocument/2006/relationships/image" Target="../media/image69.png"/><Relationship Id="rId130" Type="http://schemas.openxmlformats.org/officeDocument/2006/relationships/customXml" Target="../ink/ink267.xml"/><Relationship Id="rId172" Type="http://schemas.openxmlformats.org/officeDocument/2006/relationships/image" Target="../media/image122.png"/><Relationship Id="rId228" Type="http://schemas.openxmlformats.org/officeDocument/2006/relationships/image" Target="../media/image150.png"/><Relationship Id="rId281" Type="http://schemas.openxmlformats.org/officeDocument/2006/relationships/image" Target="../media/image176.png"/><Relationship Id="rId34" Type="http://schemas.openxmlformats.org/officeDocument/2006/relationships/customXml" Target="../ink/ink219.xml"/><Relationship Id="rId76" Type="http://schemas.openxmlformats.org/officeDocument/2006/relationships/customXml" Target="../ink/ink240.xml"/><Relationship Id="rId141" Type="http://schemas.openxmlformats.org/officeDocument/2006/relationships/image" Target="../media/image107.png"/><Relationship Id="rId7" Type="http://schemas.openxmlformats.org/officeDocument/2006/relationships/image" Target="../media/image42.png"/><Relationship Id="rId162" Type="http://schemas.openxmlformats.org/officeDocument/2006/relationships/image" Target="../media/image117.png"/><Relationship Id="rId183" Type="http://schemas.openxmlformats.org/officeDocument/2006/relationships/customXml" Target="../ink/ink294.xml"/><Relationship Id="rId218" Type="http://schemas.openxmlformats.org/officeDocument/2006/relationships/image" Target="../media/image145.png"/><Relationship Id="rId239" Type="http://schemas.openxmlformats.org/officeDocument/2006/relationships/customXml" Target="../ink/ink322.xml"/><Relationship Id="rId250" Type="http://schemas.openxmlformats.org/officeDocument/2006/relationships/image" Target="../media/image161.png"/><Relationship Id="rId271" Type="http://schemas.openxmlformats.org/officeDocument/2006/relationships/image" Target="../media/image171.png"/><Relationship Id="rId292" Type="http://schemas.openxmlformats.org/officeDocument/2006/relationships/customXml" Target="../ink/ink349.xml"/><Relationship Id="rId306" Type="http://schemas.openxmlformats.org/officeDocument/2006/relationships/image" Target="../media/image188.png"/><Relationship Id="rId24" Type="http://schemas.openxmlformats.org/officeDocument/2006/relationships/customXml" Target="../ink/ink214.xml"/><Relationship Id="rId45" Type="http://schemas.openxmlformats.org/officeDocument/2006/relationships/image" Target="../media/image59.png"/><Relationship Id="rId66" Type="http://schemas.openxmlformats.org/officeDocument/2006/relationships/customXml" Target="../ink/ink235.xml"/><Relationship Id="rId87" Type="http://schemas.openxmlformats.org/officeDocument/2006/relationships/image" Target="../media/image80.png"/><Relationship Id="rId110" Type="http://schemas.openxmlformats.org/officeDocument/2006/relationships/customXml" Target="../ink/ink257.xml"/><Relationship Id="rId131" Type="http://schemas.openxmlformats.org/officeDocument/2006/relationships/image" Target="../media/image102.png"/><Relationship Id="rId327" Type="http://schemas.openxmlformats.org/officeDocument/2006/relationships/image" Target="../media/image198.png"/><Relationship Id="rId152" Type="http://schemas.openxmlformats.org/officeDocument/2006/relationships/image" Target="../media/image112.png"/><Relationship Id="rId173" Type="http://schemas.openxmlformats.org/officeDocument/2006/relationships/customXml" Target="../ink/ink289.xml"/><Relationship Id="rId194" Type="http://schemas.openxmlformats.org/officeDocument/2006/relationships/image" Target="../media/image133.png"/><Relationship Id="rId208" Type="http://schemas.openxmlformats.org/officeDocument/2006/relationships/image" Target="../media/image140.png"/><Relationship Id="rId229" Type="http://schemas.openxmlformats.org/officeDocument/2006/relationships/customXml" Target="../ink/ink317.xml"/><Relationship Id="rId240" Type="http://schemas.openxmlformats.org/officeDocument/2006/relationships/image" Target="../media/image156.png"/><Relationship Id="rId261" Type="http://schemas.openxmlformats.org/officeDocument/2006/relationships/image" Target="../media/image166.png"/><Relationship Id="rId14" Type="http://schemas.openxmlformats.org/officeDocument/2006/relationships/customXml" Target="../ink/ink209.xml"/><Relationship Id="rId35" Type="http://schemas.openxmlformats.org/officeDocument/2006/relationships/image" Target="../media/image54.png"/><Relationship Id="rId56" Type="http://schemas.openxmlformats.org/officeDocument/2006/relationships/customXml" Target="../ink/ink230.xml"/><Relationship Id="rId77" Type="http://schemas.openxmlformats.org/officeDocument/2006/relationships/image" Target="../media/image75.png"/><Relationship Id="rId100" Type="http://schemas.openxmlformats.org/officeDocument/2006/relationships/customXml" Target="../ink/ink252.xml"/><Relationship Id="rId282" Type="http://schemas.openxmlformats.org/officeDocument/2006/relationships/customXml" Target="../ink/ink344.xml"/><Relationship Id="rId317" Type="http://schemas.openxmlformats.org/officeDocument/2006/relationships/customXml" Target="../ink/ink362.xml"/><Relationship Id="rId8" Type="http://schemas.openxmlformats.org/officeDocument/2006/relationships/customXml" Target="../ink/ink206.xml"/><Relationship Id="rId98" Type="http://schemas.openxmlformats.org/officeDocument/2006/relationships/customXml" Target="../ink/ink251.xml"/><Relationship Id="rId121" Type="http://schemas.openxmlformats.org/officeDocument/2006/relationships/image" Target="../media/image97.png"/><Relationship Id="rId142" Type="http://schemas.openxmlformats.org/officeDocument/2006/relationships/customXml" Target="../ink/ink273.xml"/><Relationship Id="rId163" Type="http://schemas.openxmlformats.org/officeDocument/2006/relationships/customXml" Target="../ink/ink284.xml"/><Relationship Id="rId184" Type="http://schemas.openxmlformats.org/officeDocument/2006/relationships/image" Target="../media/image128.png"/><Relationship Id="rId219" Type="http://schemas.openxmlformats.org/officeDocument/2006/relationships/customXml" Target="../ink/ink312.xml"/><Relationship Id="rId230" Type="http://schemas.openxmlformats.org/officeDocument/2006/relationships/image" Target="../media/image151.png"/><Relationship Id="rId251" Type="http://schemas.openxmlformats.org/officeDocument/2006/relationships/customXml" Target="../ink/ink328.xml"/><Relationship Id="rId25" Type="http://schemas.openxmlformats.org/officeDocument/2006/relationships/image" Target="../media/image50.png"/><Relationship Id="rId46" Type="http://schemas.openxmlformats.org/officeDocument/2006/relationships/customXml" Target="../ink/ink225.xml"/><Relationship Id="rId67" Type="http://schemas.openxmlformats.org/officeDocument/2006/relationships/image" Target="../media/image70.png"/><Relationship Id="rId272" Type="http://schemas.openxmlformats.org/officeDocument/2006/relationships/customXml" Target="../ink/ink339.xml"/><Relationship Id="rId293" Type="http://schemas.openxmlformats.org/officeDocument/2006/relationships/image" Target="../media/image182.png"/><Relationship Id="rId307" Type="http://schemas.openxmlformats.org/officeDocument/2006/relationships/customXml" Target="../ink/ink357.xml"/><Relationship Id="rId88" Type="http://schemas.openxmlformats.org/officeDocument/2006/relationships/customXml" Target="../ink/ink246.xml"/><Relationship Id="rId111" Type="http://schemas.openxmlformats.org/officeDocument/2006/relationships/image" Target="../media/image92.png"/><Relationship Id="rId132" Type="http://schemas.openxmlformats.org/officeDocument/2006/relationships/customXml" Target="../ink/ink268.xml"/><Relationship Id="rId153" Type="http://schemas.openxmlformats.org/officeDocument/2006/relationships/customXml" Target="../ink/ink279.xml"/><Relationship Id="rId174" Type="http://schemas.openxmlformats.org/officeDocument/2006/relationships/image" Target="../media/image123.png"/><Relationship Id="rId195" Type="http://schemas.openxmlformats.org/officeDocument/2006/relationships/customXml" Target="../ink/ink300.xml"/><Relationship Id="rId209" Type="http://schemas.openxmlformats.org/officeDocument/2006/relationships/customXml" Target="../ink/ink307.xml"/><Relationship Id="rId220" Type="http://schemas.openxmlformats.org/officeDocument/2006/relationships/image" Target="../media/image146.png"/><Relationship Id="rId241" Type="http://schemas.openxmlformats.org/officeDocument/2006/relationships/customXml" Target="../ink/ink323.xml"/><Relationship Id="rId15" Type="http://schemas.openxmlformats.org/officeDocument/2006/relationships/image" Target="../media/image45.png"/><Relationship Id="rId36" Type="http://schemas.openxmlformats.org/officeDocument/2006/relationships/customXml" Target="../ink/ink220.xml"/><Relationship Id="rId57" Type="http://schemas.openxmlformats.org/officeDocument/2006/relationships/image" Target="../media/image65.png"/><Relationship Id="rId262" Type="http://schemas.openxmlformats.org/officeDocument/2006/relationships/customXml" Target="../ink/ink334.xml"/><Relationship Id="rId283" Type="http://schemas.openxmlformats.org/officeDocument/2006/relationships/image" Target="../media/image177.png"/><Relationship Id="rId318" Type="http://schemas.openxmlformats.org/officeDocument/2006/relationships/image" Target="../media/image194.png"/><Relationship Id="rId78" Type="http://schemas.openxmlformats.org/officeDocument/2006/relationships/customXml" Target="../ink/ink241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263.xml"/><Relationship Id="rId143" Type="http://schemas.openxmlformats.org/officeDocument/2006/relationships/image" Target="../media/image108.png"/><Relationship Id="rId164" Type="http://schemas.openxmlformats.org/officeDocument/2006/relationships/image" Target="../media/image118.png"/><Relationship Id="rId185" Type="http://schemas.openxmlformats.org/officeDocument/2006/relationships/customXml" Target="../ink/ink295.xml"/><Relationship Id="rId9" Type="http://schemas.openxmlformats.org/officeDocument/2006/relationships/image" Target="../media/image43.png"/><Relationship Id="rId210" Type="http://schemas.openxmlformats.org/officeDocument/2006/relationships/image" Target="../media/image141.png"/><Relationship Id="rId26" Type="http://schemas.openxmlformats.org/officeDocument/2006/relationships/customXml" Target="../ink/ink215.xml"/><Relationship Id="rId231" Type="http://schemas.openxmlformats.org/officeDocument/2006/relationships/customXml" Target="../ink/ink318.xml"/><Relationship Id="rId252" Type="http://schemas.openxmlformats.org/officeDocument/2006/relationships/image" Target="../media/image162.png"/><Relationship Id="rId273" Type="http://schemas.openxmlformats.org/officeDocument/2006/relationships/image" Target="../media/image172.png"/><Relationship Id="rId294" Type="http://schemas.openxmlformats.org/officeDocument/2006/relationships/customXml" Target="../ink/ink350.xml"/><Relationship Id="rId308" Type="http://schemas.openxmlformats.org/officeDocument/2006/relationships/image" Target="../media/image189.png"/><Relationship Id="rId47" Type="http://schemas.openxmlformats.org/officeDocument/2006/relationships/image" Target="../media/image60.png"/><Relationship Id="rId68" Type="http://schemas.openxmlformats.org/officeDocument/2006/relationships/customXml" Target="../ink/ink236.xml"/><Relationship Id="rId89" Type="http://schemas.openxmlformats.org/officeDocument/2006/relationships/image" Target="../media/image81.png"/><Relationship Id="rId112" Type="http://schemas.openxmlformats.org/officeDocument/2006/relationships/customXml" Target="../ink/ink258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75" Type="http://schemas.openxmlformats.org/officeDocument/2006/relationships/customXml" Target="../ink/ink290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16" Type="http://schemas.openxmlformats.org/officeDocument/2006/relationships/customXml" Target="../ink/ink210.xml"/><Relationship Id="rId221" Type="http://schemas.openxmlformats.org/officeDocument/2006/relationships/customXml" Target="../ink/ink313.xml"/><Relationship Id="rId242" Type="http://schemas.openxmlformats.org/officeDocument/2006/relationships/image" Target="../media/image157.png"/><Relationship Id="rId263" Type="http://schemas.openxmlformats.org/officeDocument/2006/relationships/image" Target="../media/image167.png"/><Relationship Id="rId284" Type="http://schemas.openxmlformats.org/officeDocument/2006/relationships/customXml" Target="../ink/ink345.xml"/><Relationship Id="rId319" Type="http://schemas.openxmlformats.org/officeDocument/2006/relationships/customXml" Target="../ink/ink363.xml"/><Relationship Id="rId37" Type="http://schemas.openxmlformats.org/officeDocument/2006/relationships/image" Target="../media/image55.png"/><Relationship Id="rId58" Type="http://schemas.openxmlformats.org/officeDocument/2006/relationships/customXml" Target="../ink/ink231.xml"/><Relationship Id="rId79" Type="http://schemas.openxmlformats.org/officeDocument/2006/relationships/image" Target="../media/image76.png"/><Relationship Id="rId102" Type="http://schemas.openxmlformats.org/officeDocument/2006/relationships/customXml" Target="../ink/ink253.xml"/><Relationship Id="rId123" Type="http://schemas.openxmlformats.org/officeDocument/2006/relationships/image" Target="../media/image98.png"/><Relationship Id="rId144" Type="http://schemas.openxmlformats.org/officeDocument/2006/relationships/customXml" Target="../ink/ink274.xml"/><Relationship Id="rId90" Type="http://schemas.openxmlformats.org/officeDocument/2006/relationships/customXml" Target="../ink/ink247.xml"/><Relationship Id="rId165" Type="http://schemas.openxmlformats.org/officeDocument/2006/relationships/customXml" Target="../ink/ink285.xml"/><Relationship Id="rId186" Type="http://schemas.openxmlformats.org/officeDocument/2006/relationships/image" Target="../media/image129.png"/><Relationship Id="rId211" Type="http://schemas.openxmlformats.org/officeDocument/2006/relationships/customXml" Target="../ink/ink308.xml"/><Relationship Id="rId232" Type="http://schemas.openxmlformats.org/officeDocument/2006/relationships/image" Target="../media/image152.png"/><Relationship Id="rId253" Type="http://schemas.openxmlformats.org/officeDocument/2006/relationships/customXml" Target="../ink/ink329.xml"/><Relationship Id="rId274" Type="http://schemas.openxmlformats.org/officeDocument/2006/relationships/customXml" Target="../ink/ink340.xml"/><Relationship Id="rId295" Type="http://schemas.openxmlformats.org/officeDocument/2006/relationships/image" Target="../media/image183.png"/><Relationship Id="rId309" Type="http://schemas.openxmlformats.org/officeDocument/2006/relationships/customXml" Target="../ink/ink358.xml"/><Relationship Id="rId27" Type="http://schemas.openxmlformats.org/officeDocument/2006/relationships/image" Target="../media/image34.png"/><Relationship Id="rId48" Type="http://schemas.openxmlformats.org/officeDocument/2006/relationships/customXml" Target="../ink/ink226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269.xml"/><Relationship Id="rId320" Type="http://schemas.openxmlformats.org/officeDocument/2006/relationships/image" Target="../media/image195.png"/><Relationship Id="rId80" Type="http://schemas.openxmlformats.org/officeDocument/2006/relationships/customXml" Target="../ink/ink242.xml"/><Relationship Id="rId155" Type="http://schemas.openxmlformats.org/officeDocument/2006/relationships/customXml" Target="../ink/ink280.xml"/><Relationship Id="rId176" Type="http://schemas.openxmlformats.org/officeDocument/2006/relationships/image" Target="../media/image124.png"/><Relationship Id="rId197" Type="http://schemas.openxmlformats.org/officeDocument/2006/relationships/customXml" Target="../ink/ink301.xml"/><Relationship Id="rId201" Type="http://schemas.openxmlformats.org/officeDocument/2006/relationships/customXml" Target="../ink/ink303.xml"/><Relationship Id="rId222" Type="http://schemas.openxmlformats.org/officeDocument/2006/relationships/image" Target="../media/image147.png"/><Relationship Id="rId243" Type="http://schemas.openxmlformats.org/officeDocument/2006/relationships/customXml" Target="../ink/ink324.xml"/><Relationship Id="rId264" Type="http://schemas.openxmlformats.org/officeDocument/2006/relationships/customXml" Target="../ink/ink335.xml"/><Relationship Id="rId285" Type="http://schemas.openxmlformats.org/officeDocument/2006/relationships/image" Target="../media/image178.png"/><Relationship Id="rId17" Type="http://schemas.openxmlformats.org/officeDocument/2006/relationships/image" Target="../media/image46.png"/><Relationship Id="rId38" Type="http://schemas.openxmlformats.org/officeDocument/2006/relationships/customXml" Target="../ink/ink221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264.xml"/><Relationship Id="rId310" Type="http://schemas.openxmlformats.org/officeDocument/2006/relationships/image" Target="../media/image190.png"/><Relationship Id="rId70" Type="http://schemas.openxmlformats.org/officeDocument/2006/relationships/customXml" Target="../ink/ink237.xml"/><Relationship Id="rId91" Type="http://schemas.openxmlformats.org/officeDocument/2006/relationships/image" Target="../media/image82.png"/><Relationship Id="rId145" Type="http://schemas.openxmlformats.org/officeDocument/2006/relationships/customXml" Target="../ink/ink275.xml"/><Relationship Id="rId166" Type="http://schemas.openxmlformats.org/officeDocument/2006/relationships/image" Target="../media/image119.png"/><Relationship Id="rId187" Type="http://schemas.openxmlformats.org/officeDocument/2006/relationships/customXml" Target="../ink/ink296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42.png"/><Relationship Id="rId233" Type="http://schemas.openxmlformats.org/officeDocument/2006/relationships/customXml" Target="../ink/ink319.xml"/><Relationship Id="rId254" Type="http://schemas.openxmlformats.org/officeDocument/2006/relationships/image" Target="../media/image163.png"/><Relationship Id="rId28" Type="http://schemas.openxmlformats.org/officeDocument/2006/relationships/customXml" Target="../ink/ink216.xml"/><Relationship Id="rId49" Type="http://schemas.openxmlformats.org/officeDocument/2006/relationships/image" Target="../media/image61.png"/><Relationship Id="rId114" Type="http://schemas.openxmlformats.org/officeDocument/2006/relationships/customXml" Target="../ink/ink259.xml"/><Relationship Id="rId275" Type="http://schemas.openxmlformats.org/officeDocument/2006/relationships/image" Target="../media/image173.png"/><Relationship Id="rId296" Type="http://schemas.openxmlformats.org/officeDocument/2006/relationships/customXml" Target="../ink/ink351.xml"/><Relationship Id="rId300" Type="http://schemas.openxmlformats.org/officeDocument/2006/relationships/customXml" Target="../ink/ink353.xml"/><Relationship Id="rId60" Type="http://schemas.openxmlformats.org/officeDocument/2006/relationships/customXml" Target="../ink/ink232.xml"/><Relationship Id="rId81" Type="http://schemas.openxmlformats.org/officeDocument/2006/relationships/image" Target="../media/image77.png"/><Relationship Id="rId135" Type="http://schemas.openxmlformats.org/officeDocument/2006/relationships/image" Target="../media/image104.png"/><Relationship Id="rId156" Type="http://schemas.openxmlformats.org/officeDocument/2006/relationships/image" Target="../media/image114.png"/><Relationship Id="rId177" Type="http://schemas.openxmlformats.org/officeDocument/2006/relationships/customXml" Target="../ink/ink291.xml"/><Relationship Id="rId198" Type="http://schemas.openxmlformats.org/officeDocument/2006/relationships/image" Target="../media/image135.png"/><Relationship Id="rId321" Type="http://schemas.openxmlformats.org/officeDocument/2006/relationships/customXml" Target="../ink/ink364.xml"/><Relationship Id="rId202" Type="http://schemas.openxmlformats.org/officeDocument/2006/relationships/image" Target="../media/image137.png"/><Relationship Id="rId223" Type="http://schemas.openxmlformats.org/officeDocument/2006/relationships/customXml" Target="../ink/ink314.xml"/><Relationship Id="rId244" Type="http://schemas.openxmlformats.org/officeDocument/2006/relationships/image" Target="../media/image158.png"/><Relationship Id="rId18" Type="http://schemas.openxmlformats.org/officeDocument/2006/relationships/customXml" Target="../ink/ink211.xml"/><Relationship Id="rId39" Type="http://schemas.openxmlformats.org/officeDocument/2006/relationships/image" Target="../media/image56.png"/><Relationship Id="rId265" Type="http://schemas.openxmlformats.org/officeDocument/2006/relationships/image" Target="../media/image168.png"/><Relationship Id="rId286" Type="http://schemas.openxmlformats.org/officeDocument/2006/relationships/customXml" Target="../ink/ink346.xml"/><Relationship Id="rId50" Type="http://schemas.openxmlformats.org/officeDocument/2006/relationships/customXml" Target="../ink/ink227.xml"/><Relationship Id="rId104" Type="http://schemas.openxmlformats.org/officeDocument/2006/relationships/customXml" Target="../ink/ink254.xml"/><Relationship Id="rId125" Type="http://schemas.openxmlformats.org/officeDocument/2006/relationships/image" Target="../media/image99.png"/><Relationship Id="rId146" Type="http://schemas.openxmlformats.org/officeDocument/2006/relationships/image" Target="../media/image109.png"/><Relationship Id="rId167" Type="http://schemas.openxmlformats.org/officeDocument/2006/relationships/customXml" Target="../ink/ink286.xml"/><Relationship Id="rId188" Type="http://schemas.openxmlformats.org/officeDocument/2006/relationships/image" Target="../media/image130.png"/><Relationship Id="rId311" Type="http://schemas.openxmlformats.org/officeDocument/2006/relationships/customXml" Target="../ink/ink359.xml"/><Relationship Id="rId71" Type="http://schemas.openxmlformats.org/officeDocument/2006/relationships/image" Target="../media/image72.png"/><Relationship Id="rId92" Type="http://schemas.openxmlformats.org/officeDocument/2006/relationships/customXml" Target="../ink/ink248.xml"/><Relationship Id="rId213" Type="http://schemas.openxmlformats.org/officeDocument/2006/relationships/customXml" Target="../ink/ink309.xml"/><Relationship Id="rId234" Type="http://schemas.openxmlformats.org/officeDocument/2006/relationships/image" Target="../media/image153.png"/><Relationship Id="rId2" Type="http://schemas.openxmlformats.org/officeDocument/2006/relationships/customXml" Target="../ink/ink203.xml"/><Relationship Id="rId29" Type="http://schemas.openxmlformats.org/officeDocument/2006/relationships/image" Target="../media/image51.png"/><Relationship Id="rId255" Type="http://schemas.openxmlformats.org/officeDocument/2006/relationships/customXml" Target="../ink/ink330.xml"/><Relationship Id="rId276" Type="http://schemas.openxmlformats.org/officeDocument/2006/relationships/customXml" Target="../ink/ink341.xml"/><Relationship Id="rId297" Type="http://schemas.openxmlformats.org/officeDocument/2006/relationships/image" Target="../media/image184.png"/><Relationship Id="rId40" Type="http://schemas.openxmlformats.org/officeDocument/2006/relationships/customXml" Target="../ink/ink222.xml"/><Relationship Id="rId115" Type="http://schemas.openxmlformats.org/officeDocument/2006/relationships/image" Target="../media/image94.png"/><Relationship Id="rId136" Type="http://schemas.openxmlformats.org/officeDocument/2006/relationships/customXml" Target="../ink/ink270.xml"/><Relationship Id="rId157" Type="http://schemas.openxmlformats.org/officeDocument/2006/relationships/customXml" Target="../ink/ink281.xml"/><Relationship Id="rId178" Type="http://schemas.openxmlformats.org/officeDocument/2006/relationships/image" Target="../media/image125.png"/><Relationship Id="rId301" Type="http://schemas.openxmlformats.org/officeDocument/2006/relationships/customXml" Target="../ink/ink354.xml"/><Relationship Id="rId322" Type="http://schemas.openxmlformats.org/officeDocument/2006/relationships/customXml" Target="../ink/ink365.xml"/><Relationship Id="rId61" Type="http://schemas.openxmlformats.org/officeDocument/2006/relationships/image" Target="../media/image67.png"/><Relationship Id="rId82" Type="http://schemas.openxmlformats.org/officeDocument/2006/relationships/customXml" Target="../ink/ink243.xml"/><Relationship Id="rId199" Type="http://schemas.openxmlformats.org/officeDocument/2006/relationships/customXml" Target="../ink/ink302.xml"/><Relationship Id="rId203" Type="http://schemas.openxmlformats.org/officeDocument/2006/relationships/customXml" Target="../ink/ink304.xml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325.xml"/><Relationship Id="rId266" Type="http://schemas.openxmlformats.org/officeDocument/2006/relationships/customXml" Target="../ink/ink336.xml"/><Relationship Id="rId287" Type="http://schemas.openxmlformats.org/officeDocument/2006/relationships/image" Target="../media/image179.png"/><Relationship Id="rId30" Type="http://schemas.openxmlformats.org/officeDocument/2006/relationships/customXml" Target="../ink/ink217.xml"/><Relationship Id="rId105" Type="http://schemas.openxmlformats.org/officeDocument/2006/relationships/image" Target="../media/image89.png"/><Relationship Id="rId126" Type="http://schemas.openxmlformats.org/officeDocument/2006/relationships/customXml" Target="../ink/ink265.xml"/><Relationship Id="rId147" Type="http://schemas.openxmlformats.org/officeDocument/2006/relationships/customXml" Target="../ink/ink276.xml"/><Relationship Id="rId168" Type="http://schemas.openxmlformats.org/officeDocument/2006/relationships/image" Target="../media/image120.png"/><Relationship Id="rId312" Type="http://schemas.openxmlformats.org/officeDocument/2006/relationships/image" Target="../media/image191.png"/><Relationship Id="rId51" Type="http://schemas.openxmlformats.org/officeDocument/2006/relationships/image" Target="../media/image62.png"/><Relationship Id="rId72" Type="http://schemas.openxmlformats.org/officeDocument/2006/relationships/customXml" Target="../ink/ink238.xml"/><Relationship Id="rId93" Type="http://schemas.openxmlformats.org/officeDocument/2006/relationships/image" Target="../media/image83.png"/><Relationship Id="rId189" Type="http://schemas.openxmlformats.org/officeDocument/2006/relationships/customXml" Target="../ink/ink297.xml"/><Relationship Id="rId3" Type="http://schemas.openxmlformats.org/officeDocument/2006/relationships/image" Target="../media/image40.png"/><Relationship Id="rId214" Type="http://schemas.openxmlformats.org/officeDocument/2006/relationships/image" Target="../media/image143.png"/><Relationship Id="rId235" Type="http://schemas.openxmlformats.org/officeDocument/2006/relationships/customXml" Target="../ink/ink320.xml"/><Relationship Id="rId256" Type="http://schemas.openxmlformats.org/officeDocument/2006/relationships/image" Target="../media/image164.png"/><Relationship Id="rId277" Type="http://schemas.openxmlformats.org/officeDocument/2006/relationships/image" Target="../media/image174.png"/><Relationship Id="rId298" Type="http://schemas.openxmlformats.org/officeDocument/2006/relationships/customXml" Target="../ink/ink352.xml"/><Relationship Id="rId116" Type="http://schemas.openxmlformats.org/officeDocument/2006/relationships/customXml" Target="../ink/ink260.xml"/><Relationship Id="rId137" Type="http://schemas.openxmlformats.org/officeDocument/2006/relationships/image" Target="../media/image105.png"/><Relationship Id="rId158" Type="http://schemas.openxmlformats.org/officeDocument/2006/relationships/image" Target="../media/image115.png"/><Relationship Id="rId302" Type="http://schemas.openxmlformats.org/officeDocument/2006/relationships/image" Target="../media/image186.png"/><Relationship Id="rId323" Type="http://schemas.openxmlformats.org/officeDocument/2006/relationships/image" Target="../media/image196.png"/><Relationship Id="rId20" Type="http://schemas.openxmlformats.org/officeDocument/2006/relationships/customXml" Target="../ink/ink212.xml"/><Relationship Id="rId41" Type="http://schemas.openxmlformats.org/officeDocument/2006/relationships/image" Target="../media/image57.png"/><Relationship Id="rId62" Type="http://schemas.openxmlformats.org/officeDocument/2006/relationships/customXml" Target="../ink/ink233.xml"/><Relationship Id="rId83" Type="http://schemas.openxmlformats.org/officeDocument/2006/relationships/image" Target="../media/image78.png"/><Relationship Id="rId179" Type="http://schemas.openxmlformats.org/officeDocument/2006/relationships/customXml" Target="../ink/ink292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5" Type="http://schemas.openxmlformats.org/officeDocument/2006/relationships/customXml" Target="../ink/ink315.xml"/><Relationship Id="rId246" Type="http://schemas.openxmlformats.org/officeDocument/2006/relationships/image" Target="../media/image159.png"/><Relationship Id="rId267" Type="http://schemas.openxmlformats.org/officeDocument/2006/relationships/image" Target="../media/image169.png"/><Relationship Id="rId288" Type="http://schemas.openxmlformats.org/officeDocument/2006/relationships/customXml" Target="../ink/ink347.xml"/><Relationship Id="rId106" Type="http://schemas.openxmlformats.org/officeDocument/2006/relationships/customXml" Target="../ink/ink255.xml"/><Relationship Id="rId127" Type="http://schemas.openxmlformats.org/officeDocument/2006/relationships/image" Target="../media/image100.png"/><Relationship Id="rId313" Type="http://schemas.openxmlformats.org/officeDocument/2006/relationships/customXml" Target="../ink/ink360.xml"/><Relationship Id="rId10" Type="http://schemas.openxmlformats.org/officeDocument/2006/relationships/customXml" Target="../ink/ink207.xml"/><Relationship Id="rId31" Type="http://schemas.openxmlformats.org/officeDocument/2006/relationships/image" Target="../media/image52.png"/><Relationship Id="rId52" Type="http://schemas.openxmlformats.org/officeDocument/2006/relationships/customXml" Target="../ink/ink228.xml"/><Relationship Id="rId73" Type="http://schemas.openxmlformats.org/officeDocument/2006/relationships/image" Target="../media/image73.png"/><Relationship Id="rId94" Type="http://schemas.openxmlformats.org/officeDocument/2006/relationships/customXml" Target="../ink/ink249.xml"/><Relationship Id="rId148" Type="http://schemas.openxmlformats.org/officeDocument/2006/relationships/image" Target="../media/image110.png"/><Relationship Id="rId169" Type="http://schemas.openxmlformats.org/officeDocument/2006/relationships/customXml" Target="../ink/ink287.xml"/><Relationship Id="rId4" Type="http://schemas.openxmlformats.org/officeDocument/2006/relationships/customXml" Target="../ink/ink204.xml"/><Relationship Id="rId180" Type="http://schemas.openxmlformats.org/officeDocument/2006/relationships/image" Target="../media/image126.png"/><Relationship Id="rId215" Type="http://schemas.openxmlformats.org/officeDocument/2006/relationships/customXml" Target="../ink/ink310.xml"/><Relationship Id="rId236" Type="http://schemas.openxmlformats.org/officeDocument/2006/relationships/image" Target="../media/image154.png"/><Relationship Id="rId257" Type="http://schemas.openxmlformats.org/officeDocument/2006/relationships/customXml" Target="../ink/ink331.xml"/><Relationship Id="rId278" Type="http://schemas.openxmlformats.org/officeDocument/2006/relationships/customXml" Target="../ink/ink342.xml"/><Relationship Id="rId303" Type="http://schemas.openxmlformats.org/officeDocument/2006/relationships/customXml" Target="../ink/ink355.xml"/><Relationship Id="rId42" Type="http://schemas.openxmlformats.org/officeDocument/2006/relationships/customXml" Target="../ink/ink223.xml"/><Relationship Id="rId84" Type="http://schemas.openxmlformats.org/officeDocument/2006/relationships/customXml" Target="../ink/ink244.xml"/><Relationship Id="rId138" Type="http://schemas.openxmlformats.org/officeDocument/2006/relationships/customXml" Target="../ink/ink271.xml"/><Relationship Id="rId191" Type="http://schemas.openxmlformats.org/officeDocument/2006/relationships/customXml" Target="../ink/ink298.xml"/><Relationship Id="rId205" Type="http://schemas.openxmlformats.org/officeDocument/2006/relationships/customXml" Target="../ink/ink305.xml"/><Relationship Id="rId247" Type="http://schemas.openxmlformats.org/officeDocument/2006/relationships/customXml" Target="../ink/ink326.xml"/><Relationship Id="rId107" Type="http://schemas.openxmlformats.org/officeDocument/2006/relationships/image" Target="../media/image90.png"/><Relationship Id="rId289" Type="http://schemas.openxmlformats.org/officeDocument/2006/relationships/image" Target="../media/image180.png"/><Relationship Id="rId11" Type="http://schemas.openxmlformats.org/officeDocument/2006/relationships/image" Target="../media/image26.png"/><Relationship Id="rId53" Type="http://schemas.openxmlformats.org/officeDocument/2006/relationships/image" Target="../media/image63.png"/><Relationship Id="rId149" Type="http://schemas.openxmlformats.org/officeDocument/2006/relationships/customXml" Target="../ink/ink277.xml"/><Relationship Id="rId314" Type="http://schemas.openxmlformats.org/officeDocument/2006/relationships/image" Target="../media/image192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216" Type="http://schemas.openxmlformats.org/officeDocument/2006/relationships/image" Target="../media/image144.png"/><Relationship Id="rId258" Type="http://schemas.openxmlformats.org/officeDocument/2006/relationships/customXml" Target="../ink/ink332.xml"/><Relationship Id="rId22" Type="http://schemas.openxmlformats.org/officeDocument/2006/relationships/customXml" Target="../ink/ink213.xml"/><Relationship Id="rId64" Type="http://schemas.openxmlformats.org/officeDocument/2006/relationships/customXml" Target="../ink/ink234.xml"/><Relationship Id="rId118" Type="http://schemas.openxmlformats.org/officeDocument/2006/relationships/customXml" Target="../ink/ink261.xml"/><Relationship Id="rId325" Type="http://schemas.openxmlformats.org/officeDocument/2006/relationships/image" Target="../media/image197.png"/><Relationship Id="rId171" Type="http://schemas.openxmlformats.org/officeDocument/2006/relationships/customXml" Target="../ink/ink288.xml"/><Relationship Id="rId227" Type="http://schemas.openxmlformats.org/officeDocument/2006/relationships/customXml" Target="../ink/ink316.xml"/><Relationship Id="rId269" Type="http://schemas.openxmlformats.org/officeDocument/2006/relationships/image" Target="../media/image170.png"/><Relationship Id="rId33" Type="http://schemas.openxmlformats.org/officeDocument/2006/relationships/image" Target="../media/image53.png"/><Relationship Id="rId129" Type="http://schemas.openxmlformats.org/officeDocument/2006/relationships/image" Target="../media/image101.png"/><Relationship Id="rId280" Type="http://schemas.openxmlformats.org/officeDocument/2006/relationships/customXml" Target="../ink/ink343.xml"/><Relationship Id="rId75" Type="http://schemas.openxmlformats.org/officeDocument/2006/relationships/image" Target="../media/image74.png"/><Relationship Id="rId140" Type="http://schemas.openxmlformats.org/officeDocument/2006/relationships/customXml" Target="../ink/ink272.xml"/><Relationship Id="rId182" Type="http://schemas.openxmlformats.org/officeDocument/2006/relationships/image" Target="../media/image127.png"/><Relationship Id="rId6" Type="http://schemas.openxmlformats.org/officeDocument/2006/relationships/customXml" Target="../ink/ink205.xml"/><Relationship Id="rId238" Type="http://schemas.openxmlformats.org/officeDocument/2006/relationships/image" Target="../media/image155.png"/><Relationship Id="rId291" Type="http://schemas.openxmlformats.org/officeDocument/2006/relationships/image" Target="../media/image181.png"/><Relationship Id="rId305" Type="http://schemas.openxmlformats.org/officeDocument/2006/relationships/customXml" Target="../ink/ink356.xml"/><Relationship Id="rId44" Type="http://schemas.openxmlformats.org/officeDocument/2006/relationships/customXml" Target="../ink/ink224.xml"/><Relationship Id="rId86" Type="http://schemas.openxmlformats.org/officeDocument/2006/relationships/customXml" Target="../ink/ink245.xml"/><Relationship Id="rId151" Type="http://schemas.openxmlformats.org/officeDocument/2006/relationships/customXml" Target="../ink/ink278.xml"/><Relationship Id="rId193" Type="http://schemas.openxmlformats.org/officeDocument/2006/relationships/customXml" Target="../ink/ink299.xml"/><Relationship Id="rId207" Type="http://schemas.openxmlformats.org/officeDocument/2006/relationships/customXml" Target="../ink/ink306.xml"/><Relationship Id="rId249" Type="http://schemas.openxmlformats.org/officeDocument/2006/relationships/customXml" Target="../ink/ink327.xml"/><Relationship Id="rId13" Type="http://schemas.openxmlformats.org/officeDocument/2006/relationships/image" Target="../media/image44.png"/><Relationship Id="rId109" Type="http://schemas.openxmlformats.org/officeDocument/2006/relationships/image" Target="../media/image91.png"/><Relationship Id="rId260" Type="http://schemas.openxmlformats.org/officeDocument/2006/relationships/customXml" Target="../ink/ink333.xml"/><Relationship Id="rId316" Type="http://schemas.openxmlformats.org/officeDocument/2006/relationships/image" Target="../media/image193.png"/><Relationship Id="rId55" Type="http://schemas.openxmlformats.org/officeDocument/2006/relationships/image" Target="../media/image64.png"/><Relationship Id="rId97" Type="http://schemas.openxmlformats.org/officeDocument/2006/relationships/image" Target="../media/image85.png"/><Relationship Id="rId120" Type="http://schemas.openxmlformats.org/officeDocument/2006/relationships/customXml" Target="../ink/ink2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Cache</a:t>
            </a:r>
          </a:p>
          <a:p>
            <a:endParaRPr lang="en-US" dirty="0"/>
          </a:p>
          <a:p>
            <a:r>
              <a:rPr lang="en-US" dirty="0">
                <a:latin typeface="AndesNeue Alt 2 Book" panose="00000500000000000000" pitchFamily="2" charset="0"/>
              </a:rPr>
              <a:t>While waiting, do fill the end-of-</a:t>
            </a:r>
            <a:r>
              <a:rPr lang="en-US" dirty="0" err="1">
                <a:latin typeface="AndesNeue Alt 2 Book" panose="00000500000000000000" pitchFamily="2" charset="0"/>
              </a:rPr>
              <a:t>sem</a:t>
            </a:r>
            <a:r>
              <a:rPr lang="en-US" dirty="0">
                <a:latin typeface="AndesNeue Alt 2 Book" panose="00000500000000000000" pitchFamily="2" charset="0"/>
              </a:rPr>
              <a:t> feedback</a:t>
            </a:r>
          </a:p>
          <a:p>
            <a:r>
              <a:rPr lang="en-US" dirty="0">
                <a:latin typeface="AndesNeue Alt 2 Book" panose="00000500000000000000" pitchFamily="2" charset="0"/>
                <a:hlinkClick r:id="rId2"/>
              </a:rPr>
              <a:t>https://blue.nus.edu.sg</a:t>
            </a:r>
            <a:r>
              <a:rPr lang="en-US" dirty="0">
                <a:latin typeface="AndesNeue Alt 2 Book" panose="000005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BFE07-AC6E-E034-68E8-351B6B36D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DD1D-D6CF-DFCD-9875-BEEE266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EE5D0-A597-6186-A246-69D67A83B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6223" y="3284229"/>
            <a:ext cx="8739554" cy="3519819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2585BEF-82EB-88B5-C004-E08E9AA2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8"/>
          <a:stretch/>
        </p:blipFill>
        <p:spPr>
          <a:xfrm>
            <a:off x="5124273" y="231136"/>
            <a:ext cx="3855671" cy="291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258FF-5A1F-1446-8761-3F727F1F0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85" y="231136"/>
            <a:ext cx="4080269" cy="29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CB4E-A5AE-1791-A1F7-82977E8C4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A446-BF54-AEBC-F8E2-C1A22BFA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000E9-C33D-B71D-E68F-3D74E7691FAB}"/>
              </a:ext>
            </a:extLst>
          </p:cNvPr>
          <p:cNvPicPr>
            <a:picLocks noChangeAspect="1"/>
          </p:cNvPicPr>
          <p:nvPr>
            <p:ph sz="half" idx="1"/>
          </p:nvPr>
        </p:nvPicPr>
        <p:blipFill>
          <a:blip r:embed="rId2"/>
          <a:srcRect b="478"/>
          <a:stretch/>
        </p:blipFill>
        <p:spPr>
          <a:xfrm>
            <a:off x="2715395" y="1902982"/>
            <a:ext cx="5182978" cy="3924000"/>
          </a:xfr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05C0-73B8-E279-FF0F-F0AA17B85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0444"/>
          <a:stretch/>
        </p:blipFill>
        <p:spPr>
          <a:xfrm>
            <a:off x="8666867" y="1132968"/>
            <a:ext cx="3144134" cy="546402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CDB045-D6C2-7CCB-2F02-35E6F34D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940914"/>
            <a:ext cx="5480806" cy="39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7350-3696-A6B7-F44E-1FD8225E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7409-1EF9-2649-3425-3E1E64D1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601285-C541-EB4F-0A52-A481B7922D84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DC65D3-0F7A-0ED9-C400-E14A74CB166E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DC65D3-0F7A-0ED9-C400-E14A74CB16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CCD7E3-432C-678E-A769-3247D9D260AA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CCD7E3-432C-678E-A769-3247D9D260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F26B2B-EE70-F705-5B1B-32FE334ED035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F26B2B-EE70-F705-5B1B-32FE334ED0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98EB60-97C8-9AAA-22FB-09888129B90D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98EB60-97C8-9AAA-22FB-09888129B9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ED65ED-5575-F7E0-11CC-7AA1460B0927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ED65ED-5575-F7E0-11CC-7AA1460B09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B147B4-BB51-1BE8-EB48-94CB2034924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B147B4-BB51-1BE8-EB48-94CB20349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ADD73D-4BD5-91F9-72CE-B2EFC29C497E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ADD73D-4BD5-91F9-72CE-B2EFC29C49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C96293-7E32-85A1-354F-3999B29694C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C96293-7E32-85A1-354F-3999B29694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A370EE-32AA-C0D2-07E3-F51FFC4F5E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BC0AA7D-ACFE-ED9D-CC0D-46DE44FBB981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CAADB4-A83E-DF85-111D-5D86AEED64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4EE1EB-C061-9910-DE59-C08205A2A3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F40CA-A906-3A1A-5D90-128888118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3D16E6-53B4-8F73-099C-08181BAF5D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E4122-8916-1724-D3AD-CA32A6037B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28A337-44CD-A646-ACD9-97BD80F38E8E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28A337-44CD-A646-ACD9-97BD80F38E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43794D-0002-9C77-CAF5-552FB390FD49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43794D-0002-9C77-CAF5-552FB390FD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8180193D-C0CB-86C6-9D13-21CCE949B7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057758"/>
              </p:ext>
            </p:extLst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A8EE010-0E67-8C6B-BB0F-C285977CE2E6}"/>
              </a:ext>
            </a:extLst>
          </p:cNvPr>
          <p:cNvSpPr txBox="1"/>
          <p:nvPr/>
        </p:nvSpPr>
        <p:spPr>
          <a:xfrm>
            <a:off x="6229681" y="672011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/>
              <a:t>MIPS</a:t>
            </a:r>
          </a:p>
          <a:p>
            <a:r>
              <a:rPr lang="en-SG">
                <a:sym typeface="Wingdings" panose="05000000000000000000" pitchFamily="2" charset="2"/>
              </a:rPr>
              <a:t>Addresses are 32 btis</a:t>
            </a:r>
          </a:p>
          <a:p>
            <a:r>
              <a:rPr lang="en-SG">
                <a:sym typeface="Wingdings" panose="05000000000000000000" pitchFamily="2" charset="2"/>
              </a:rPr>
              <a:t>Words are 4 bytes each</a:t>
            </a:r>
          </a:p>
          <a:p>
            <a:r>
              <a:rPr lang="en-SG">
                <a:sym typeface="Wingdings" panose="05000000000000000000" pitchFamily="2" charset="2"/>
              </a:rPr>
              <a:t>     consecutive words differ by 4 in their address</a:t>
            </a:r>
          </a:p>
          <a:p>
            <a:r>
              <a:rPr lang="en-SG">
                <a:sym typeface="Wingdings" panose="05000000000000000000" pitchFamily="2" charset="2"/>
              </a:rPr>
              <a:t>     all words' addresses end with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  <a:p>
            <a:r>
              <a:rPr lang="en-SG">
                <a:sym typeface="Wingdings" panose="05000000000000000000" pitchFamily="2" charset="2"/>
              </a:rPr>
              <a:t>4 blocks in cache, 2 words each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1 bit to distinguish the different words</a:t>
            </a:r>
          </a:p>
          <a:p>
            <a:r>
              <a:rPr lang="en-SG">
                <a:sym typeface="Wingdings" panose="05000000000000000000" pitchFamily="2" charset="2"/>
              </a:rPr>
              <a:t>     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2 bits for index 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0b0000 0000 0000 0000 0000 0000 000</a:t>
            </a:r>
            <a:r>
              <a:rPr lang="en-SG">
                <a:highlight>
                  <a:srgbClr val="00FFFF"/>
                </a:highlight>
                <a:sym typeface="Wingdings" panose="05000000000000000000" pitchFamily="2" charset="2"/>
              </a:rPr>
              <a:t>0 0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0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14:cNvPr>
              <p14:cNvContentPartPr/>
              <p14:nvPr/>
            </p14:nvContentPartPr>
            <p14:xfrm>
              <a:off x="3656326" y="1760394"/>
              <a:ext cx="96120" cy="127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9B9045B-67F2-6378-8BEA-BDEBBBD47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7686" y="1751754"/>
                <a:ext cx="1137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09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395C2-F83C-6011-3920-29838C92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EC17-441F-3791-F8A8-F8135B6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52BF-A723-73BA-1AF4-CB51B92BE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94AFF4-ED14-C9FA-F861-58B5A4751219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41E2A1-CD6E-4056-E75E-FB55C89027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532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3DA16A-61A9-B801-AA1A-BFAE22B2FE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024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4033F0-D8E8-A7B2-8847-64282734D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55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7C4DF-4EDC-0ABB-D58E-5D1666E44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66" y="1253514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803B2-9839-C473-12C6-D872B5A88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1326" y="1177554"/>
                  <a:ext cx="32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110E6D-1156-5A60-E5B8-B1FC54DEE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06" y="1152714"/>
                  <a:ext cx="165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63E85-A719-38BB-3069-3B4D54A0E6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816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726BD-31A3-EAA6-7C37-E6E42AE3F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91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C14179-5016-48F1-83FE-8A77D99D1F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7114"/>
                <a:ext cx="35964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E03B974-7D8F-F004-6CE2-57DCDEB704D2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25628-96DF-8C7A-D410-9A7E655A48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4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25D0F-1AC2-22BA-6FFC-47CD05E67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36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8C382-6C2D-2AE5-3261-E08F662FC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406" y="1830954"/>
                  <a:ext cx="146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1D2C34-27E7-7416-1CCA-C2B3A20BC6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566" y="183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678D-1F82-D0AE-3858-7BD3E3FB6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566" y="1710354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68191-1531-7E1E-89AD-E19E89CBF6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046" y="1766514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48B1E-BC06-5D37-05F7-8089C26620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2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5CBC456-2875-7F26-A554-D85B7F5A71BB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33CF4D-AE14-D4A8-325E-0E93CDCA3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594"/>
                <a:ext cx="139680" cy="132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C446D0B5-5F4D-3DDC-26CA-EAB4AB7A5EEC}"/>
              </a:ext>
            </a:extLst>
          </p:cNvPr>
          <p:cNvGraphicFramePr>
            <a:graphicFrameLocks/>
          </p:cNvGraphicFramePr>
          <p:nvPr/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7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CD0B-C583-7D8A-617E-EA3EB0B3D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29F-48D0-AE67-B253-124E1627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560C-8EE6-87F5-012D-42A0F3D09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4A9C03-3823-896B-86BC-B6585243C4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E6FF792-BAE7-5F99-4C29-17CEAB7DBA5A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3BD8FD-7852-D24E-15F5-885298ACA2EA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3BD8FD-7852-D24E-15F5-885298ACA2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D4B40D-29AB-6930-5C10-91E487F05458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D4B40D-29AB-6930-5C10-91E487F054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4CF30E-0BEE-C8C2-4CF1-BA741A31EBBF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4CF30E-0BEE-C8C2-4CF1-BA741A31EB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03C737-A4BE-26E8-49DD-EA284095D956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03C737-A4BE-26E8-49DD-EA284095D9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DDB1F5-4ED6-1E75-5D30-C032509E795C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DDB1F5-4ED6-1E75-5D30-C032509E79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1C38DD-065C-32FF-D0BA-7F7FE66ECEAA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1C38DD-065C-32FF-D0BA-7F7FE66EC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3404F-B70E-F71D-47C4-7A6C219E353C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3404F-B70E-F71D-47C4-7A6C219E3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55D430-32E1-D63D-660B-E97E88F29ED8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55D430-32E1-D63D-660B-E97E88F29E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E07E4D-2817-0005-1BCF-7B951CF416F5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E07E4D-2817-0005-1BCF-7B951CF416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AA79A-E277-D20B-02E9-FD5E41C56B8E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255BC9-FAEC-7664-7DBD-886C767509B1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255BC9-FAEC-7664-7DBD-886C767509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565256-5F4E-A635-4212-67A2758A9689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565256-5F4E-A635-4212-67A2758A96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85F4A7-3BD3-F937-EB0D-E42EB3D904F1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85F4A7-3BD3-F937-EB0D-E42EB3D904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9A50F1-C8EA-51E3-495F-3E48A51C70E7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9A50F1-C8EA-51E3-495F-3E48A51C70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8D51DF-E0C2-EA37-258A-A4377A5C27BA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8D51DF-E0C2-EA37-258A-A4377A5C27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9C5E6B-011E-D65C-ADC1-7745306BAC14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9C5E6B-011E-D65C-ADC1-7745306BAC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2663EE-6A93-E724-87FD-479FACC89192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2663EE-6A93-E724-87FD-479FACC891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30B8FE-65E0-A19B-710A-3FA9EB9758B0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3F5C07-2268-EB36-7887-BE1C480C821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3F5C07-2268-EB36-7887-BE1C480C82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98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A12D-A5C4-64D1-395C-65EC1241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CF0D-A716-F849-395F-817091E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D164-A5A8-7E54-7045-5860EF02B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E94A7D-814E-17E7-A851-9DD2FD5BC66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831B401-AD11-FC38-282A-A143A39A8F4A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4B9DEB-5D19-9F2B-60F7-4ACBC917310F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4B9DEB-5D19-9F2B-60F7-4ACBC91731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5B12EE-585C-6206-54DE-69C1F5F1AA86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5B12EE-585C-6206-54DE-69C1F5F1AA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0AAF44-2D37-9CE1-3B40-FFF02B40C1C1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0AAF44-2D37-9CE1-3B40-FFF02B40C1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EBB360-ABA7-4574-9753-3D1501535BFD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EBB360-ABA7-4574-9753-3D1501535B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5D202A-3D50-C1E6-2060-287429915EB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5D202A-3D50-C1E6-2060-287429915E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C3448B-E963-DF47-4133-4DF401A9585E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C3448B-E963-DF47-4133-4DF401A958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321A78-021B-DE04-AC75-688DA7EFFCAF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321A78-021B-DE04-AC75-688DA7EFFC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DC2A45-74B6-BE62-1C72-5710A1EE357F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DC2A45-74B6-BE62-1C72-5710A1EE35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1734BC-2F66-813D-0857-79DDF0EB9C1F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1734BC-2F66-813D-0857-79DDF0EB9C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C0413BA-B71C-1460-4DD6-0AC80D6E21E6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189F3B-1254-E892-C53F-F42F6E222A27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189F3B-1254-E892-C53F-F42F6E222A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49EDD1-382D-CBD3-114A-0579DAFE49EC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49EDD1-382D-CBD3-114A-0579DAFE49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8D1C34-8508-3E16-3BD1-0A3BFF1CE966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8D1C34-8508-3E16-3BD1-0A3BFF1CE9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51C80A-8A5B-7004-1428-19C15C432DBE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51C80A-8A5B-7004-1428-19C15C432D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849031-E873-66A0-65C9-8C6014A0EDB4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849031-E873-66A0-65C9-8C6014A0ED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7EA1E9-4EB4-16D2-9D40-8B3F92322966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7EA1E9-4EB4-16D2-9D40-8B3F923229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C48F61-36B9-1FCB-3BFD-13FC6A597336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C48F61-36B9-1FCB-3BFD-13FC6A5973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6FEE7F3-96D7-67CE-C676-5AE5542E0099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8EA194-8DC1-B409-2B39-B49D9B6E9CD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8EA194-8DC1-B409-2B39-B49D9B6E9C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F9FE9E8-6442-806D-5662-BBDB3D5F0749}"/>
              </a:ext>
            </a:extLst>
          </p:cNvPr>
          <p:cNvGrpSpPr/>
          <p:nvPr/>
        </p:nvGrpSpPr>
        <p:grpSpPr>
          <a:xfrm>
            <a:off x="5894086" y="1278714"/>
            <a:ext cx="345240" cy="511200"/>
            <a:chOff x="5894086" y="1278714"/>
            <a:chExt cx="34524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53D1DF-7FF0-362B-6109-10C9C6B597FB}"/>
                    </a:ext>
                  </a:extLst>
                </p14:cNvPr>
                <p14:cNvContentPartPr/>
                <p14:nvPr/>
              </p14:nvContentPartPr>
              <p14:xfrm>
                <a:off x="6147166" y="1471674"/>
                <a:ext cx="13320" cy="160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53D1DF-7FF0-362B-6109-10C9C6B597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046" y="1465554"/>
                  <a:ext cx="2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F60087-76C3-8FA2-AE96-25E2ECB696D5}"/>
                    </a:ext>
                  </a:extLst>
                </p14:cNvPr>
                <p14:cNvContentPartPr/>
                <p14:nvPr/>
              </p14:nvContentPartPr>
              <p14:xfrm>
                <a:off x="5894086" y="1278714"/>
                <a:ext cx="345240" cy="511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F60087-76C3-8FA2-AE96-25E2ECB696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7966" y="1272594"/>
                  <a:ext cx="357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00AB1E-3F24-AC1C-F7F6-B11A9868416E}"/>
              </a:ext>
            </a:extLst>
          </p:cNvPr>
          <p:cNvGrpSpPr/>
          <p:nvPr/>
        </p:nvGrpSpPr>
        <p:grpSpPr>
          <a:xfrm>
            <a:off x="5856286" y="2210754"/>
            <a:ext cx="396360" cy="459000"/>
            <a:chOff x="5856286" y="2210754"/>
            <a:chExt cx="3963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DBDDFB-0F3C-44CD-9307-2DCB8B38E8CA}"/>
                    </a:ext>
                  </a:extLst>
                </p14:cNvPr>
                <p14:cNvContentPartPr/>
                <p14:nvPr/>
              </p14:nvContentPartPr>
              <p14:xfrm>
                <a:off x="6015766" y="2347554"/>
                <a:ext cx="19764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DBDDFB-0F3C-44CD-9307-2DCB8B38E8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9646" y="2341434"/>
                  <a:ext cx="20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1E340F-17C4-1708-18D2-61548CD8766F}"/>
                    </a:ext>
                  </a:extLst>
                </p14:cNvPr>
                <p14:cNvContentPartPr/>
                <p14:nvPr/>
              </p14:nvContentPartPr>
              <p14:xfrm>
                <a:off x="5856286" y="2210754"/>
                <a:ext cx="396360" cy="45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1E340F-17C4-1708-18D2-61548CD876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0166" y="2204634"/>
                  <a:ext cx="4086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11D1DE-7F8D-4781-B1D9-0729283AF99B}"/>
              </a:ext>
            </a:extLst>
          </p:cNvPr>
          <p:cNvGrpSpPr/>
          <p:nvPr/>
        </p:nvGrpSpPr>
        <p:grpSpPr>
          <a:xfrm>
            <a:off x="5820286" y="3059274"/>
            <a:ext cx="421920" cy="509760"/>
            <a:chOff x="5820286" y="3059274"/>
            <a:chExt cx="42192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C1BB7E-FDF6-D104-71A1-057A14A4E312}"/>
                    </a:ext>
                  </a:extLst>
                </p14:cNvPr>
                <p14:cNvContentPartPr/>
                <p14:nvPr/>
              </p14:nvContentPartPr>
              <p14:xfrm>
                <a:off x="5996686" y="3146034"/>
                <a:ext cx="139320" cy="23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C1BB7E-FDF6-D104-71A1-057A14A4E3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0566" y="3139914"/>
                  <a:ext cx="151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2EE958-39DC-729A-B3C3-E7213F99FAE4}"/>
                    </a:ext>
                  </a:extLst>
                </p14:cNvPr>
                <p14:cNvContentPartPr/>
                <p14:nvPr/>
              </p14:nvContentPartPr>
              <p14:xfrm>
                <a:off x="5820286" y="3059274"/>
                <a:ext cx="421920" cy="509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2EE958-39DC-729A-B3C3-E7213F99FA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66" y="3053154"/>
                  <a:ext cx="4341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FD4F5CF-265D-A675-6B11-9ED3C7985041}"/>
              </a:ext>
            </a:extLst>
          </p:cNvPr>
          <p:cNvGrpSpPr/>
          <p:nvPr/>
        </p:nvGrpSpPr>
        <p:grpSpPr>
          <a:xfrm>
            <a:off x="7855726" y="926634"/>
            <a:ext cx="1486440" cy="463320"/>
            <a:chOff x="7855726" y="926634"/>
            <a:chExt cx="148644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A2B8C4-9AED-7950-F7C4-3841976A9DF9}"/>
                    </a:ext>
                  </a:extLst>
                </p14:cNvPr>
                <p14:cNvContentPartPr/>
                <p14:nvPr/>
              </p14:nvContentPartPr>
              <p14:xfrm>
                <a:off x="7855726" y="1219314"/>
                <a:ext cx="375840" cy="170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A2B8C4-9AED-7950-F7C4-3841976A9D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9606" y="1213194"/>
                  <a:ext cx="38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6FEB5A-9538-7B9E-50C2-D5FA4923D0AA}"/>
                    </a:ext>
                  </a:extLst>
                </p14:cNvPr>
                <p14:cNvContentPartPr/>
                <p14:nvPr/>
              </p14:nvContentPartPr>
              <p14:xfrm>
                <a:off x="8347126" y="1027794"/>
                <a:ext cx="196560" cy="175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6FEB5A-9538-7B9E-50C2-D5FA4923D0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1006" y="1021674"/>
                  <a:ext cx="208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9A0ADF-1933-8333-993A-83591C198A05}"/>
                    </a:ext>
                  </a:extLst>
                </p14:cNvPr>
                <p14:cNvContentPartPr/>
                <p14:nvPr/>
              </p14:nvContentPartPr>
              <p14:xfrm>
                <a:off x="8442166" y="1094034"/>
                <a:ext cx="51840" cy="18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9A0ADF-1933-8333-993A-83591C198A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36046" y="1087914"/>
                  <a:ext cx="6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4E2EA0-4736-262C-5514-B93A6F8EAD63}"/>
                    </a:ext>
                  </a:extLst>
                </p14:cNvPr>
                <p14:cNvContentPartPr/>
                <p14:nvPr/>
              </p14:nvContentPartPr>
              <p14:xfrm>
                <a:off x="8267566" y="926634"/>
                <a:ext cx="256680" cy="38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4E2EA0-4736-262C-5514-B93A6F8EAD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446" y="920514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FF539B-A36B-CA76-AD27-0289655FBFC7}"/>
                    </a:ext>
                  </a:extLst>
                </p14:cNvPr>
                <p14:cNvContentPartPr/>
                <p14:nvPr/>
              </p14:nvContentPartPr>
              <p14:xfrm>
                <a:off x="8708206" y="1125354"/>
                <a:ext cx="2160" cy="8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FF539B-A36B-CA76-AD27-0289655FBF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2086" y="1119234"/>
                  <a:ext cx="1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01128A-4CE8-0737-6063-E57355A466B3}"/>
                    </a:ext>
                  </a:extLst>
                </p14:cNvPr>
                <p14:cNvContentPartPr/>
                <p14:nvPr/>
              </p14:nvContentPartPr>
              <p14:xfrm>
                <a:off x="8689846" y="1125354"/>
                <a:ext cx="20520" cy="10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01128A-4CE8-0737-6063-E57355A466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3726" y="1119234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54E4C7-FCDD-85A8-8B58-03E24AE1D586}"/>
                    </a:ext>
                  </a:extLst>
                </p14:cNvPr>
                <p14:cNvContentPartPr/>
                <p14:nvPr/>
              </p14:nvContentPartPr>
              <p14:xfrm>
                <a:off x="8830966" y="1074234"/>
                <a:ext cx="42480" cy="21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54E4C7-FCDD-85A8-8B58-03E24AE1D5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46" y="1068114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F84C7E-6221-80CB-A78E-1579CAD26837}"/>
                    </a:ext>
                  </a:extLst>
                </p14:cNvPr>
                <p14:cNvContentPartPr/>
                <p14:nvPr/>
              </p14:nvContentPartPr>
              <p14:xfrm>
                <a:off x="8946886" y="1092234"/>
                <a:ext cx="99360" cy="132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F84C7E-6221-80CB-A78E-1579CAD268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0766" y="1086114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CCB32-B325-848E-CCE9-811FFDE8E50F}"/>
                    </a:ext>
                  </a:extLst>
                </p14:cNvPr>
                <p14:cNvContentPartPr/>
                <p14:nvPr/>
              </p14:nvContentPartPr>
              <p14:xfrm>
                <a:off x="9094846" y="1088994"/>
                <a:ext cx="97560" cy="152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CCB32-B325-848E-CCE9-811FFDE8E5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8726" y="1082874"/>
                  <a:ext cx="10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6D3F67-02A2-8BDD-EAB5-5CFABED4C802}"/>
                    </a:ext>
                  </a:extLst>
                </p14:cNvPr>
                <p14:cNvContentPartPr/>
                <p14:nvPr/>
              </p14:nvContentPartPr>
              <p14:xfrm>
                <a:off x="9196726" y="1042914"/>
                <a:ext cx="145440" cy="21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6D3F67-02A2-8BDD-EAB5-5CFABED4C8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06" y="1036794"/>
                  <a:ext cx="1576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9742CD-97DE-99E0-2F37-D71A79DC9001}"/>
                  </a:ext>
                </a:extLst>
              </p14:cNvPr>
              <p14:cNvContentPartPr/>
              <p14:nvPr/>
            </p14:nvContentPartPr>
            <p14:xfrm>
              <a:off x="7897846" y="2107074"/>
              <a:ext cx="270000" cy="110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9742CD-97DE-99E0-2F37-D71A79DC90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1726" y="2100954"/>
                <a:ext cx="28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0D238D-0C54-FCAD-C088-42AD40788858}"/>
                  </a:ext>
                </a:extLst>
              </p14:cNvPr>
              <p14:cNvContentPartPr/>
              <p14:nvPr/>
            </p14:nvContentPartPr>
            <p14:xfrm>
              <a:off x="8284846" y="1994754"/>
              <a:ext cx="125280" cy="182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0D238D-0C54-FCAD-C088-42AD407888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8726" y="1988634"/>
                <a:ext cx="13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990B94-C146-CE0D-58E4-EEF7AEA80C23}"/>
                  </a:ext>
                </a:extLst>
              </p14:cNvPr>
              <p14:cNvContentPartPr/>
              <p14:nvPr/>
            </p14:nvContentPartPr>
            <p14:xfrm>
              <a:off x="8356126" y="1973154"/>
              <a:ext cx="159840" cy="25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990B94-C146-CE0D-58E4-EEF7AEA80C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0006" y="1967034"/>
                <a:ext cx="17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3ECB52-1F6E-6C56-31DF-F507CD5295E8}"/>
                  </a:ext>
                </a:extLst>
              </p14:cNvPr>
              <p14:cNvContentPartPr/>
              <p14:nvPr/>
            </p14:nvContentPartPr>
            <p14:xfrm>
              <a:off x="8214646" y="1861914"/>
              <a:ext cx="337680" cy="448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3ECB52-1F6E-6C56-31DF-F507CD5295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08526" y="1855794"/>
                <a:ext cx="34992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B4D9528-0EFC-A657-4342-6A550E0E61CD}"/>
              </a:ext>
            </a:extLst>
          </p:cNvPr>
          <p:cNvGrpSpPr/>
          <p:nvPr/>
        </p:nvGrpSpPr>
        <p:grpSpPr>
          <a:xfrm>
            <a:off x="8722966" y="1969914"/>
            <a:ext cx="570240" cy="243000"/>
            <a:chOff x="8722966" y="1969914"/>
            <a:chExt cx="57024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3F3A3E-D552-6784-34D8-E3385DE53741}"/>
                    </a:ext>
                  </a:extLst>
                </p14:cNvPr>
                <p14:cNvContentPartPr/>
                <p14:nvPr/>
              </p14:nvContentPartPr>
              <p14:xfrm>
                <a:off x="8722966" y="2042634"/>
                <a:ext cx="2160" cy="3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3F3A3E-D552-6784-34D8-E3385DE537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6846" y="2036514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AED7D6-35CC-2F28-3EF6-9BA564CCBF8A}"/>
                    </a:ext>
                  </a:extLst>
                </p14:cNvPr>
                <p14:cNvContentPartPr/>
                <p14:nvPr/>
              </p14:nvContentPartPr>
              <p14:xfrm>
                <a:off x="8726566" y="2189514"/>
                <a:ext cx="2592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AED7D6-35CC-2F28-3EF6-9BA564CCBF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446" y="2183394"/>
                  <a:ext cx="3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DEBE6D-E8DA-3F11-83E7-D43CEAABD089}"/>
                    </a:ext>
                  </a:extLst>
                </p14:cNvPr>
                <p14:cNvContentPartPr/>
                <p14:nvPr/>
              </p14:nvContentPartPr>
              <p14:xfrm>
                <a:off x="8882446" y="2031114"/>
                <a:ext cx="55440" cy="18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DEBE6D-E8DA-3F11-83E7-D43CEAABD0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6326" y="2024994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795554-956E-994C-4A14-5CB4F1D0CE61}"/>
                    </a:ext>
                  </a:extLst>
                </p14:cNvPr>
                <p14:cNvContentPartPr/>
                <p14:nvPr/>
              </p14:nvContentPartPr>
              <p14:xfrm>
                <a:off x="8818006" y="1986474"/>
                <a:ext cx="132480" cy="17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795554-956E-994C-4A14-5CB4F1D0CE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886" y="1980354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B386B8-1DB4-7E06-5CD8-9CACB2276CD9}"/>
                    </a:ext>
                  </a:extLst>
                </p14:cNvPr>
                <p14:cNvContentPartPr/>
                <p14:nvPr/>
              </p14:nvContentPartPr>
              <p14:xfrm>
                <a:off x="9015646" y="2068194"/>
                <a:ext cx="65880" cy="10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B386B8-1DB4-7E06-5CD8-9CACB2276C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26" y="2062074"/>
                  <a:ext cx="7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AC94B9-A8EB-8DDB-E167-11378DF76E06}"/>
                    </a:ext>
                  </a:extLst>
                </p14:cNvPr>
                <p14:cNvContentPartPr/>
                <p14:nvPr/>
              </p14:nvContentPartPr>
              <p14:xfrm>
                <a:off x="9028966" y="2045874"/>
                <a:ext cx="106560" cy="156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AC94B9-A8EB-8DDB-E167-11378DF76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846" y="2039754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520180-D08A-E6C2-878F-49A2536F4774}"/>
                    </a:ext>
                  </a:extLst>
                </p14:cNvPr>
                <p14:cNvContentPartPr/>
                <p14:nvPr/>
              </p14:nvContentPartPr>
              <p14:xfrm>
                <a:off x="9184846" y="1969914"/>
                <a:ext cx="108360" cy="241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520180-D08A-E6C2-878F-49A2536F47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726" y="1963794"/>
                  <a:ext cx="12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DE09-BE26-4FFD-87D8-A1379FB5B36D}"/>
              </a:ext>
            </a:extLst>
          </p:cNvPr>
          <p:cNvGrpSpPr/>
          <p:nvPr/>
        </p:nvGrpSpPr>
        <p:grpSpPr>
          <a:xfrm>
            <a:off x="8766886" y="2777754"/>
            <a:ext cx="656640" cy="423000"/>
            <a:chOff x="8766886" y="2777754"/>
            <a:chExt cx="65664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502B30-C52A-F589-3726-9AE1D5BB12B4}"/>
                    </a:ext>
                  </a:extLst>
                </p14:cNvPr>
                <p14:cNvContentPartPr/>
                <p14:nvPr/>
              </p14:nvContentPartPr>
              <p14:xfrm>
                <a:off x="8766886" y="3060714"/>
                <a:ext cx="187200" cy="9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502B30-C52A-F589-3726-9AE1D5BB12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0766" y="3054594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372182-005E-BBC4-14CB-0E0C4EBCAFB2}"/>
                    </a:ext>
                  </a:extLst>
                </p14:cNvPr>
                <p14:cNvContentPartPr/>
                <p14:nvPr/>
              </p14:nvContentPartPr>
              <p14:xfrm>
                <a:off x="9051286" y="2870634"/>
                <a:ext cx="145080" cy="23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372182-005E-BBC4-14CB-0E0C4EBCAF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5166" y="286451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446700-7AA2-DBDE-5537-9CA683847264}"/>
                    </a:ext>
                  </a:extLst>
                </p14:cNvPr>
                <p14:cNvContentPartPr/>
                <p14:nvPr/>
              </p14:nvContentPartPr>
              <p14:xfrm>
                <a:off x="8939326" y="2777754"/>
                <a:ext cx="363600" cy="423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446700-7AA2-DBDE-5537-9CA6838472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3206" y="2771634"/>
                  <a:ext cx="375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98CBB8-BE7D-FE56-E2EF-D7220CB4E56F}"/>
                    </a:ext>
                  </a:extLst>
                </p14:cNvPr>
                <p14:cNvContentPartPr/>
                <p14:nvPr/>
              </p14:nvContentPartPr>
              <p14:xfrm>
                <a:off x="9408406" y="2974674"/>
                <a:ext cx="3960" cy="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98CBB8-BE7D-FE56-E2EF-D7220CB4E5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2286" y="2968554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150C2C0-68DA-C6A3-F68C-E2D6BE2AD40C}"/>
                    </a:ext>
                  </a:extLst>
                </p14:cNvPr>
                <p14:cNvContentPartPr/>
                <p14:nvPr/>
              </p14:nvContentPartPr>
              <p14:xfrm>
                <a:off x="9412006" y="2974674"/>
                <a:ext cx="11520" cy="79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150C2C0-68DA-C6A3-F68C-E2D6BE2AD4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5886" y="2968554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0E656A-538E-A5DD-990D-082618DFBBED}"/>
              </a:ext>
            </a:extLst>
          </p:cNvPr>
          <p:cNvGrpSpPr/>
          <p:nvPr/>
        </p:nvGrpSpPr>
        <p:grpSpPr>
          <a:xfrm>
            <a:off x="9597406" y="2842914"/>
            <a:ext cx="617760" cy="211320"/>
            <a:chOff x="9597406" y="2842914"/>
            <a:chExt cx="61776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ACED799-BDA9-B5C2-920A-71FF374373C8}"/>
                    </a:ext>
                  </a:extLst>
                </p14:cNvPr>
                <p14:cNvContentPartPr/>
                <p14:nvPr/>
              </p14:nvContentPartPr>
              <p14:xfrm>
                <a:off x="9597406" y="2864154"/>
                <a:ext cx="20520" cy="190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ACED799-BDA9-B5C2-920A-71FF374373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1286" y="2858034"/>
                  <a:ext cx="3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14E697-9176-DA9A-2167-6A57B0763D31}"/>
                    </a:ext>
                  </a:extLst>
                </p14:cNvPr>
                <p14:cNvContentPartPr/>
                <p14:nvPr/>
              </p14:nvContentPartPr>
              <p14:xfrm>
                <a:off x="9712246" y="2869194"/>
                <a:ext cx="73440" cy="127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14E697-9176-DA9A-2167-6A57B0763D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126" y="2863074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0B2D80-DD02-B68D-351E-2A2CE8089112}"/>
                    </a:ext>
                  </a:extLst>
                </p14:cNvPr>
                <p14:cNvContentPartPr/>
                <p14:nvPr/>
              </p14:nvContentPartPr>
              <p14:xfrm>
                <a:off x="9882886" y="2854434"/>
                <a:ext cx="96120" cy="15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0B2D80-DD02-B68D-351E-2A2CE80891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766" y="2848314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348DBF-8679-E330-DC84-578668278743}"/>
                    </a:ext>
                  </a:extLst>
                </p14:cNvPr>
                <p14:cNvContentPartPr/>
                <p14:nvPr/>
              </p14:nvContentPartPr>
              <p14:xfrm>
                <a:off x="10068286" y="2851194"/>
                <a:ext cx="146880" cy="10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348DBF-8679-E330-DC84-5786682787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2166" y="2845074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7CA6B0-1633-083A-F4B3-2E9C4F50B1A0}"/>
                    </a:ext>
                  </a:extLst>
                </p14:cNvPr>
                <p14:cNvContentPartPr/>
                <p14:nvPr/>
              </p14:nvContentPartPr>
              <p14:xfrm>
                <a:off x="10161886" y="2842914"/>
                <a:ext cx="35280" cy="20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7CA6B0-1633-083A-F4B3-2E9C4F50B1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5766" y="28367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FCF6F0-B24D-BAA7-4620-3EB241FF1E8C}"/>
              </a:ext>
            </a:extLst>
          </p:cNvPr>
          <p:cNvGrpSpPr/>
          <p:nvPr/>
        </p:nvGrpSpPr>
        <p:grpSpPr>
          <a:xfrm>
            <a:off x="7219606" y="5134314"/>
            <a:ext cx="1293480" cy="224640"/>
            <a:chOff x="7219606" y="5134314"/>
            <a:chExt cx="12934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825609-3929-9E43-0A29-D464B18AFD71}"/>
                    </a:ext>
                  </a:extLst>
                </p14:cNvPr>
                <p14:cNvContentPartPr/>
                <p14:nvPr/>
              </p14:nvContentPartPr>
              <p14:xfrm>
                <a:off x="7219606" y="5185794"/>
                <a:ext cx="96480" cy="166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825609-3929-9E43-0A29-D464B18AFD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3486" y="51796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FC0130-0820-8E54-3317-9249B457050D}"/>
                    </a:ext>
                  </a:extLst>
                </p14:cNvPr>
                <p14:cNvContentPartPr/>
                <p14:nvPr/>
              </p14:nvContentPartPr>
              <p14:xfrm>
                <a:off x="7384486" y="5263194"/>
                <a:ext cx="84600" cy="76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FC0130-0820-8E54-3317-9249B45705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8366" y="5257074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DA8769-6D45-8102-F743-EB3C5F732CE2}"/>
                    </a:ext>
                  </a:extLst>
                </p14:cNvPr>
                <p14:cNvContentPartPr/>
                <p14:nvPr/>
              </p14:nvContentPartPr>
              <p14:xfrm>
                <a:off x="7367926" y="5261394"/>
                <a:ext cx="97560" cy="9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DA8769-6D45-8102-F743-EB3C5F732C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1806" y="5255274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66A264-CFA5-C601-FF58-B7ADED692E22}"/>
                    </a:ext>
                  </a:extLst>
                </p14:cNvPr>
                <p14:cNvContentPartPr/>
                <p14:nvPr/>
              </p14:nvContentPartPr>
              <p14:xfrm>
                <a:off x="7560526" y="5207034"/>
                <a:ext cx="110160" cy="126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66A264-CFA5-C601-FF58-B7ADED692E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406" y="5200914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496FB5-30E3-097F-BEC1-E71CDE2768D8}"/>
                    </a:ext>
                  </a:extLst>
                </p14:cNvPr>
                <p14:cNvContentPartPr/>
                <p14:nvPr/>
              </p14:nvContentPartPr>
              <p14:xfrm>
                <a:off x="7778686" y="5314314"/>
                <a:ext cx="73800" cy="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496FB5-30E3-097F-BEC1-E71CDE2768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2566" y="5308194"/>
                  <a:ext cx="86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F91207-B305-942B-1E94-A24454D6AE0A}"/>
                    </a:ext>
                  </a:extLst>
                </p14:cNvPr>
                <p14:cNvContentPartPr/>
                <p14:nvPr/>
              </p14:nvContentPartPr>
              <p14:xfrm>
                <a:off x="7947526" y="5294514"/>
                <a:ext cx="5760" cy="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F91207-B305-942B-1E94-A24454D6AE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41406" y="5288394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35EC5C-F21E-BFB9-533C-1467797F2E38}"/>
                    </a:ext>
                  </a:extLst>
                </p14:cNvPr>
                <p14:cNvContentPartPr/>
                <p14:nvPr/>
              </p14:nvContentPartPr>
              <p14:xfrm>
                <a:off x="8013406" y="5215674"/>
                <a:ext cx="86400" cy="11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35EC5C-F21E-BFB9-533C-1467797F2E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7286" y="5209554"/>
                  <a:ext cx="98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EFAC64-A6D2-43C9-A6E7-5E6729B64381}"/>
                    </a:ext>
                  </a:extLst>
                </p14:cNvPr>
                <p14:cNvContentPartPr/>
                <p14:nvPr/>
              </p14:nvContentPartPr>
              <p14:xfrm>
                <a:off x="8051926" y="5185794"/>
                <a:ext cx="171000" cy="112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EFAC64-A6D2-43C9-A6E7-5E6729B643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5806" y="5179674"/>
                  <a:ext cx="18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0515EF-A044-0623-10D9-E7FC566498AA}"/>
                    </a:ext>
                  </a:extLst>
                </p14:cNvPr>
                <p14:cNvContentPartPr/>
                <p14:nvPr/>
              </p14:nvContentPartPr>
              <p14:xfrm>
                <a:off x="8214286" y="5134314"/>
                <a:ext cx="145800" cy="19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0515EF-A044-0623-10D9-E7FC566498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8166" y="5128194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AF0819-3DA4-2AC9-1E8A-E44C0B964EBA}"/>
                    </a:ext>
                  </a:extLst>
                </p14:cNvPr>
                <p14:cNvContentPartPr/>
                <p14:nvPr/>
              </p14:nvContentPartPr>
              <p14:xfrm>
                <a:off x="8413006" y="5174994"/>
                <a:ext cx="100080" cy="120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AF0819-3DA4-2AC9-1E8A-E44C0B964E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886" y="5168874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3B7E6-A757-40A2-88D1-0E7EA0A541E1}"/>
              </a:ext>
            </a:extLst>
          </p:cNvPr>
          <p:cNvGrpSpPr/>
          <p:nvPr/>
        </p:nvGrpSpPr>
        <p:grpSpPr>
          <a:xfrm>
            <a:off x="7219246" y="5932074"/>
            <a:ext cx="1186200" cy="191520"/>
            <a:chOff x="7219246" y="5932074"/>
            <a:chExt cx="118620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201F51-FCAF-76D9-757D-3A1B08468C6C}"/>
                    </a:ext>
                  </a:extLst>
                </p14:cNvPr>
                <p14:cNvContentPartPr/>
                <p14:nvPr/>
              </p14:nvContentPartPr>
              <p14:xfrm>
                <a:off x="7219246" y="5932074"/>
                <a:ext cx="75960" cy="184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201F51-FCAF-76D9-757D-3A1B08468C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3126" y="5925954"/>
                  <a:ext cx="8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5E45A26-F640-BCC4-D6EF-9EFD161919F9}"/>
                    </a:ext>
                  </a:extLst>
                </p14:cNvPr>
                <p14:cNvContentPartPr/>
                <p14:nvPr/>
              </p14:nvContentPartPr>
              <p14:xfrm>
                <a:off x="7393846" y="5999034"/>
                <a:ext cx="60840" cy="109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5E45A26-F640-BCC4-D6EF-9EFD161919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7726" y="5992914"/>
                  <a:ext cx="7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61F78A-58F7-397B-8AFD-C321233D8E49}"/>
                    </a:ext>
                  </a:extLst>
                </p14:cNvPr>
                <p14:cNvContentPartPr/>
                <p14:nvPr/>
              </p14:nvContentPartPr>
              <p14:xfrm>
                <a:off x="7380886" y="5999034"/>
                <a:ext cx="104760" cy="102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61F78A-58F7-397B-8AFD-C321233D8E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4766" y="5992914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036971-DDDD-CCB6-4962-7A3D96ECCD50}"/>
                    </a:ext>
                  </a:extLst>
                </p14:cNvPr>
                <p14:cNvContentPartPr/>
                <p14:nvPr/>
              </p14:nvContentPartPr>
              <p14:xfrm>
                <a:off x="7552966" y="5949354"/>
                <a:ext cx="81360" cy="145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036971-DDDD-CCB6-4962-7A3D96ECCD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6846" y="5943234"/>
                  <a:ext cx="9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58B761-C389-F641-9325-7D4EE840935E}"/>
                    </a:ext>
                  </a:extLst>
                </p14:cNvPr>
                <p14:cNvContentPartPr/>
                <p14:nvPr/>
              </p14:nvContentPartPr>
              <p14:xfrm>
                <a:off x="7707046" y="6101274"/>
                <a:ext cx="106560" cy="11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58B761-C389-F641-9325-7D4EE84093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0926" y="6095154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8A9927-EEB0-702A-8B47-059CC9C66209}"/>
                    </a:ext>
                  </a:extLst>
                </p14:cNvPr>
                <p14:cNvContentPartPr/>
                <p14:nvPr/>
              </p14:nvContentPartPr>
              <p14:xfrm>
                <a:off x="7912606" y="6083274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8A9927-EEB0-702A-8B47-059CC9C662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06486" y="60771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F02A53-9747-2835-8DC9-E6308B571890}"/>
                    </a:ext>
                  </a:extLst>
                </p14:cNvPr>
                <p14:cNvContentPartPr/>
                <p14:nvPr/>
              </p14:nvContentPartPr>
              <p14:xfrm>
                <a:off x="7954726" y="5959434"/>
                <a:ext cx="72000" cy="146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F02A53-9747-2835-8DC9-E6308B5718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8606" y="5953314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2502CD-A816-70A6-2646-83EA5C6EF364}"/>
                    </a:ext>
                  </a:extLst>
                </p14:cNvPr>
                <p14:cNvContentPartPr/>
                <p14:nvPr/>
              </p14:nvContentPartPr>
              <p14:xfrm>
                <a:off x="7973086" y="5959434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2502CD-A816-70A6-2646-83EA5C6EF3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966" y="595331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280878-130A-0159-BAEF-521441E7EF2C}"/>
                    </a:ext>
                  </a:extLst>
                </p14:cNvPr>
                <p14:cNvContentPartPr/>
                <p14:nvPr/>
              </p14:nvContentPartPr>
              <p14:xfrm>
                <a:off x="7973086" y="5952594"/>
                <a:ext cx="216720" cy="168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280878-130A-0159-BAEF-521441E7EF2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66966" y="5946474"/>
                  <a:ext cx="22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CDF087-66DB-F329-7818-373889466FE6}"/>
                    </a:ext>
                  </a:extLst>
                </p14:cNvPr>
                <p14:cNvContentPartPr/>
                <p14:nvPr/>
              </p14:nvContentPartPr>
              <p14:xfrm>
                <a:off x="8207806" y="5965914"/>
                <a:ext cx="60120" cy="11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CDF087-66DB-F329-7818-373889466FE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1686" y="5959794"/>
                  <a:ext cx="7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8A7523-843D-54A1-29CA-3AA08B0A3A39}"/>
                    </a:ext>
                  </a:extLst>
                </p14:cNvPr>
                <p14:cNvContentPartPr/>
                <p14:nvPr/>
              </p14:nvContentPartPr>
              <p14:xfrm>
                <a:off x="8227966" y="5965914"/>
                <a:ext cx="177480" cy="157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8A7523-843D-54A1-29CA-3AA08B0A3A3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21846" y="5959794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D3A34B8-13CD-02EC-BBEF-EAAA9A4CF17C}"/>
              </a:ext>
            </a:extLst>
          </p:cNvPr>
          <p:cNvGrpSpPr/>
          <p:nvPr/>
        </p:nvGrpSpPr>
        <p:grpSpPr>
          <a:xfrm>
            <a:off x="8698846" y="5107674"/>
            <a:ext cx="955800" cy="344160"/>
            <a:chOff x="8698846" y="5107674"/>
            <a:chExt cx="95580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EBB38D-8FF7-7D1C-45E5-C32A875B7710}"/>
                    </a:ext>
                  </a:extLst>
                </p14:cNvPr>
                <p14:cNvContentPartPr/>
                <p14:nvPr/>
              </p14:nvContentPartPr>
              <p14:xfrm>
                <a:off x="8698846" y="5215674"/>
                <a:ext cx="216720" cy="216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EBB38D-8FF7-7D1C-45E5-C32A875B77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2726" y="5209554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9B0075-91B2-8264-CD7E-2ED73D3D32DB}"/>
                    </a:ext>
                  </a:extLst>
                </p14:cNvPr>
                <p14:cNvContentPartPr/>
                <p14:nvPr/>
              </p14:nvContentPartPr>
              <p14:xfrm>
                <a:off x="8964526" y="5171394"/>
                <a:ext cx="131040" cy="227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9B0075-91B2-8264-CD7E-2ED73D3D32D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58406" y="5165274"/>
                  <a:ext cx="14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7A5540B-2DA6-EA09-3AEF-111FD34F6598}"/>
                    </a:ext>
                  </a:extLst>
                </p14:cNvPr>
                <p14:cNvContentPartPr/>
                <p14:nvPr/>
              </p14:nvContentPartPr>
              <p14:xfrm>
                <a:off x="9109606" y="5276514"/>
                <a:ext cx="9360" cy="112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7A5540B-2DA6-EA09-3AEF-111FD34F65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3486" y="5270394"/>
                  <a:ext cx="2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52772E-E188-A868-99FC-EAFA1D2C4C00}"/>
                    </a:ext>
                  </a:extLst>
                </p14:cNvPr>
                <p14:cNvContentPartPr/>
                <p14:nvPr/>
              </p14:nvContentPartPr>
              <p14:xfrm>
                <a:off x="9118966" y="5245194"/>
                <a:ext cx="210240" cy="131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52772E-E188-A868-99FC-EAFA1D2C4C0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2846" y="5239074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D07FCD-71BE-219D-F1E1-09B8EF240F4C}"/>
                    </a:ext>
                  </a:extLst>
                </p14:cNvPr>
                <p14:cNvContentPartPr/>
                <p14:nvPr/>
              </p14:nvContentPartPr>
              <p14:xfrm>
                <a:off x="9377446" y="5107674"/>
                <a:ext cx="94320" cy="275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D07FCD-71BE-219D-F1E1-09B8EF240F4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1326" y="5101554"/>
                  <a:ext cx="106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3E3FB3-9C36-19ED-FD0E-C82B3B7952CA}"/>
                    </a:ext>
                  </a:extLst>
                </p14:cNvPr>
                <p14:cNvContentPartPr/>
                <p14:nvPr/>
              </p14:nvContentPartPr>
              <p14:xfrm>
                <a:off x="9577246" y="5144394"/>
                <a:ext cx="77400" cy="307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3E3FB3-9C36-19ED-FD0E-C82B3B7952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26" y="5138274"/>
                  <a:ext cx="896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2E3ACD0-EA4A-F7C3-0AFA-4BB849ACAEA9}"/>
              </a:ext>
            </a:extLst>
          </p:cNvPr>
          <p:cNvGrpSpPr/>
          <p:nvPr/>
        </p:nvGrpSpPr>
        <p:grpSpPr>
          <a:xfrm>
            <a:off x="10157206" y="5129634"/>
            <a:ext cx="1092240" cy="290880"/>
            <a:chOff x="10157206" y="5129634"/>
            <a:chExt cx="10922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0DAC65-8DC1-52A7-BFBA-DC325D6854CF}"/>
                    </a:ext>
                  </a:extLst>
                </p14:cNvPr>
                <p14:cNvContentPartPr/>
                <p14:nvPr/>
              </p14:nvContentPartPr>
              <p14:xfrm>
                <a:off x="10157206" y="5208834"/>
                <a:ext cx="208440" cy="169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0DAC65-8DC1-52A7-BFBA-DC325D6854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1086" y="5202714"/>
                  <a:ext cx="22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CC0864-3952-B35B-9E25-EE1A2112BED3}"/>
                    </a:ext>
                  </a:extLst>
                </p14:cNvPr>
                <p14:cNvContentPartPr/>
                <p14:nvPr/>
              </p14:nvContentPartPr>
              <p14:xfrm>
                <a:off x="10441606" y="5150874"/>
                <a:ext cx="136800" cy="244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CC0864-3952-B35B-9E25-EE1A2112BED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35486" y="5144754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F6B5DF-7107-720D-8CD2-8CF1306FDF4F}"/>
                    </a:ext>
                  </a:extLst>
                </p14:cNvPr>
                <p14:cNvContentPartPr/>
                <p14:nvPr/>
              </p14:nvContentPartPr>
              <p14:xfrm>
                <a:off x="10616566" y="5223594"/>
                <a:ext cx="5760" cy="12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F6B5DF-7107-720D-8CD2-8CF1306FDF4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10446" y="5217474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30CEEB-FEA3-AE46-D6AB-8491A6001E27}"/>
                    </a:ext>
                  </a:extLst>
                </p14:cNvPr>
                <p14:cNvContentPartPr/>
                <p14:nvPr/>
              </p14:nvContentPartPr>
              <p14:xfrm>
                <a:off x="10702606" y="5226834"/>
                <a:ext cx="63000" cy="126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30CEEB-FEA3-AE46-D6AB-8491A6001E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6486" y="5220714"/>
                  <a:ext cx="7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5B443AF-1CD8-280D-82DB-D952AA8117D4}"/>
                    </a:ext>
                  </a:extLst>
                </p14:cNvPr>
                <p14:cNvContentPartPr/>
                <p14:nvPr/>
              </p14:nvContentPartPr>
              <p14:xfrm>
                <a:off x="10864606" y="5217114"/>
                <a:ext cx="76680" cy="136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5B443AF-1CD8-280D-82DB-D952AA8117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58486" y="5210994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B103D4-E208-5ECC-0FE3-C9B9E65E8BAE}"/>
                    </a:ext>
                  </a:extLst>
                </p14:cNvPr>
                <p14:cNvContentPartPr/>
                <p14:nvPr/>
              </p14:nvContentPartPr>
              <p14:xfrm>
                <a:off x="11012566" y="5231514"/>
                <a:ext cx="108720" cy="126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B103D4-E208-5ECC-0FE3-C9B9E65E8B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6446" y="5225394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985AB5-0A79-E7E9-0F0A-98869F4A6D28}"/>
                    </a:ext>
                  </a:extLst>
                </p14:cNvPr>
                <p14:cNvContentPartPr/>
                <p14:nvPr/>
              </p14:nvContentPartPr>
              <p14:xfrm>
                <a:off x="11142886" y="5129634"/>
                <a:ext cx="106560" cy="290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985AB5-0A79-E7E9-0F0A-98869F4A6D2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36766" y="5123514"/>
                  <a:ext cx="1188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0E82849-B321-FB13-F76F-8D2FEE1C2407}"/>
              </a:ext>
            </a:extLst>
          </p:cNvPr>
          <p:cNvGrpSpPr/>
          <p:nvPr/>
        </p:nvGrpSpPr>
        <p:grpSpPr>
          <a:xfrm>
            <a:off x="8701006" y="5889954"/>
            <a:ext cx="374400" cy="327240"/>
            <a:chOff x="8701006" y="5889954"/>
            <a:chExt cx="37440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B19B310-DAC8-62CE-143F-16637B9C59DF}"/>
                    </a:ext>
                  </a:extLst>
                </p14:cNvPr>
                <p14:cNvContentPartPr/>
                <p14:nvPr/>
              </p14:nvContentPartPr>
              <p14:xfrm>
                <a:off x="8701006" y="5954394"/>
                <a:ext cx="189000" cy="219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B19B310-DAC8-62CE-143F-16637B9C59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4886" y="5948274"/>
                  <a:ext cx="20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4B3A73-CB08-49D1-4B59-09C573168F75}"/>
                    </a:ext>
                  </a:extLst>
                </p14:cNvPr>
                <p14:cNvContentPartPr/>
                <p14:nvPr/>
              </p14:nvContentPartPr>
              <p14:xfrm>
                <a:off x="8963086" y="5889954"/>
                <a:ext cx="112320" cy="327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4B3A73-CB08-49D1-4B59-09C573168F7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6966" y="5883834"/>
                  <a:ext cx="1245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22F8DC-6806-240B-DFDA-1C95388C19DC}"/>
              </a:ext>
            </a:extLst>
          </p:cNvPr>
          <p:cNvGrpSpPr/>
          <p:nvPr/>
        </p:nvGrpSpPr>
        <p:grpSpPr>
          <a:xfrm>
            <a:off x="9052726" y="5873754"/>
            <a:ext cx="565200" cy="356040"/>
            <a:chOff x="9052726" y="5873754"/>
            <a:chExt cx="5652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27ADF6-3FD8-4A0B-EADC-9152ADFA00D1}"/>
                    </a:ext>
                  </a:extLst>
                </p14:cNvPr>
                <p14:cNvContentPartPr/>
                <p14:nvPr/>
              </p14:nvContentPartPr>
              <p14:xfrm>
                <a:off x="9052726" y="5926314"/>
                <a:ext cx="79200" cy="185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27ADF6-3FD8-4A0B-EADC-9152ADFA00D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6606" y="5920194"/>
                  <a:ext cx="9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FCFB2C-F9EA-9996-69C3-A30AD3100DD5}"/>
                    </a:ext>
                  </a:extLst>
                </p14:cNvPr>
                <p14:cNvContentPartPr/>
                <p14:nvPr/>
              </p14:nvContentPartPr>
              <p14:xfrm>
                <a:off x="9111406" y="6033954"/>
                <a:ext cx="19440" cy="195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FCFB2C-F9EA-9996-69C3-A30AD3100DD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5286" y="6027834"/>
                  <a:ext cx="31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8C0EF1-FF22-E2A2-FFEA-2F2F1B0A902F}"/>
                    </a:ext>
                  </a:extLst>
                </p14:cNvPr>
                <p14:cNvContentPartPr/>
                <p14:nvPr/>
              </p14:nvContentPartPr>
              <p14:xfrm>
                <a:off x="9201046" y="5993994"/>
                <a:ext cx="72720" cy="14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8C0EF1-FF22-E2A2-FFEA-2F2F1B0A902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4926" y="5987874"/>
                  <a:ext cx="84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691F00-0B07-5F6B-FEC7-34F3B76A1347}"/>
                    </a:ext>
                  </a:extLst>
                </p14:cNvPr>
                <p14:cNvContentPartPr/>
                <p14:nvPr/>
              </p14:nvContentPartPr>
              <p14:xfrm>
                <a:off x="9215806" y="5987514"/>
                <a:ext cx="126720" cy="156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691F00-0B07-5F6B-FEC7-34F3B76A134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09686" y="5981394"/>
                  <a:ext cx="138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89BE66-BCEF-BFED-07C4-2F27368C7BF3}"/>
                    </a:ext>
                  </a:extLst>
                </p14:cNvPr>
                <p14:cNvContentPartPr/>
                <p14:nvPr/>
              </p14:nvContentPartPr>
              <p14:xfrm>
                <a:off x="9417766" y="5931354"/>
                <a:ext cx="63360" cy="207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89BE66-BCEF-BFED-07C4-2F27368C7BF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1646" y="5925234"/>
                  <a:ext cx="75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B5FAF7-CD1E-57F4-3352-73004BE5EC47}"/>
                    </a:ext>
                  </a:extLst>
                </p14:cNvPr>
                <p14:cNvContentPartPr/>
                <p14:nvPr/>
              </p14:nvContentPartPr>
              <p14:xfrm>
                <a:off x="9566086" y="5873754"/>
                <a:ext cx="51840" cy="302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B5FAF7-CD1E-57F4-3352-73004BE5EC4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9966" y="5867634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0CA6964-2658-F628-8B7F-3468A7C02E13}"/>
              </a:ext>
            </a:extLst>
          </p:cNvPr>
          <p:cNvGrpSpPr/>
          <p:nvPr/>
        </p:nvGrpSpPr>
        <p:grpSpPr>
          <a:xfrm>
            <a:off x="10321366" y="5870154"/>
            <a:ext cx="957240" cy="322200"/>
            <a:chOff x="10321366" y="5870154"/>
            <a:chExt cx="95724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44FFDA-9267-C80E-C859-6E6737D5C14B}"/>
                    </a:ext>
                  </a:extLst>
                </p14:cNvPr>
                <p14:cNvContentPartPr/>
                <p14:nvPr/>
              </p14:nvContentPartPr>
              <p14:xfrm>
                <a:off x="10321366" y="5921634"/>
                <a:ext cx="189360" cy="191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44FFDA-9267-C80E-C859-6E6737D5C1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15246" y="5915514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37A8C8-75A9-8A3D-4B6F-157051D0A718}"/>
                    </a:ext>
                  </a:extLst>
                </p14:cNvPr>
                <p14:cNvContentPartPr/>
                <p14:nvPr/>
              </p14:nvContentPartPr>
              <p14:xfrm>
                <a:off x="10561486" y="5876274"/>
                <a:ext cx="86400" cy="316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37A8C8-75A9-8A3D-4B6F-157051D0A71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55366" y="5870154"/>
                  <a:ext cx="9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A4FE5A6-377D-5FFE-E43B-3FC87A372424}"/>
                    </a:ext>
                  </a:extLst>
                </p14:cNvPr>
                <p14:cNvContentPartPr/>
                <p14:nvPr/>
              </p14:nvContentPartPr>
              <p14:xfrm>
                <a:off x="10650406" y="5921634"/>
                <a:ext cx="120600" cy="145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A4FE5A6-377D-5FFE-E43B-3FC87A37242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4286" y="5915514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D3C5765-43FF-9DED-671C-07D3B92C4727}"/>
                    </a:ext>
                  </a:extLst>
                </p14:cNvPr>
                <p14:cNvContentPartPr/>
                <p14:nvPr/>
              </p14:nvContentPartPr>
              <p14:xfrm>
                <a:off x="10720966" y="5987514"/>
                <a:ext cx="29520" cy="133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3C5765-43FF-9DED-671C-07D3B92C472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14846" y="598139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7A9E12-2ABC-8F89-C925-4266D42584A7}"/>
                    </a:ext>
                  </a:extLst>
                </p14:cNvPr>
                <p14:cNvContentPartPr/>
                <p14:nvPr/>
              </p14:nvContentPartPr>
              <p14:xfrm>
                <a:off x="10793326" y="6000834"/>
                <a:ext cx="78480" cy="126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7A9E12-2ABC-8F89-C925-4266D42584A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87206" y="5994714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DF67DF4-00F3-FCEE-A255-046221703DF6}"/>
                    </a:ext>
                  </a:extLst>
                </p14:cNvPr>
                <p14:cNvContentPartPr/>
                <p14:nvPr/>
              </p14:nvContentPartPr>
              <p14:xfrm>
                <a:off x="10829326" y="6000834"/>
                <a:ext cx="126720" cy="119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DF67DF4-00F3-FCEE-A255-046221703DF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3206" y="5994714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D93E90-E4D5-010A-05EE-450BE9584327}"/>
                    </a:ext>
                  </a:extLst>
                </p14:cNvPr>
                <p14:cNvContentPartPr/>
                <p14:nvPr/>
              </p14:nvContentPartPr>
              <p14:xfrm>
                <a:off x="11063686" y="5958714"/>
                <a:ext cx="128880" cy="151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D93E90-E4D5-010A-05EE-450BE958432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57566" y="5952594"/>
                  <a:ext cx="14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F736BE-ECB3-CB23-493D-C85F42DC3540}"/>
                    </a:ext>
                  </a:extLst>
                </p14:cNvPr>
                <p14:cNvContentPartPr/>
                <p14:nvPr/>
              </p14:nvContentPartPr>
              <p14:xfrm>
                <a:off x="11195806" y="5870154"/>
                <a:ext cx="82800" cy="268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F736BE-ECB3-CB23-493D-C85F42DC354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9686" y="586403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AD7CF19-A0A2-C78B-BCB3-A6085F33519A}"/>
              </a:ext>
            </a:extLst>
          </p:cNvPr>
          <p:cNvGrpSpPr/>
          <p:nvPr/>
        </p:nvGrpSpPr>
        <p:grpSpPr>
          <a:xfrm>
            <a:off x="9578326" y="3161514"/>
            <a:ext cx="396360" cy="465840"/>
            <a:chOff x="9578326" y="3161514"/>
            <a:chExt cx="39636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6A3C8C-2FB4-1207-65AF-13F71DF6922C}"/>
                    </a:ext>
                  </a:extLst>
                </p14:cNvPr>
                <p14:cNvContentPartPr/>
                <p14:nvPr/>
              </p14:nvContentPartPr>
              <p14:xfrm>
                <a:off x="9703606" y="3238914"/>
                <a:ext cx="138240" cy="301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6A3C8C-2FB4-1207-65AF-13F71DF692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97486" y="3232794"/>
                  <a:ext cx="15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8C36AF-8BE5-D90A-8AA3-AC4B3A9E457F}"/>
                    </a:ext>
                  </a:extLst>
                </p14:cNvPr>
                <p14:cNvContentPartPr/>
                <p14:nvPr/>
              </p14:nvContentPartPr>
              <p14:xfrm>
                <a:off x="9578326" y="3161514"/>
                <a:ext cx="396360" cy="465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8C36AF-8BE5-D90A-8AA3-AC4B3A9E457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72206" y="3155394"/>
                  <a:ext cx="4086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EF68166-A855-0DB7-D69E-B64B81601723}"/>
              </a:ext>
            </a:extLst>
          </p:cNvPr>
          <p:cNvGrpSpPr/>
          <p:nvPr/>
        </p:nvGrpSpPr>
        <p:grpSpPr>
          <a:xfrm>
            <a:off x="9679126" y="887754"/>
            <a:ext cx="1375920" cy="508680"/>
            <a:chOff x="9679126" y="887754"/>
            <a:chExt cx="13759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631030-1C74-5611-2779-7BAC6E03BB83}"/>
                    </a:ext>
                  </a:extLst>
                </p14:cNvPr>
                <p14:cNvContentPartPr/>
                <p14:nvPr/>
              </p14:nvContentPartPr>
              <p14:xfrm>
                <a:off x="9758686" y="1023474"/>
                <a:ext cx="127080" cy="320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631030-1C74-5611-2779-7BAC6E03BB8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52566" y="1017354"/>
                  <a:ext cx="139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A4B822-6B79-96E8-B959-9FCE2262065E}"/>
                    </a:ext>
                  </a:extLst>
                </p14:cNvPr>
                <p14:cNvContentPartPr/>
                <p14:nvPr/>
              </p14:nvContentPartPr>
              <p14:xfrm>
                <a:off x="9748246" y="1177554"/>
                <a:ext cx="160920" cy="3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A4B822-6B79-96E8-B959-9FCE2262065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2126" y="1171434"/>
                  <a:ext cx="17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2BAF9C-810F-01E5-5879-DCED12C55B40}"/>
                    </a:ext>
                  </a:extLst>
                </p14:cNvPr>
                <p14:cNvContentPartPr/>
                <p14:nvPr/>
              </p14:nvContentPartPr>
              <p14:xfrm>
                <a:off x="9679126" y="937074"/>
                <a:ext cx="349560" cy="459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2BAF9C-810F-01E5-5879-DCED12C55B4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3006" y="930954"/>
                  <a:ext cx="361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B0CAB13-EF1C-1FCE-2725-8E09D2841919}"/>
                    </a:ext>
                  </a:extLst>
                </p14:cNvPr>
                <p14:cNvContentPartPr/>
                <p14:nvPr/>
              </p14:nvContentPartPr>
              <p14:xfrm>
                <a:off x="10049926" y="1004754"/>
                <a:ext cx="227880" cy="105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B0CAB13-EF1C-1FCE-2725-8E09D284191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43806" y="998634"/>
                  <a:ext cx="24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1EB8C77-2E3F-893A-B90D-0A3A4E90475C}"/>
                    </a:ext>
                  </a:extLst>
                </p14:cNvPr>
                <p14:cNvContentPartPr/>
                <p14:nvPr/>
              </p14:nvContentPartPr>
              <p14:xfrm>
                <a:off x="10358086" y="887754"/>
                <a:ext cx="59040" cy="251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1EB8C77-2E3F-893A-B90D-0A3A4E90475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51966" y="881634"/>
                  <a:ext cx="71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E992C85-8947-5BE5-2671-2CBA879DE472}"/>
                    </a:ext>
                  </a:extLst>
                </p14:cNvPr>
                <p14:cNvContentPartPr/>
                <p14:nvPr/>
              </p14:nvContentPartPr>
              <p14:xfrm>
                <a:off x="10476166" y="933834"/>
                <a:ext cx="105840" cy="172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E992C85-8947-5BE5-2671-2CBA879DE4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70046" y="927714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385A93-8B73-EBEA-66F6-CE26A44E4318}"/>
                    </a:ext>
                  </a:extLst>
                </p14:cNvPr>
                <p14:cNvContentPartPr/>
                <p14:nvPr/>
              </p14:nvContentPartPr>
              <p14:xfrm>
                <a:off x="10641766" y="930594"/>
                <a:ext cx="100440" cy="169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385A93-8B73-EBEA-66F6-CE26A44E431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46" y="924474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1B9C03A-2028-10B6-D624-013AEBB7FF38}"/>
                    </a:ext>
                  </a:extLst>
                </p14:cNvPr>
                <p14:cNvContentPartPr/>
                <p14:nvPr/>
              </p14:nvContentPartPr>
              <p14:xfrm>
                <a:off x="10839766" y="914034"/>
                <a:ext cx="215280" cy="220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1B9C03A-2028-10B6-D624-013AEBB7FF3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33646" y="907914"/>
                  <a:ext cx="227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144BA4-80E9-DAE1-94C3-BC1999765594}"/>
              </a:ext>
            </a:extLst>
          </p:cNvPr>
          <p:cNvGrpSpPr/>
          <p:nvPr/>
        </p:nvGrpSpPr>
        <p:grpSpPr>
          <a:xfrm>
            <a:off x="9656806" y="1866594"/>
            <a:ext cx="646560" cy="509040"/>
            <a:chOff x="9656806" y="1866594"/>
            <a:chExt cx="64656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64A7E63-8EB6-3401-CE31-B2525F39F881}"/>
                    </a:ext>
                  </a:extLst>
                </p14:cNvPr>
                <p14:cNvContentPartPr/>
                <p14:nvPr/>
              </p14:nvContentPartPr>
              <p14:xfrm>
                <a:off x="9791446" y="2004834"/>
                <a:ext cx="137880" cy="239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64A7E63-8EB6-3401-CE31-B2525F39F88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5326" y="1998714"/>
                  <a:ext cx="150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FC8067-F071-F045-6441-53BF4849E40A}"/>
                    </a:ext>
                  </a:extLst>
                </p14:cNvPr>
                <p14:cNvContentPartPr/>
                <p14:nvPr/>
              </p14:nvContentPartPr>
              <p14:xfrm>
                <a:off x="9656806" y="1866594"/>
                <a:ext cx="378720" cy="509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FC8067-F071-F045-6441-53BF4849E40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0686" y="1860474"/>
                  <a:ext cx="3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97378B-8930-6DCD-3CE6-1507A0C14E15}"/>
                    </a:ext>
                  </a:extLst>
                </p14:cNvPr>
                <p14:cNvContentPartPr/>
                <p14:nvPr/>
              </p14:nvContentPartPr>
              <p14:xfrm>
                <a:off x="10020766" y="2075754"/>
                <a:ext cx="282600" cy="107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97378B-8930-6DCD-3CE6-1507A0C14E1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4646" y="2069634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8BB52EE-CA0C-FCC3-7089-EA26F2AEFEDD}"/>
              </a:ext>
            </a:extLst>
          </p:cNvPr>
          <p:cNvGrpSpPr/>
          <p:nvPr/>
        </p:nvGrpSpPr>
        <p:grpSpPr>
          <a:xfrm>
            <a:off x="10486606" y="1925634"/>
            <a:ext cx="617760" cy="315360"/>
            <a:chOff x="10486606" y="1925634"/>
            <a:chExt cx="61776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6D1AF3-A183-7ED0-12F0-D8F65370261F}"/>
                    </a:ext>
                  </a:extLst>
                </p14:cNvPr>
                <p14:cNvContentPartPr/>
                <p14:nvPr/>
              </p14:nvContentPartPr>
              <p14:xfrm>
                <a:off x="10486606" y="1925634"/>
                <a:ext cx="150840" cy="243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6D1AF3-A183-7ED0-12F0-D8F65370261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80486" y="1919514"/>
                  <a:ext cx="16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7A0E5EA-569B-1238-21A5-748D88F139F2}"/>
                    </a:ext>
                  </a:extLst>
                </p14:cNvPr>
                <p14:cNvContentPartPr/>
                <p14:nvPr/>
              </p14:nvContentPartPr>
              <p14:xfrm>
                <a:off x="10618366" y="2022834"/>
                <a:ext cx="53640" cy="218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7A0E5EA-569B-1238-21A5-748D88F139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2246" y="2016714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C0A54D-C95D-8311-232E-AE28E7157D86}"/>
                    </a:ext>
                  </a:extLst>
                </p14:cNvPr>
                <p14:cNvContentPartPr/>
                <p14:nvPr/>
              </p14:nvContentPartPr>
              <p14:xfrm>
                <a:off x="10711966" y="2072154"/>
                <a:ext cx="82080" cy="140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C0A54D-C95D-8311-232E-AE28E7157D8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05846" y="2066034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C3A1AFB-39EF-595A-BCC8-AB1147EC420A}"/>
                    </a:ext>
                  </a:extLst>
                </p14:cNvPr>
                <p14:cNvContentPartPr/>
                <p14:nvPr/>
              </p14:nvContentPartPr>
              <p14:xfrm>
                <a:off x="10750486" y="2049114"/>
                <a:ext cx="102960" cy="163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C3A1AFB-39EF-595A-BCC8-AB1147EC420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4366" y="2042994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C14AEF-2CC5-5614-5C79-B5353B1F057F}"/>
                    </a:ext>
                  </a:extLst>
                </p14:cNvPr>
                <p14:cNvContentPartPr/>
                <p14:nvPr/>
              </p14:nvContentPartPr>
              <p14:xfrm>
                <a:off x="10933006" y="2024994"/>
                <a:ext cx="171360" cy="183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C14AEF-2CC5-5614-5C79-B5353B1F057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26886" y="2018874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0278FD1-5FE6-B877-3864-455C4B75A4E8}"/>
                  </a:ext>
                </a:extLst>
              </p14:cNvPr>
              <p14:cNvContentPartPr/>
              <p14:nvPr/>
            </p14:nvContentPartPr>
            <p14:xfrm>
              <a:off x="10020046" y="3360954"/>
              <a:ext cx="308880" cy="104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0278FD1-5FE6-B877-3864-455C4B75A4E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013926" y="3354834"/>
                <a:ext cx="321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B718A2-8DF9-8937-C895-2053C3D8ED99}"/>
              </a:ext>
            </a:extLst>
          </p:cNvPr>
          <p:cNvGrpSpPr/>
          <p:nvPr/>
        </p:nvGrpSpPr>
        <p:grpSpPr>
          <a:xfrm>
            <a:off x="10510366" y="3260154"/>
            <a:ext cx="627480" cy="309240"/>
            <a:chOff x="10510366" y="3260154"/>
            <a:chExt cx="62748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C5F7CE2-CF85-7FE0-8E57-67CF8EAA65C4}"/>
                    </a:ext>
                  </a:extLst>
                </p14:cNvPr>
                <p14:cNvContentPartPr/>
                <p14:nvPr/>
              </p14:nvContentPartPr>
              <p14:xfrm>
                <a:off x="10510366" y="3294714"/>
                <a:ext cx="12600" cy="229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C5F7CE2-CF85-7FE0-8E57-67CF8EAA65C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04246" y="3288594"/>
                  <a:ext cx="2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2E8E9DD-B277-8CC7-BA84-B147D004F157}"/>
                    </a:ext>
                  </a:extLst>
                </p14:cNvPr>
                <p14:cNvContentPartPr/>
                <p14:nvPr/>
              </p14:nvContentPartPr>
              <p14:xfrm>
                <a:off x="10643206" y="3303354"/>
                <a:ext cx="147960" cy="192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2E8E9DD-B277-8CC7-BA84-B147D004F15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37086" y="3297234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1363CBD-930E-B6C4-A617-DECAF5988C3F}"/>
                    </a:ext>
                  </a:extLst>
                </p14:cNvPr>
                <p14:cNvContentPartPr/>
                <p14:nvPr/>
              </p14:nvContentPartPr>
              <p14:xfrm>
                <a:off x="10845526" y="3294714"/>
                <a:ext cx="106920" cy="180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1363CBD-930E-B6C4-A617-DECAF5988C3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39406" y="3288594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3CBA6E-5270-7F9D-9135-FE84736AC68B}"/>
                    </a:ext>
                  </a:extLst>
                </p14:cNvPr>
                <p14:cNvContentPartPr/>
                <p14:nvPr/>
              </p14:nvContentPartPr>
              <p14:xfrm>
                <a:off x="11048926" y="3260154"/>
                <a:ext cx="88920" cy="309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3CBA6E-5270-7F9D-9135-FE84736AC68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42806" y="3254034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0067DF-83FE-8823-9DB9-0973B53756F4}"/>
              </a:ext>
            </a:extLst>
          </p:cNvPr>
          <p:cNvGrpSpPr/>
          <p:nvPr/>
        </p:nvGrpSpPr>
        <p:grpSpPr>
          <a:xfrm>
            <a:off x="10786954" y="1161354"/>
            <a:ext cx="1126440" cy="407880"/>
            <a:chOff x="10786954" y="1161354"/>
            <a:chExt cx="112644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877905-AB97-4A69-DC1F-EA9327A89CE5}"/>
                    </a:ext>
                  </a:extLst>
                </p14:cNvPr>
                <p14:cNvContentPartPr/>
                <p14:nvPr/>
              </p14:nvContentPartPr>
              <p14:xfrm>
                <a:off x="10858594" y="1412274"/>
                <a:ext cx="360" cy="110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877905-AB97-4A69-DC1F-EA9327A89CE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9954" y="1403634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4BF2CBE-9340-725D-ED66-1C60ECB1FFFB}"/>
                    </a:ext>
                  </a:extLst>
                </p14:cNvPr>
                <p14:cNvContentPartPr/>
                <p14:nvPr/>
              </p14:nvContentPartPr>
              <p14:xfrm>
                <a:off x="10858594" y="1414074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4BF2CBE-9340-725D-ED66-1C60ECB1FF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9954" y="1405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3A637D-5185-68D8-AD10-D5DA0D96C13A}"/>
                    </a:ext>
                  </a:extLst>
                </p14:cNvPr>
                <p14:cNvContentPartPr/>
                <p14:nvPr/>
              </p14:nvContentPartPr>
              <p14:xfrm>
                <a:off x="10858594" y="1391034"/>
                <a:ext cx="178200" cy="129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3A637D-5185-68D8-AD10-D5DA0D96C13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9954" y="1382034"/>
                  <a:ext cx="19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120A4FE-376A-B709-9FF0-A7E25FED6720}"/>
                    </a:ext>
                  </a:extLst>
                </p14:cNvPr>
                <p14:cNvContentPartPr/>
                <p14:nvPr/>
              </p14:nvContentPartPr>
              <p14:xfrm>
                <a:off x="10786954" y="1235154"/>
                <a:ext cx="324360" cy="334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120A4FE-376A-B709-9FF0-A7E25FED67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78314" y="1226514"/>
                  <a:ext cx="342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2422533-8106-E286-3864-B1FD5534B45E}"/>
                    </a:ext>
                  </a:extLst>
                </p14:cNvPr>
                <p14:cNvContentPartPr/>
                <p14:nvPr/>
              </p14:nvContentPartPr>
              <p14:xfrm>
                <a:off x="11175754" y="1334874"/>
                <a:ext cx="102960" cy="63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2422533-8106-E286-3864-B1FD5534B45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7114" y="1325874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EA2B199-D45F-8C18-D594-4C05A4A65142}"/>
                    </a:ext>
                  </a:extLst>
                </p14:cNvPr>
                <p14:cNvContentPartPr/>
                <p14:nvPr/>
              </p14:nvContentPartPr>
              <p14:xfrm>
                <a:off x="11371954" y="1178274"/>
                <a:ext cx="2160" cy="175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EA2B199-D45F-8C18-D594-4C05A4A6514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63314" y="1169274"/>
                  <a:ext cx="1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6CC53AB-FF4B-7727-1446-9546BE3392DC}"/>
                    </a:ext>
                  </a:extLst>
                </p14:cNvPr>
                <p14:cNvContentPartPr/>
                <p14:nvPr/>
              </p14:nvContentPartPr>
              <p14:xfrm>
                <a:off x="11454034" y="1184394"/>
                <a:ext cx="122760" cy="149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6CC53AB-FF4B-7727-1446-9546BE3392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45394" y="117575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D7E1F4-6202-3D0E-AD68-329206AF6563}"/>
                    </a:ext>
                  </a:extLst>
                </p14:cNvPr>
                <p14:cNvContentPartPr/>
                <p14:nvPr/>
              </p14:nvContentPartPr>
              <p14:xfrm>
                <a:off x="11650594" y="1161354"/>
                <a:ext cx="4320" cy="155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D7E1F4-6202-3D0E-AD68-329206AF656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41954" y="1152714"/>
                  <a:ext cx="2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6F794ED-5F6F-F8A7-46AE-11A26A02D0B0}"/>
                    </a:ext>
                  </a:extLst>
                </p14:cNvPr>
                <p14:cNvContentPartPr/>
                <p14:nvPr/>
              </p14:nvContentPartPr>
              <p14:xfrm>
                <a:off x="11755714" y="1171434"/>
                <a:ext cx="157680" cy="132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6F794ED-5F6F-F8A7-46AE-11A26A02D0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47074" y="1162794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271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455DE-0D14-0387-C2E5-060B0524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33B0-63C7-3D28-3FA2-2DF54B34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91282"/>
            <a:ext cx="1280886" cy="1325563"/>
          </a:xfrm>
        </p:spPr>
        <p:txBody>
          <a:bodyPr/>
          <a:lstStyle/>
          <a:p>
            <a:r>
              <a:rPr lang="en-SG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6468-A565-5505-A44B-025AED8D3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970" y="1416845"/>
            <a:ext cx="5540831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start: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$s0, A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la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B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1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#PC=0x108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$t0, 1000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#PC=0x10c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$t1, $zero,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sll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$t2, $t0, 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$t3, $s0,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$a0, 0($t3)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#PC=0x11c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$t4, $s1, $t2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$a1, 0($t4)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#PC=0x124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$v0, $a0, $a1 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#PC=0x128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sw</a:t>
            </a:r>
            <a:r>
              <a:rPr lang="en-SG"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$v0, -4($t3)	</a:t>
            </a:r>
            <a:r>
              <a:rPr lang="en-SG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#PC=0x12c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$t0, $t0, 1 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00206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		</a:t>
            </a:r>
            <a:r>
              <a:rPr lang="en-SG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#PC=0x134</a:t>
            </a:r>
          </a:p>
          <a:p>
            <a:pPr marL="0" indent="0">
              <a:buNone/>
            </a:pPr>
            <a:r>
              <a:rPr lang="en-SG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endl: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6F70A8-3D9C-CC27-D558-00E2B44418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38099" y="4331789"/>
          <a:ext cx="5181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3149481770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433844776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4185585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107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Word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M[1004]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28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0x0…0200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M[4014]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8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54906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1DC468A-B31F-EF0D-17CF-67D15DBE9911}"/>
              </a:ext>
            </a:extLst>
          </p:cNvPr>
          <p:cNvGrpSpPr/>
          <p:nvPr/>
        </p:nvGrpSpPr>
        <p:grpSpPr>
          <a:xfrm>
            <a:off x="2413966" y="1159554"/>
            <a:ext cx="1306800" cy="677880"/>
            <a:chOff x="2413966" y="1159554"/>
            <a:chExt cx="13068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7EB60B-A1FA-760F-BCCC-4343C1D69937}"/>
                    </a:ext>
                  </a:extLst>
                </p14:cNvPr>
                <p14:cNvContentPartPr/>
                <p14:nvPr/>
              </p14:nvContentPartPr>
              <p14:xfrm>
                <a:off x="2413966" y="1537914"/>
                <a:ext cx="262800" cy="29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7EB60B-A1FA-760F-BCCC-4343C1D699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4966" y="1528914"/>
                  <a:ext cx="280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51CCA3-C84C-7373-2F1E-3DAADE6864D4}"/>
                    </a:ext>
                  </a:extLst>
                </p14:cNvPr>
                <p14:cNvContentPartPr/>
                <p14:nvPr/>
              </p14:nvContentPartPr>
              <p14:xfrm>
                <a:off x="2628886" y="1196994"/>
                <a:ext cx="190800" cy="24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51CCA3-C84C-7373-2F1E-3DAADE686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886" y="1187994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4C16F-6BCF-123B-034D-05635D174208}"/>
                    </a:ext>
                  </a:extLst>
                </p14:cNvPr>
                <p14:cNvContentPartPr/>
                <p14:nvPr/>
              </p14:nvContentPartPr>
              <p14:xfrm>
                <a:off x="2872966" y="1285194"/>
                <a:ext cx="11232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4C16F-6BCF-123B-034D-05635D174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966" y="1276194"/>
                  <a:ext cx="129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DF8182-AE43-AEF0-C036-17B3AA661E3C}"/>
                    </a:ext>
                  </a:extLst>
                </p14:cNvPr>
                <p14:cNvContentPartPr/>
                <p14:nvPr/>
              </p14:nvContentPartPr>
              <p14:xfrm>
                <a:off x="2872966" y="1262154"/>
                <a:ext cx="10656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DF8182-AE43-AEF0-C036-17B3AA661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3996" y="1253154"/>
                  <a:ext cx="124141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EA34CB-ED04-11C2-4E85-08D29D352554}"/>
                    </a:ext>
                  </a:extLst>
                </p14:cNvPr>
                <p14:cNvContentPartPr/>
                <p14:nvPr/>
              </p14:nvContentPartPr>
              <p14:xfrm>
                <a:off x="3079966" y="1186194"/>
                <a:ext cx="15120" cy="19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EA34CB-ED04-11C2-4E85-08D29D352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0746" y="1177194"/>
                  <a:ext cx="3319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EE448D-F3AE-E061-AB4B-AED4679755F2}"/>
                    </a:ext>
                  </a:extLst>
                </p14:cNvPr>
                <p14:cNvContentPartPr/>
                <p14:nvPr/>
              </p14:nvContentPartPr>
              <p14:xfrm>
                <a:off x="3157006" y="1161354"/>
                <a:ext cx="147600" cy="17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EE448D-F3AE-E061-AB4B-AED4679755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48028" y="1152354"/>
                  <a:ext cx="165197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BB2F10-34F2-F772-7D80-C854246D3044}"/>
                    </a:ext>
                  </a:extLst>
                </p14:cNvPr>
                <p14:cNvContentPartPr/>
                <p14:nvPr/>
              </p14:nvContentPartPr>
              <p14:xfrm>
                <a:off x="3356806" y="1167474"/>
                <a:ext cx="130680" cy="15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BB2F10-34F2-F772-7D80-C854246D30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7806" y="1158474"/>
                  <a:ext cx="148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163CC5-45B6-E2E8-231E-E34D8FD12FD2}"/>
                    </a:ext>
                  </a:extLst>
                </p14:cNvPr>
                <p14:cNvContentPartPr/>
                <p14:nvPr/>
              </p14:nvContentPartPr>
              <p14:xfrm>
                <a:off x="3569566" y="1159554"/>
                <a:ext cx="151200" cy="18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63CC5-45B6-E2E8-231E-E34D8FD12F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0566" y="1150554"/>
                  <a:ext cx="168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4610FB-1EE7-9F97-F33F-8846E200961D}"/>
                  </a:ext>
                </a:extLst>
              </p14:cNvPr>
              <p14:cNvContentPartPr/>
              <p14:nvPr/>
            </p14:nvContentPartPr>
            <p14:xfrm>
              <a:off x="2415766" y="1895754"/>
              <a:ext cx="342000" cy="239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4610FB-1EE7-9F97-F33F-8846E20096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6766" y="1886740"/>
                <a:ext cx="359640" cy="257427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0B3467-E5DB-FE9F-CC34-D537D8343452}"/>
              </a:ext>
            </a:extLst>
          </p:cNvPr>
          <p:cNvGrpSpPr/>
          <p:nvPr/>
        </p:nvGrpSpPr>
        <p:grpSpPr>
          <a:xfrm>
            <a:off x="2805286" y="1719354"/>
            <a:ext cx="787320" cy="252720"/>
            <a:chOff x="2805286" y="1719354"/>
            <a:chExt cx="78732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0F54C7-73A1-B7CC-7FB4-66958059D838}"/>
                    </a:ext>
                  </a:extLst>
                </p14:cNvPr>
                <p14:cNvContentPartPr/>
                <p14:nvPr/>
              </p14:nvContentPartPr>
              <p14:xfrm>
                <a:off x="2805286" y="1759674"/>
                <a:ext cx="149040" cy="21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0F54C7-73A1-B7CC-7FB4-66958059D8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286" y="1750674"/>
                  <a:ext cx="16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46EB33-0846-320A-B948-08521B789B1E}"/>
                    </a:ext>
                  </a:extLst>
                </p14:cNvPr>
                <p14:cNvContentPartPr/>
                <p14:nvPr/>
              </p14:nvContentPartPr>
              <p14:xfrm>
                <a:off x="3058006" y="1834914"/>
                <a:ext cx="86040" cy="12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46EB33-0846-320A-B948-08521B789B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9006" y="1825914"/>
                  <a:ext cx="103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EF9056-D028-0F1B-FB0D-38AFDBCCC85D}"/>
                    </a:ext>
                  </a:extLst>
                </p14:cNvPr>
                <p14:cNvContentPartPr/>
                <p14:nvPr/>
              </p14:nvContentPartPr>
              <p14:xfrm>
                <a:off x="3036046" y="1839594"/>
                <a:ext cx="128520" cy="10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EF9056-D028-0F1B-FB0D-38AFDBCCC8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7046" y="1830562"/>
                  <a:ext cx="146160" cy="11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ECA53E-3D7D-5217-CBA7-9D3AFB0EB4C8}"/>
                    </a:ext>
                  </a:extLst>
                </p14:cNvPr>
                <p14:cNvContentPartPr/>
                <p14:nvPr/>
              </p14:nvContentPartPr>
              <p14:xfrm>
                <a:off x="3164206" y="183959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ECA53E-3D7D-5217-CBA7-9D3AFB0EB4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206" y="1830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F491A-8B10-285C-32B9-74939570853A}"/>
                    </a:ext>
                  </a:extLst>
                </p14:cNvPr>
                <p14:cNvContentPartPr/>
                <p14:nvPr/>
              </p14:nvContentPartPr>
              <p14:xfrm>
                <a:off x="3164206" y="1719354"/>
                <a:ext cx="194400" cy="23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F491A-8B10-285C-32B9-7493957085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5206" y="1710368"/>
                  <a:ext cx="212040" cy="25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AAB3B3-4645-E762-38FE-393B34C4DDAD}"/>
                    </a:ext>
                  </a:extLst>
                </p14:cNvPr>
                <p14:cNvContentPartPr/>
                <p14:nvPr/>
              </p14:nvContentPartPr>
              <p14:xfrm>
                <a:off x="3432046" y="1775514"/>
                <a:ext cx="936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AAB3B3-4645-E762-38FE-393B34C4DD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3379" y="1766514"/>
                  <a:ext cx="26347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CDE36D-A399-6EF6-111B-32C85A085A49}"/>
                    </a:ext>
                  </a:extLst>
                </p14:cNvPr>
                <p14:cNvContentPartPr/>
                <p14:nvPr/>
              </p14:nvContentPartPr>
              <p14:xfrm>
                <a:off x="3490366" y="1790274"/>
                <a:ext cx="102240" cy="14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CDE36D-A399-6EF6-111B-32C85A085A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366" y="1781274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0E6CE76-A7DE-0928-08A4-F18819BD4DBA}"/>
              </a:ext>
            </a:extLst>
          </p:cNvPr>
          <p:cNvSpPr txBox="1"/>
          <p:nvPr/>
        </p:nvSpPr>
        <p:spPr>
          <a:xfrm>
            <a:off x="6229681" y="672011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$t0 starts at 1; $t2 = $t0 x 4 </a:t>
            </a:r>
          </a:p>
          <a:p>
            <a:endParaRPr lang="en-SG"/>
          </a:p>
          <a:p>
            <a:r>
              <a:rPr lang="en-SG"/>
              <a:t>$t3 = $s0 + $t2</a:t>
            </a:r>
          </a:p>
          <a:p>
            <a:r>
              <a:rPr lang="en-SG"/>
              <a:t>    </a:t>
            </a:r>
            <a:r>
              <a:rPr lang="en-SG">
                <a:sym typeface="Wingdings" panose="05000000000000000000" pitchFamily="2" charset="2"/>
              </a:rPr>
              <a:t> first lw is on memory 0x1000 + 4 = 0x1004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$t4 = $s1 + $t2</a:t>
            </a:r>
          </a:p>
          <a:p>
            <a:r>
              <a:rPr lang="en-SG">
                <a:sym typeface="Wingdings" panose="05000000000000000000" pitchFamily="2" charset="2"/>
              </a:rPr>
              <a:t>      second lw is on memory 0x4010 + 4 = 0x4014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And first sw is on $t3 – 4</a:t>
            </a:r>
          </a:p>
          <a:p>
            <a:r>
              <a:rPr lang="en-SG">
                <a:sym typeface="Wingdings" panose="05000000000000000000" pitchFamily="2" charset="2"/>
              </a:rPr>
              <a:t>      0x1004 – 4 = 0x1000</a:t>
            </a:r>
          </a:p>
          <a:p>
            <a:endParaRPr lang="en-SG">
              <a:sym typeface="Wingdings" panose="05000000000000000000" pitchFamily="2" charset="2"/>
            </a:endParaRPr>
          </a:p>
          <a:p>
            <a:r>
              <a:rPr lang="en-SG">
                <a:sym typeface="Wingdings" panose="05000000000000000000" pitchFamily="2" charset="2"/>
              </a:rPr>
              <a:t>At the end of iteration, $t0++.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98C6B6-B6FC-7B30-423B-F2584152F881}"/>
                  </a:ext>
                </a:extLst>
              </p14:cNvPr>
              <p14:cNvContentPartPr/>
              <p14:nvPr/>
            </p14:nvContentPartPr>
            <p14:xfrm>
              <a:off x="3653446" y="1785234"/>
              <a:ext cx="122040" cy="11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98C6B6-B6FC-7B30-423B-F2584152F8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4446" y="1776234"/>
                <a:ext cx="1396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1AB13D8-6D8A-CFED-D09D-0D0EAE04E0E5}"/>
              </a:ext>
            </a:extLst>
          </p:cNvPr>
          <p:cNvGrpSpPr/>
          <p:nvPr/>
        </p:nvGrpSpPr>
        <p:grpSpPr>
          <a:xfrm>
            <a:off x="5894086" y="1278714"/>
            <a:ext cx="345240" cy="511200"/>
            <a:chOff x="5894086" y="1278714"/>
            <a:chExt cx="34524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374A0A-8BD7-532F-CEDB-00E395EAD118}"/>
                    </a:ext>
                  </a:extLst>
                </p14:cNvPr>
                <p14:cNvContentPartPr/>
                <p14:nvPr/>
              </p14:nvContentPartPr>
              <p14:xfrm>
                <a:off x="6147166" y="1471674"/>
                <a:ext cx="13320" cy="160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374A0A-8BD7-532F-CEDB-00E395EAD1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046" y="1465554"/>
                  <a:ext cx="2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586164-73B7-D881-8C8F-93C8A1D8080E}"/>
                    </a:ext>
                  </a:extLst>
                </p14:cNvPr>
                <p14:cNvContentPartPr/>
                <p14:nvPr/>
              </p14:nvContentPartPr>
              <p14:xfrm>
                <a:off x="5894086" y="1278714"/>
                <a:ext cx="345240" cy="511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586164-73B7-D881-8C8F-93C8A1D808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7966" y="1272594"/>
                  <a:ext cx="3574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E5F30A-98E5-111C-0993-D8AD88029777}"/>
              </a:ext>
            </a:extLst>
          </p:cNvPr>
          <p:cNvGrpSpPr/>
          <p:nvPr/>
        </p:nvGrpSpPr>
        <p:grpSpPr>
          <a:xfrm>
            <a:off x="5856286" y="2210754"/>
            <a:ext cx="396360" cy="459000"/>
            <a:chOff x="5856286" y="2210754"/>
            <a:chExt cx="3963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C57800-53CC-361D-7134-AE953AB3BDA5}"/>
                    </a:ext>
                  </a:extLst>
                </p14:cNvPr>
                <p14:cNvContentPartPr/>
                <p14:nvPr/>
              </p14:nvContentPartPr>
              <p14:xfrm>
                <a:off x="6015766" y="2347554"/>
                <a:ext cx="19764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C57800-53CC-361D-7134-AE953AB3BD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9646" y="2341434"/>
                  <a:ext cx="20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4AC552-9543-8163-0AC3-3B5CD9A7E989}"/>
                    </a:ext>
                  </a:extLst>
                </p14:cNvPr>
                <p14:cNvContentPartPr/>
                <p14:nvPr/>
              </p14:nvContentPartPr>
              <p14:xfrm>
                <a:off x="5856286" y="2210754"/>
                <a:ext cx="396360" cy="45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4AC552-9543-8163-0AC3-3B5CD9A7E9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0166" y="2204634"/>
                  <a:ext cx="4086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6D136C-5FA8-84CE-54F3-04E6D0220404}"/>
              </a:ext>
            </a:extLst>
          </p:cNvPr>
          <p:cNvGrpSpPr/>
          <p:nvPr/>
        </p:nvGrpSpPr>
        <p:grpSpPr>
          <a:xfrm>
            <a:off x="5820286" y="3059274"/>
            <a:ext cx="421920" cy="509760"/>
            <a:chOff x="5820286" y="3059274"/>
            <a:chExt cx="42192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46D6E2-9227-CCDB-F987-A8AE576578A3}"/>
                    </a:ext>
                  </a:extLst>
                </p14:cNvPr>
                <p14:cNvContentPartPr/>
                <p14:nvPr/>
              </p14:nvContentPartPr>
              <p14:xfrm>
                <a:off x="5996686" y="3146034"/>
                <a:ext cx="139320" cy="23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46D6E2-9227-CCDB-F987-A8AE576578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0566" y="3139914"/>
                  <a:ext cx="151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4F9EEA-BFC6-D877-013E-FE3640486F45}"/>
                    </a:ext>
                  </a:extLst>
                </p14:cNvPr>
                <p14:cNvContentPartPr/>
                <p14:nvPr/>
              </p14:nvContentPartPr>
              <p14:xfrm>
                <a:off x="5820286" y="3059274"/>
                <a:ext cx="421920" cy="509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4F9EEA-BFC6-D877-013E-FE3640486F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14166" y="3053154"/>
                  <a:ext cx="43416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E3386-3A6C-EDE9-F2F5-880CC7675994}"/>
              </a:ext>
            </a:extLst>
          </p:cNvPr>
          <p:cNvGrpSpPr/>
          <p:nvPr/>
        </p:nvGrpSpPr>
        <p:grpSpPr>
          <a:xfrm>
            <a:off x="7855726" y="926634"/>
            <a:ext cx="1486440" cy="463320"/>
            <a:chOff x="7855726" y="926634"/>
            <a:chExt cx="148644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D8B542-F861-5167-AAD9-C467809B9C47}"/>
                    </a:ext>
                  </a:extLst>
                </p14:cNvPr>
                <p14:cNvContentPartPr/>
                <p14:nvPr/>
              </p14:nvContentPartPr>
              <p14:xfrm>
                <a:off x="7855726" y="1219314"/>
                <a:ext cx="375840" cy="170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D8B542-F861-5167-AAD9-C467809B9C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9606" y="1213194"/>
                  <a:ext cx="388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93C02E-31F1-6333-403C-AB7DB63A9FD5}"/>
                    </a:ext>
                  </a:extLst>
                </p14:cNvPr>
                <p14:cNvContentPartPr/>
                <p14:nvPr/>
              </p14:nvContentPartPr>
              <p14:xfrm>
                <a:off x="8347126" y="1027794"/>
                <a:ext cx="196560" cy="175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93C02E-31F1-6333-403C-AB7DB63A9F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1006" y="1021674"/>
                  <a:ext cx="208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6E8647-0CCE-F11D-6369-9F6C8CE61284}"/>
                    </a:ext>
                  </a:extLst>
                </p14:cNvPr>
                <p14:cNvContentPartPr/>
                <p14:nvPr/>
              </p14:nvContentPartPr>
              <p14:xfrm>
                <a:off x="8442166" y="1094034"/>
                <a:ext cx="51840" cy="18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6E8647-0CCE-F11D-6369-9F6C8CE612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36046" y="1087914"/>
                  <a:ext cx="64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751586-B14B-D118-77BB-E0E6B8D57597}"/>
                    </a:ext>
                  </a:extLst>
                </p14:cNvPr>
                <p14:cNvContentPartPr/>
                <p14:nvPr/>
              </p14:nvContentPartPr>
              <p14:xfrm>
                <a:off x="8267566" y="926634"/>
                <a:ext cx="256680" cy="38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751586-B14B-D118-77BB-E0E6B8D57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1446" y="920514"/>
                  <a:ext cx="268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2C4D7A-A26C-29CC-30D7-86048D1E72FE}"/>
                    </a:ext>
                  </a:extLst>
                </p14:cNvPr>
                <p14:cNvContentPartPr/>
                <p14:nvPr/>
              </p14:nvContentPartPr>
              <p14:xfrm>
                <a:off x="8708206" y="1125354"/>
                <a:ext cx="2160" cy="8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2C4D7A-A26C-29CC-30D7-86048D1E72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2086" y="1119234"/>
                  <a:ext cx="14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2CB6B3-D805-B51E-D324-87F8A5DDA7F0}"/>
                    </a:ext>
                  </a:extLst>
                </p14:cNvPr>
                <p14:cNvContentPartPr/>
                <p14:nvPr/>
              </p14:nvContentPartPr>
              <p14:xfrm>
                <a:off x="8689846" y="1125354"/>
                <a:ext cx="20520" cy="10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2CB6B3-D805-B51E-D324-87F8A5DDA7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3726" y="1119234"/>
                  <a:ext cx="32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DB225C-07E9-B862-6ADC-45B82A3686A9}"/>
                    </a:ext>
                  </a:extLst>
                </p14:cNvPr>
                <p14:cNvContentPartPr/>
                <p14:nvPr/>
              </p14:nvContentPartPr>
              <p14:xfrm>
                <a:off x="8830966" y="1074234"/>
                <a:ext cx="42480" cy="21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DB225C-07E9-B862-6ADC-45B82A3686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846" y="1068114"/>
                  <a:ext cx="5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CF8B97-0D89-31DE-87DD-DE538367D39B}"/>
                    </a:ext>
                  </a:extLst>
                </p14:cNvPr>
                <p14:cNvContentPartPr/>
                <p14:nvPr/>
              </p14:nvContentPartPr>
              <p14:xfrm>
                <a:off x="8946886" y="1092234"/>
                <a:ext cx="99360" cy="132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CF8B97-0D89-31DE-87DD-DE538367D3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0766" y="1086114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002C08-06BA-5458-D27A-D2B50B1152F9}"/>
                    </a:ext>
                  </a:extLst>
                </p14:cNvPr>
                <p14:cNvContentPartPr/>
                <p14:nvPr/>
              </p14:nvContentPartPr>
              <p14:xfrm>
                <a:off x="9094846" y="1088994"/>
                <a:ext cx="97560" cy="152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002C08-06BA-5458-D27A-D2B50B1152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8726" y="1082874"/>
                  <a:ext cx="10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5C65BE-EC32-B1DE-2160-60F3CF5C0FE0}"/>
                    </a:ext>
                  </a:extLst>
                </p14:cNvPr>
                <p14:cNvContentPartPr/>
                <p14:nvPr/>
              </p14:nvContentPartPr>
              <p14:xfrm>
                <a:off x="9196726" y="1042914"/>
                <a:ext cx="145440" cy="21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5C65BE-EC32-B1DE-2160-60F3CF5C0F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06" y="1036794"/>
                  <a:ext cx="1576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BD2E11-9BB9-7E35-3164-C6F75A6E6A84}"/>
                  </a:ext>
                </a:extLst>
              </p14:cNvPr>
              <p14:cNvContentPartPr/>
              <p14:nvPr/>
            </p14:nvContentPartPr>
            <p14:xfrm>
              <a:off x="7897846" y="2107074"/>
              <a:ext cx="270000" cy="110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BD2E11-9BB9-7E35-3164-C6F75A6E6A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91726" y="2100954"/>
                <a:ext cx="282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B30019-564B-5543-822D-37F54EE840F3}"/>
                  </a:ext>
                </a:extLst>
              </p14:cNvPr>
              <p14:cNvContentPartPr/>
              <p14:nvPr/>
            </p14:nvContentPartPr>
            <p14:xfrm>
              <a:off x="8284846" y="1994754"/>
              <a:ext cx="125280" cy="182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B30019-564B-5543-822D-37F54EE840F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8726" y="1988634"/>
                <a:ext cx="137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DCAA23C-DB81-505F-5AD4-E0A3FF52E1ED}"/>
                  </a:ext>
                </a:extLst>
              </p14:cNvPr>
              <p14:cNvContentPartPr/>
              <p14:nvPr/>
            </p14:nvContentPartPr>
            <p14:xfrm>
              <a:off x="8356126" y="1973154"/>
              <a:ext cx="159840" cy="25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DCAA23C-DB81-505F-5AD4-E0A3FF52E1E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50006" y="1967034"/>
                <a:ext cx="172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E18C73-7481-BE24-3760-755754EEF3F0}"/>
                  </a:ext>
                </a:extLst>
              </p14:cNvPr>
              <p14:cNvContentPartPr/>
              <p14:nvPr/>
            </p14:nvContentPartPr>
            <p14:xfrm>
              <a:off x="8214646" y="1861914"/>
              <a:ext cx="337680" cy="448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E18C73-7481-BE24-3760-755754EEF3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08526" y="1855794"/>
                <a:ext cx="349920" cy="4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B0A5A99-820C-3CDD-15EC-6099D1110FCB}"/>
              </a:ext>
            </a:extLst>
          </p:cNvPr>
          <p:cNvGrpSpPr/>
          <p:nvPr/>
        </p:nvGrpSpPr>
        <p:grpSpPr>
          <a:xfrm>
            <a:off x="8722966" y="1969914"/>
            <a:ext cx="570240" cy="243000"/>
            <a:chOff x="8722966" y="1969914"/>
            <a:chExt cx="57024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9BA64D-2699-B150-9FF4-59E18E703DE9}"/>
                    </a:ext>
                  </a:extLst>
                </p14:cNvPr>
                <p14:cNvContentPartPr/>
                <p14:nvPr/>
              </p14:nvContentPartPr>
              <p14:xfrm>
                <a:off x="8722966" y="2042634"/>
                <a:ext cx="2160" cy="3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9BA64D-2699-B150-9FF4-59E18E703D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6846" y="2036514"/>
                  <a:ext cx="1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17DA2B-DBE9-17AB-E753-EC9B1979399A}"/>
                    </a:ext>
                  </a:extLst>
                </p14:cNvPr>
                <p14:cNvContentPartPr/>
                <p14:nvPr/>
              </p14:nvContentPartPr>
              <p14:xfrm>
                <a:off x="8726566" y="2189514"/>
                <a:ext cx="2592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17DA2B-DBE9-17AB-E753-EC9B197939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0446" y="2183394"/>
                  <a:ext cx="3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EC57B2-7813-C40F-D10D-9AD6E44E7359}"/>
                    </a:ext>
                  </a:extLst>
                </p14:cNvPr>
                <p14:cNvContentPartPr/>
                <p14:nvPr/>
              </p14:nvContentPartPr>
              <p14:xfrm>
                <a:off x="8882446" y="2031114"/>
                <a:ext cx="55440" cy="18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EC57B2-7813-C40F-D10D-9AD6E44E73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76326" y="2024994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5C4E22-4A86-5C1A-6B7E-A02F5B80C0E5}"/>
                    </a:ext>
                  </a:extLst>
                </p14:cNvPr>
                <p14:cNvContentPartPr/>
                <p14:nvPr/>
              </p14:nvContentPartPr>
              <p14:xfrm>
                <a:off x="8818006" y="1986474"/>
                <a:ext cx="132480" cy="17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5C4E22-4A86-5C1A-6B7E-A02F5B80C0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886" y="1980354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24332D-4852-3845-9DB1-8951A3C05E0C}"/>
                    </a:ext>
                  </a:extLst>
                </p14:cNvPr>
                <p14:cNvContentPartPr/>
                <p14:nvPr/>
              </p14:nvContentPartPr>
              <p14:xfrm>
                <a:off x="9015646" y="2068194"/>
                <a:ext cx="65880" cy="10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24332D-4852-3845-9DB1-8951A3C05E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26" y="2062074"/>
                  <a:ext cx="78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C1119A-8E45-50C0-1F75-8B6EF4D832ED}"/>
                    </a:ext>
                  </a:extLst>
                </p14:cNvPr>
                <p14:cNvContentPartPr/>
                <p14:nvPr/>
              </p14:nvContentPartPr>
              <p14:xfrm>
                <a:off x="9028966" y="2045874"/>
                <a:ext cx="106560" cy="156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C1119A-8E45-50C0-1F75-8B6EF4D832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846" y="2039754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1EF060-9B76-F2DE-0C9C-39EC37A527A9}"/>
                    </a:ext>
                  </a:extLst>
                </p14:cNvPr>
                <p14:cNvContentPartPr/>
                <p14:nvPr/>
              </p14:nvContentPartPr>
              <p14:xfrm>
                <a:off x="9184846" y="1969914"/>
                <a:ext cx="108360" cy="241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1EF060-9B76-F2DE-0C9C-39EC37A527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726" y="1963794"/>
                  <a:ext cx="12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8582A6-E7C7-1792-B150-19102A676C4A}"/>
              </a:ext>
            </a:extLst>
          </p:cNvPr>
          <p:cNvGrpSpPr/>
          <p:nvPr/>
        </p:nvGrpSpPr>
        <p:grpSpPr>
          <a:xfrm>
            <a:off x="8766886" y="2777754"/>
            <a:ext cx="656640" cy="423000"/>
            <a:chOff x="8766886" y="2777754"/>
            <a:chExt cx="65664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BD085F-52C5-E39D-BB90-EF03B3CE465F}"/>
                    </a:ext>
                  </a:extLst>
                </p14:cNvPr>
                <p14:cNvContentPartPr/>
                <p14:nvPr/>
              </p14:nvContentPartPr>
              <p14:xfrm>
                <a:off x="8766886" y="3060714"/>
                <a:ext cx="187200" cy="9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BD085F-52C5-E39D-BB90-EF03B3CE46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60766" y="3054594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33DE7B-6B69-21A1-773E-6E2F86441279}"/>
                    </a:ext>
                  </a:extLst>
                </p14:cNvPr>
                <p14:cNvContentPartPr/>
                <p14:nvPr/>
              </p14:nvContentPartPr>
              <p14:xfrm>
                <a:off x="9051286" y="2870634"/>
                <a:ext cx="145080" cy="23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33DE7B-6B69-21A1-773E-6E2F864412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5166" y="286451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818209-6CCB-09B0-8045-5AB7838E625D}"/>
                    </a:ext>
                  </a:extLst>
                </p14:cNvPr>
                <p14:cNvContentPartPr/>
                <p14:nvPr/>
              </p14:nvContentPartPr>
              <p14:xfrm>
                <a:off x="8939326" y="2777754"/>
                <a:ext cx="363600" cy="423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818209-6CCB-09B0-8045-5AB7838E62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33206" y="2771634"/>
                  <a:ext cx="375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CE16C4-6BF0-4C52-4963-4BB5EFC3ECD5}"/>
                    </a:ext>
                  </a:extLst>
                </p14:cNvPr>
                <p14:cNvContentPartPr/>
                <p14:nvPr/>
              </p14:nvContentPartPr>
              <p14:xfrm>
                <a:off x="9408406" y="2974674"/>
                <a:ext cx="3960" cy="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CE16C4-6BF0-4C52-4963-4BB5EFC3EC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02286" y="2968554"/>
                  <a:ext cx="16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55A3C8-1447-969C-6E2E-E7BB97C3A178}"/>
                    </a:ext>
                  </a:extLst>
                </p14:cNvPr>
                <p14:cNvContentPartPr/>
                <p14:nvPr/>
              </p14:nvContentPartPr>
              <p14:xfrm>
                <a:off x="9412006" y="2974674"/>
                <a:ext cx="11520" cy="79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55A3C8-1447-969C-6E2E-E7BB97C3A1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5886" y="2968554"/>
                  <a:ext cx="237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0C2F2E-340A-1C05-3610-026192B0B4D2}"/>
              </a:ext>
            </a:extLst>
          </p:cNvPr>
          <p:cNvGrpSpPr/>
          <p:nvPr/>
        </p:nvGrpSpPr>
        <p:grpSpPr>
          <a:xfrm>
            <a:off x="9597406" y="2842914"/>
            <a:ext cx="617760" cy="211320"/>
            <a:chOff x="9597406" y="2842914"/>
            <a:chExt cx="61776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4B89B2-8DFC-7882-C55C-6892B7C493B6}"/>
                    </a:ext>
                  </a:extLst>
                </p14:cNvPr>
                <p14:cNvContentPartPr/>
                <p14:nvPr/>
              </p14:nvContentPartPr>
              <p14:xfrm>
                <a:off x="9597406" y="2864154"/>
                <a:ext cx="20520" cy="190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4B89B2-8DFC-7882-C55C-6892B7C493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91286" y="2858034"/>
                  <a:ext cx="3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474E1A-2A16-47A0-6C1C-932DA098D3DA}"/>
                    </a:ext>
                  </a:extLst>
                </p14:cNvPr>
                <p14:cNvContentPartPr/>
                <p14:nvPr/>
              </p14:nvContentPartPr>
              <p14:xfrm>
                <a:off x="9712246" y="2869194"/>
                <a:ext cx="73440" cy="127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474E1A-2A16-47A0-6C1C-932DA098D3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126" y="2863074"/>
                  <a:ext cx="85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5E62BD8-7DBC-7990-EA04-BAEB1DDC7108}"/>
                    </a:ext>
                  </a:extLst>
                </p14:cNvPr>
                <p14:cNvContentPartPr/>
                <p14:nvPr/>
              </p14:nvContentPartPr>
              <p14:xfrm>
                <a:off x="9882886" y="2854434"/>
                <a:ext cx="96120" cy="15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5E62BD8-7DBC-7990-EA04-BAEB1DDC71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766" y="2848314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D42230-F0D8-A1A9-C5FD-75B2F12A1A22}"/>
                    </a:ext>
                  </a:extLst>
                </p14:cNvPr>
                <p14:cNvContentPartPr/>
                <p14:nvPr/>
              </p14:nvContentPartPr>
              <p14:xfrm>
                <a:off x="10068286" y="2851194"/>
                <a:ext cx="146880" cy="10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D42230-F0D8-A1A9-C5FD-75B2F12A1A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62166" y="2845074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4F241A-1B56-60C0-0729-0A3AFFAABE39}"/>
                    </a:ext>
                  </a:extLst>
                </p14:cNvPr>
                <p14:cNvContentPartPr/>
                <p14:nvPr/>
              </p14:nvContentPartPr>
              <p14:xfrm>
                <a:off x="10161886" y="2842914"/>
                <a:ext cx="35280" cy="20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4F241A-1B56-60C0-0729-0A3AFFAABE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55766" y="2836794"/>
                  <a:ext cx="47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CC70B1-FFBD-CE88-E697-9DEAFFFF2308}"/>
              </a:ext>
            </a:extLst>
          </p:cNvPr>
          <p:cNvGrpSpPr/>
          <p:nvPr/>
        </p:nvGrpSpPr>
        <p:grpSpPr>
          <a:xfrm>
            <a:off x="7219606" y="5134314"/>
            <a:ext cx="1293480" cy="224640"/>
            <a:chOff x="7219606" y="5134314"/>
            <a:chExt cx="12934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03F2D5-A5EA-0E7F-6E97-DB079BE7291B}"/>
                    </a:ext>
                  </a:extLst>
                </p14:cNvPr>
                <p14:cNvContentPartPr/>
                <p14:nvPr/>
              </p14:nvContentPartPr>
              <p14:xfrm>
                <a:off x="7219606" y="5185794"/>
                <a:ext cx="96480" cy="166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03F2D5-A5EA-0E7F-6E97-DB079BE729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3486" y="5179674"/>
                  <a:ext cx="10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0B4853-CBD8-4DC2-77D7-73D430F47725}"/>
                    </a:ext>
                  </a:extLst>
                </p14:cNvPr>
                <p14:cNvContentPartPr/>
                <p14:nvPr/>
              </p14:nvContentPartPr>
              <p14:xfrm>
                <a:off x="7384486" y="5263194"/>
                <a:ext cx="84600" cy="76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0B4853-CBD8-4DC2-77D7-73D430F477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78366" y="5257074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06E128-4CC7-53D7-8F1A-63C5EF76F712}"/>
                    </a:ext>
                  </a:extLst>
                </p14:cNvPr>
                <p14:cNvContentPartPr/>
                <p14:nvPr/>
              </p14:nvContentPartPr>
              <p14:xfrm>
                <a:off x="7367926" y="5261394"/>
                <a:ext cx="97560" cy="9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06E128-4CC7-53D7-8F1A-63C5EF76F7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61806" y="5255274"/>
                  <a:ext cx="109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159813-DA2D-7884-5DEA-2D7549CA85BF}"/>
                    </a:ext>
                  </a:extLst>
                </p14:cNvPr>
                <p14:cNvContentPartPr/>
                <p14:nvPr/>
              </p14:nvContentPartPr>
              <p14:xfrm>
                <a:off x="7560526" y="5207034"/>
                <a:ext cx="110160" cy="126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159813-DA2D-7884-5DEA-2D7549CA85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406" y="5200914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2C8714-841A-6E80-A568-6148F2A5E317}"/>
                    </a:ext>
                  </a:extLst>
                </p14:cNvPr>
                <p14:cNvContentPartPr/>
                <p14:nvPr/>
              </p14:nvContentPartPr>
              <p14:xfrm>
                <a:off x="7778686" y="5314314"/>
                <a:ext cx="73800" cy="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2C8714-841A-6E80-A568-6148F2A5E3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72566" y="5308194"/>
                  <a:ext cx="86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49B353-4ABD-9607-0DA9-9CBBC9466386}"/>
                    </a:ext>
                  </a:extLst>
                </p14:cNvPr>
                <p14:cNvContentPartPr/>
                <p14:nvPr/>
              </p14:nvContentPartPr>
              <p14:xfrm>
                <a:off x="7947526" y="5294514"/>
                <a:ext cx="5760" cy="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49B353-4ABD-9607-0DA9-9CBBC94663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41406" y="5288394"/>
                  <a:ext cx="1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E159D6-3FE6-82B9-E669-498F561A8A78}"/>
                    </a:ext>
                  </a:extLst>
                </p14:cNvPr>
                <p14:cNvContentPartPr/>
                <p14:nvPr/>
              </p14:nvContentPartPr>
              <p14:xfrm>
                <a:off x="8013406" y="5215674"/>
                <a:ext cx="86400" cy="11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E159D6-3FE6-82B9-E669-498F561A8A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7286" y="5209554"/>
                  <a:ext cx="98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BD962A-232A-CB24-2466-343CE4DB53EA}"/>
                    </a:ext>
                  </a:extLst>
                </p14:cNvPr>
                <p14:cNvContentPartPr/>
                <p14:nvPr/>
              </p14:nvContentPartPr>
              <p14:xfrm>
                <a:off x="8051926" y="5185794"/>
                <a:ext cx="171000" cy="112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BD962A-232A-CB24-2466-343CE4DB53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45806" y="5179674"/>
                  <a:ext cx="18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86D4DB-1DBC-5620-CFF1-2C23879BBAD5}"/>
                    </a:ext>
                  </a:extLst>
                </p14:cNvPr>
                <p14:cNvContentPartPr/>
                <p14:nvPr/>
              </p14:nvContentPartPr>
              <p14:xfrm>
                <a:off x="8214286" y="5134314"/>
                <a:ext cx="145800" cy="19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86D4DB-1DBC-5620-CFF1-2C23879BBA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8166" y="5128194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668BA2-F926-4430-50DA-5E190E1CB197}"/>
                    </a:ext>
                  </a:extLst>
                </p14:cNvPr>
                <p14:cNvContentPartPr/>
                <p14:nvPr/>
              </p14:nvContentPartPr>
              <p14:xfrm>
                <a:off x="8413006" y="5174994"/>
                <a:ext cx="100080" cy="120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668BA2-F926-4430-50DA-5E190E1CB1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6886" y="5168874"/>
                  <a:ext cx="112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382506-00A0-F99A-1D86-47A2C759B5AA}"/>
              </a:ext>
            </a:extLst>
          </p:cNvPr>
          <p:cNvGrpSpPr/>
          <p:nvPr/>
        </p:nvGrpSpPr>
        <p:grpSpPr>
          <a:xfrm>
            <a:off x="7219246" y="5932074"/>
            <a:ext cx="1186200" cy="191520"/>
            <a:chOff x="7219246" y="5932074"/>
            <a:chExt cx="118620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71731D-3E90-1674-9384-962729FE6CF8}"/>
                    </a:ext>
                  </a:extLst>
                </p14:cNvPr>
                <p14:cNvContentPartPr/>
                <p14:nvPr/>
              </p14:nvContentPartPr>
              <p14:xfrm>
                <a:off x="7219246" y="5932074"/>
                <a:ext cx="75960" cy="184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71731D-3E90-1674-9384-962729FE6CF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13126" y="5925954"/>
                  <a:ext cx="88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0003E6-9585-1A42-F955-5D65BACEF83D}"/>
                    </a:ext>
                  </a:extLst>
                </p14:cNvPr>
                <p14:cNvContentPartPr/>
                <p14:nvPr/>
              </p14:nvContentPartPr>
              <p14:xfrm>
                <a:off x="7393846" y="5999034"/>
                <a:ext cx="60840" cy="109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0003E6-9585-1A42-F955-5D65BACEF83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7726" y="5992914"/>
                  <a:ext cx="73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888C16-3E6E-5BD0-DFEA-F7460D7EA83A}"/>
                    </a:ext>
                  </a:extLst>
                </p14:cNvPr>
                <p14:cNvContentPartPr/>
                <p14:nvPr/>
              </p14:nvContentPartPr>
              <p14:xfrm>
                <a:off x="7380886" y="5999034"/>
                <a:ext cx="104760" cy="102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888C16-3E6E-5BD0-DFEA-F7460D7EA8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4766" y="5992914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94FA65-7F61-17FE-3345-B8CFD671FEA6}"/>
                    </a:ext>
                  </a:extLst>
                </p14:cNvPr>
                <p14:cNvContentPartPr/>
                <p14:nvPr/>
              </p14:nvContentPartPr>
              <p14:xfrm>
                <a:off x="7552966" y="5949354"/>
                <a:ext cx="81360" cy="145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94FA65-7F61-17FE-3345-B8CFD671FE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6846" y="5943234"/>
                  <a:ext cx="9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24B9E9-268D-28A6-F3BE-873AB97F925B}"/>
                    </a:ext>
                  </a:extLst>
                </p14:cNvPr>
                <p14:cNvContentPartPr/>
                <p14:nvPr/>
              </p14:nvContentPartPr>
              <p14:xfrm>
                <a:off x="7707046" y="6101274"/>
                <a:ext cx="106560" cy="11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24B9E9-268D-28A6-F3BE-873AB97F92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0926" y="6095154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CDA132-9C75-BC1C-7BB9-9F9EBDA3272D}"/>
                    </a:ext>
                  </a:extLst>
                </p14:cNvPr>
                <p14:cNvContentPartPr/>
                <p14:nvPr/>
              </p14:nvContentPartPr>
              <p14:xfrm>
                <a:off x="7912606" y="6083274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CDA132-9C75-BC1C-7BB9-9F9EBDA327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06486" y="607715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3935D9-C06A-7C68-86B2-AE3B07AA7DAD}"/>
                    </a:ext>
                  </a:extLst>
                </p14:cNvPr>
                <p14:cNvContentPartPr/>
                <p14:nvPr/>
              </p14:nvContentPartPr>
              <p14:xfrm>
                <a:off x="7954726" y="5959434"/>
                <a:ext cx="72000" cy="146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3935D9-C06A-7C68-86B2-AE3B07AA7D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8606" y="5953314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604980-3B55-F6F4-9E30-BF1861EEB898}"/>
                    </a:ext>
                  </a:extLst>
                </p14:cNvPr>
                <p14:cNvContentPartPr/>
                <p14:nvPr/>
              </p14:nvContentPartPr>
              <p14:xfrm>
                <a:off x="7973086" y="5959434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604980-3B55-F6F4-9E30-BF1861EEB8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66966" y="595331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AAA21D-F016-CE62-8B81-A3F9CDC9CB8E}"/>
                    </a:ext>
                  </a:extLst>
                </p14:cNvPr>
                <p14:cNvContentPartPr/>
                <p14:nvPr/>
              </p14:nvContentPartPr>
              <p14:xfrm>
                <a:off x="7973086" y="5952594"/>
                <a:ext cx="216720" cy="168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AAA21D-F016-CE62-8B81-A3F9CDC9CB8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66966" y="5946474"/>
                  <a:ext cx="22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12DDF3-97B6-C7B3-DC69-DEFCE3DC66A9}"/>
                    </a:ext>
                  </a:extLst>
                </p14:cNvPr>
                <p14:cNvContentPartPr/>
                <p14:nvPr/>
              </p14:nvContentPartPr>
              <p14:xfrm>
                <a:off x="8207806" y="5965914"/>
                <a:ext cx="60120" cy="117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12DDF3-97B6-C7B3-DC69-DEFCE3DC66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01686" y="5959794"/>
                  <a:ext cx="7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C8825A-9954-CB59-1343-605BB8F85FCF}"/>
                    </a:ext>
                  </a:extLst>
                </p14:cNvPr>
                <p14:cNvContentPartPr/>
                <p14:nvPr/>
              </p14:nvContentPartPr>
              <p14:xfrm>
                <a:off x="8227966" y="5965914"/>
                <a:ext cx="177480" cy="157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C8825A-9954-CB59-1343-605BB8F85FC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21846" y="5959794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98DA4E-9ED7-F45E-A2FA-8D1DC083D641}"/>
              </a:ext>
            </a:extLst>
          </p:cNvPr>
          <p:cNvGrpSpPr/>
          <p:nvPr/>
        </p:nvGrpSpPr>
        <p:grpSpPr>
          <a:xfrm>
            <a:off x="8698846" y="5107674"/>
            <a:ext cx="955800" cy="344160"/>
            <a:chOff x="8698846" y="5107674"/>
            <a:chExt cx="95580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E92582-744D-89FD-F89E-95C69C308053}"/>
                    </a:ext>
                  </a:extLst>
                </p14:cNvPr>
                <p14:cNvContentPartPr/>
                <p14:nvPr/>
              </p14:nvContentPartPr>
              <p14:xfrm>
                <a:off x="8698846" y="5215674"/>
                <a:ext cx="216720" cy="216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E92582-744D-89FD-F89E-95C69C30805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92726" y="5209554"/>
                  <a:ext cx="22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EF37AC-CF6E-5B21-2DE7-3552775C336C}"/>
                    </a:ext>
                  </a:extLst>
                </p14:cNvPr>
                <p14:cNvContentPartPr/>
                <p14:nvPr/>
              </p14:nvContentPartPr>
              <p14:xfrm>
                <a:off x="8964526" y="5171394"/>
                <a:ext cx="131040" cy="227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EF37AC-CF6E-5B21-2DE7-3552775C336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58406" y="5165274"/>
                  <a:ext cx="14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253438-FC29-1DAA-C69C-234644F29F65}"/>
                    </a:ext>
                  </a:extLst>
                </p14:cNvPr>
                <p14:cNvContentPartPr/>
                <p14:nvPr/>
              </p14:nvContentPartPr>
              <p14:xfrm>
                <a:off x="9109606" y="5276514"/>
                <a:ext cx="9360" cy="112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253438-FC29-1DAA-C69C-234644F29F6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03486" y="5270394"/>
                  <a:ext cx="2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BB135A-6EB3-6288-2DE7-72EB786308E4}"/>
                    </a:ext>
                  </a:extLst>
                </p14:cNvPr>
                <p14:cNvContentPartPr/>
                <p14:nvPr/>
              </p14:nvContentPartPr>
              <p14:xfrm>
                <a:off x="9118966" y="5245194"/>
                <a:ext cx="210240" cy="131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BB135A-6EB3-6288-2DE7-72EB786308E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2846" y="5239074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CD75CE-19E0-433D-C310-680AD1006630}"/>
                    </a:ext>
                  </a:extLst>
                </p14:cNvPr>
                <p14:cNvContentPartPr/>
                <p14:nvPr/>
              </p14:nvContentPartPr>
              <p14:xfrm>
                <a:off x="9377446" y="5107674"/>
                <a:ext cx="94320" cy="275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CD75CE-19E0-433D-C310-680AD100663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71326" y="5101554"/>
                  <a:ext cx="106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272698-D57E-8C9D-994F-7EB79EE4303C}"/>
                    </a:ext>
                  </a:extLst>
                </p14:cNvPr>
                <p14:cNvContentPartPr/>
                <p14:nvPr/>
              </p14:nvContentPartPr>
              <p14:xfrm>
                <a:off x="9577246" y="5144394"/>
                <a:ext cx="77400" cy="307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272698-D57E-8C9D-994F-7EB79EE4303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71126" y="5138274"/>
                  <a:ext cx="8964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16D39C-20F3-B8C8-5C81-CD23F6084808}"/>
              </a:ext>
            </a:extLst>
          </p:cNvPr>
          <p:cNvGrpSpPr/>
          <p:nvPr/>
        </p:nvGrpSpPr>
        <p:grpSpPr>
          <a:xfrm>
            <a:off x="10157206" y="5129634"/>
            <a:ext cx="1092240" cy="290880"/>
            <a:chOff x="10157206" y="5129634"/>
            <a:chExt cx="10922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5E8E1E-6A5C-F654-1B67-1E85CCC141D6}"/>
                    </a:ext>
                  </a:extLst>
                </p14:cNvPr>
                <p14:cNvContentPartPr/>
                <p14:nvPr/>
              </p14:nvContentPartPr>
              <p14:xfrm>
                <a:off x="10157206" y="5208834"/>
                <a:ext cx="208440" cy="169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5E8E1E-6A5C-F654-1B67-1E85CCC141D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51086" y="5202714"/>
                  <a:ext cx="22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B05152E-5387-4CE8-FD0E-6D9719CED346}"/>
                    </a:ext>
                  </a:extLst>
                </p14:cNvPr>
                <p14:cNvContentPartPr/>
                <p14:nvPr/>
              </p14:nvContentPartPr>
              <p14:xfrm>
                <a:off x="10441606" y="5150874"/>
                <a:ext cx="136800" cy="244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B05152E-5387-4CE8-FD0E-6D9719CED3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435486" y="5144754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3A7526-B1EF-3A5A-EFE1-EF1C86A391F5}"/>
                    </a:ext>
                  </a:extLst>
                </p14:cNvPr>
                <p14:cNvContentPartPr/>
                <p14:nvPr/>
              </p14:nvContentPartPr>
              <p14:xfrm>
                <a:off x="10616566" y="5223594"/>
                <a:ext cx="5760" cy="12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3A7526-B1EF-3A5A-EFE1-EF1C86A391F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10446" y="5217474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EFBF70-B313-EBCB-F22A-38FC0C053E70}"/>
                    </a:ext>
                  </a:extLst>
                </p14:cNvPr>
                <p14:cNvContentPartPr/>
                <p14:nvPr/>
              </p14:nvContentPartPr>
              <p14:xfrm>
                <a:off x="10702606" y="5226834"/>
                <a:ext cx="63000" cy="126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EFBF70-B313-EBCB-F22A-38FC0C053E7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96486" y="5220714"/>
                  <a:ext cx="75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41E6E0-4A9C-F1FC-28A9-9C46649FF8FA}"/>
                    </a:ext>
                  </a:extLst>
                </p14:cNvPr>
                <p14:cNvContentPartPr/>
                <p14:nvPr/>
              </p14:nvContentPartPr>
              <p14:xfrm>
                <a:off x="10864606" y="5217114"/>
                <a:ext cx="76680" cy="136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41E6E0-4A9C-F1FC-28A9-9C46649FF8F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58486" y="5210994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9020F4-BDFF-434F-5FAF-EA8D5623BCDA}"/>
                    </a:ext>
                  </a:extLst>
                </p14:cNvPr>
                <p14:cNvContentPartPr/>
                <p14:nvPr/>
              </p14:nvContentPartPr>
              <p14:xfrm>
                <a:off x="11012566" y="5231514"/>
                <a:ext cx="108720" cy="126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9020F4-BDFF-434F-5FAF-EA8D5623BC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6446" y="5225394"/>
                  <a:ext cx="120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A90DAA-20E5-D78D-C54E-B6101B724134}"/>
                    </a:ext>
                  </a:extLst>
                </p14:cNvPr>
                <p14:cNvContentPartPr/>
                <p14:nvPr/>
              </p14:nvContentPartPr>
              <p14:xfrm>
                <a:off x="11142886" y="5129634"/>
                <a:ext cx="106560" cy="290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A90DAA-20E5-D78D-C54E-B6101B7241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36766" y="5123514"/>
                  <a:ext cx="1188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89941D-537F-AEEB-01AC-1CB963DBA116}"/>
              </a:ext>
            </a:extLst>
          </p:cNvPr>
          <p:cNvGrpSpPr/>
          <p:nvPr/>
        </p:nvGrpSpPr>
        <p:grpSpPr>
          <a:xfrm>
            <a:off x="8701006" y="5889954"/>
            <a:ext cx="374400" cy="327240"/>
            <a:chOff x="8701006" y="5889954"/>
            <a:chExt cx="37440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67410E-3C8D-61DE-A9B7-617D2CC6C9CF}"/>
                    </a:ext>
                  </a:extLst>
                </p14:cNvPr>
                <p14:cNvContentPartPr/>
                <p14:nvPr/>
              </p14:nvContentPartPr>
              <p14:xfrm>
                <a:off x="8701006" y="5954394"/>
                <a:ext cx="189000" cy="219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67410E-3C8D-61DE-A9B7-617D2CC6C9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4886" y="5948274"/>
                  <a:ext cx="201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51BCC9-524F-0131-3C91-E8D7267212E3}"/>
                    </a:ext>
                  </a:extLst>
                </p14:cNvPr>
                <p14:cNvContentPartPr/>
                <p14:nvPr/>
              </p14:nvContentPartPr>
              <p14:xfrm>
                <a:off x="8963086" y="5889954"/>
                <a:ext cx="112320" cy="327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51BCC9-524F-0131-3C91-E8D7267212E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56966" y="5883834"/>
                  <a:ext cx="1245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95A35D-A5CB-BCA0-2136-5D47B7078202}"/>
              </a:ext>
            </a:extLst>
          </p:cNvPr>
          <p:cNvGrpSpPr/>
          <p:nvPr/>
        </p:nvGrpSpPr>
        <p:grpSpPr>
          <a:xfrm>
            <a:off x="9052726" y="5873754"/>
            <a:ext cx="565200" cy="356040"/>
            <a:chOff x="9052726" y="5873754"/>
            <a:chExt cx="5652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EE9B94B-6FC8-93A6-FE6D-7B5D36C7FE86}"/>
                    </a:ext>
                  </a:extLst>
                </p14:cNvPr>
                <p14:cNvContentPartPr/>
                <p14:nvPr/>
              </p14:nvContentPartPr>
              <p14:xfrm>
                <a:off x="9052726" y="5926314"/>
                <a:ext cx="79200" cy="185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EE9B94B-6FC8-93A6-FE6D-7B5D36C7FE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46606" y="5920194"/>
                  <a:ext cx="91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B0B2E5-B4E2-F8E5-9D0E-2EEFBA7DCE6A}"/>
                    </a:ext>
                  </a:extLst>
                </p14:cNvPr>
                <p14:cNvContentPartPr/>
                <p14:nvPr/>
              </p14:nvContentPartPr>
              <p14:xfrm>
                <a:off x="9111406" y="6033954"/>
                <a:ext cx="19440" cy="195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B0B2E5-B4E2-F8E5-9D0E-2EEFBA7DCE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05286" y="6027834"/>
                  <a:ext cx="31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1087C5-4A48-BE86-D8B5-4CD7C0C59670}"/>
                    </a:ext>
                  </a:extLst>
                </p14:cNvPr>
                <p14:cNvContentPartPr/>
                <p14:nvPr/>
              </p14:nvContentPartPr>
              <p14:xfrm>
                <a:off x="9201046" y="5993994"/>
                <a:ext cx="72720" cy="14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1087C5-4A48-BE86-D8B5-4CD7C0C596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94926" y="5987874"/>
                  <a:ext cx="84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4172EF-D3D3-9668-2848-77622ED591AD}"/>
                    </a:ext>
                  </a:extLst>
                </p14:cNvPr>
                <p14:cNvContentPartPr/>
                <p14:nvPr/>
              </p14:nvContentPartPr>
              <p14:xfrm>
                <a:off x="9215806" y="5987514"/>
                <a:ext cx="126720" cy="156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4172EF-D3D3-9668-2848-77622ED591A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09686" y="5981394"/>
                  <a:ext cx="138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CC72EA-F44A-492B-050B-FC589D3658AF}"/>
                    </a:ext>
                  </a:extLst>
                </p14:cNvPr>
                <p14:cNvContentPartPr/>
                <p14:nvPr/>
              </p14:nvContentPartPr>
              <p14:xfrm>
                <a:off x="9417766" y="5931354"/>
                <a:ext cx="63360" cy="207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CC72EA-F44A-492B-050B-FC589D3658A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1646" y="5925234"/>
                  <a:ext cx="75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47464D-26A5-F4F5-AE0C-9B86A3EB7E2D}"/>
                    </a:ext>
                  </a:extLst>
                </p14:cNvPr>
                <p14:cNvContentPartPr/>
                <p14:nvPr/>
              </p14:nvContentPartPr>
              <p14:xfrm>
                <a:off x="9566086" y="5873754"/>
                <a:ext cx="51840" cy="302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47464D-26A5-F4F5-AE0C-9B86A3EB7E2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559966" y="5867634"/>
                  <a:ext cx="6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553E9A-460C-0F3F-0F88-7BE33B23E1C4}"/>
              </a:ext>
            </a:extLst>
          </p:cNvPr>
          <p:cNvGrpSpPr/>
          <p:nvPr/>
        </p:nvGrpSpPr>
        <p:grpSpPr>
          <a:xfrm>
            <a:off x="10321366" y="5870154"/>
            <a:ext cx="957240" cy="322200"/>
            <a:chOff x="10321366" y="5870154"/>
            <a:chExt cx="95724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39AC79-2D23-D217-9AAA-441BE2D64944}"/>
                    </a:ext>
                  </a:extLst>
                </p14:cNvPr>
                <p14:cNvContentPartPr/>
                <p14:nvPr/>
              </p14:nvContentPartPr>
              <p14:xfrm>
                <a:off x="10321366" y="5921634"/>
                <a:ext cx="189360" cy="191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39AC79-2D23-D217-9AAA-441BE2D6494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15246" y="5915514"/>
                  <a:ext cx="20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3073FB-1B61-127B-CD04-6B005E82F6AC}"/>
                    </a:ext>
                  </a:extLst>
                </p14:cNvPr>
                <p14:cNvContentPartPr/>
                <p14:nvPr/>
              </p14:nvContentPartPr>
              <p14:xfrm>
                <a:off x="10561486" y="5876274"/>
                <a:ext cx="86400" cy="316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3073FB-1B61-127B-CD04-6B005E82F6A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55366" y="5870154"/>
                  <a:ext cx="98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DFA599B-0FFB-1C43-85E2-FAF83F164E82}"/>
                    </a:ext>
                  </a:extLst>
                </p14:cNvPr>
                <p14:cNvContentPartPr/>
                <p14:nvPr/>
              </p14:nvContentPartPr>
              <p14:xfrm>
                <a:off x="10650406" y="5921634"/>
                <a:ext cx="120600" cy="145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DFA599B-0FFB-1C43-85E2-FAF83F164E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44286" y="5915514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CE64B9F-3094-E78D-30D6-555462AED553}"/>
                    </a:ext>
                  </a:extLst>
                </p14:cNvPr>
                <p14:cNvContentPartPr/>
                <p14:nvPr/>
              </p14:nvContentPartPr>
              <p14:xfrm>
                <a:off x="10720966" y="5987514"/>
                <a:ext cx="29520" cy="133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CE64B9F-3094-E78D-30D6-555462AED55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14846" y="5981394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5915B7-BE89-1644-AF24-4774A683D465}"/>
                    </a:ext>
                  </a:extLst>
                </p14:cNvPr>
                <p14:cNvContentPartPr/>
                <p14:nvPr/>
              </p14:nvContentPartPr>
              <p14:xfrm>
                <a:off x="10793326" y="6000834"/>
                <a:ext cx="78480" cy="126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5915B7-BE89-1644-AF24-4774A683D46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87206" y="5994714"/>
                  <a:ext cx="9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7064C0-F1F3-8788-D437-3371B745E6CC}"/>
                    </a:ext>
                  </a:extLst>
                </p14:cNvPr>
                <p14:cNvContentPartPr/>
                <p14:nvPr/>
              </p14:nvContentPartPr>
              <p14:xfrm>
                <a:off x="10829326" y="6000834"/>
                <a:ext cx="126720" cy="119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7064C0-F1F3-8788-D437-3371B745E6C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3206" y="5994714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341EE8-537B-1C07-F935-C1183423E1DE}"/>
                    </a:ext>
                  </a:extLst>
                </p14:cNvPr>
                <p14:cNvContentPartPr/>
                <p14:nvPr/>
              </p14:nvContentPartPr>
              <p14:xfrm>
                <a:off x="11063686" y="5958714"/>
                <a:ext cx="128880" cy="151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341EE8-537B-1C07-F935-C1183423E1D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57566" y="5952594"/>
                  <a:ext cx="14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50C826-0883-A9ED-DC6E-DDF2C7DD5916}"/>
                    </a:ext>
                  </a:extLst>
                </p14:cNvPr>
                <p14:cNvContentPartPr/>
                <p14:nvPr/>
              </p14:nvContentPartPr>
              <p14:xfrm>
                <a:off x="11195806" y="5870154"/>
                <a:ext cx="82800" cy="268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50C826-0883-A9ED-DC6E-DDF2C7DD591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9686" y="5864034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0B27C6A-72DB-1DEB-E324-9C592615D020}"/>
              </a:ext>
            </a:extLst>
          </p:cNvPr>
          <p:cNvGrpSpPr/>
          <p:nvPr/>
        </p:nvGrpSpPr>
        <p:grpSpPr>
          <a:xfrm>
            <a:off x="9578326" y="3161514"/>
            <a:ext cx="396360" cy="465840"/>
            <a:chOff x="9578326" y="3161514"/>
            <a:chExt cx="39636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F9C185-4AC1-4AE0-6DB5-EF6E31490A29}"/>
                    </a:ext>
                  </a:extLst>
                </p14:cNvPr>
                <p14:cNvContentPartPr/>
                <p14:nvPr/>
              </p14:nvContentPartPr>
              <p14:xfrm>
                <a:off x="9703606" y="3238914"/>
                <a:ext cx="138240" cy="301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DF9C185-4AC1-4AE0-6DB5-EF6E31490A2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97486" y="3232794"/>
                  <a:ext cx="15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D2AB02C-F9C5-BFAB-645C-06D1B2EE0C08}"/>
                    </a:ext>
                  </a:extLst>
                </p14:cNvPr>
                <p14:cNvContentPartPr/>
                <p14:nvPr/>
              </p14:nvContentPartPr>
              <p14:xfrm>
                <a:off x="9578326" y="3161514"/>
                <a:ext cx="396360" cy="465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D2AB02C-F9C5-BFAB-645C-06D1B2EE0C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72206" y="3155394"/>
                  <a:ext cx="4086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60956B4-946B-FD2E-B2F7-DD4D33106D12}"/>
              </a:ext>
            </a:extLst>
          </p:cNvPr>
          <p:cNvGrpSpPr/>
          <p:nvPr/>
        </p:nvGrpSpPr>
        <p:grpSpPr>
          <a:xfrm>
            <a:off x="9679126" y="887754"/>
            <a:ext cx="1375920" cy="508680"/>
            <a:chOff x="9679126" y="887754"/>
            <a:chExt cx="13759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E68667-7386-3552-0179-AC578F3B02C2}"/>
                    </a:ext>
                  </a:extLst>
                </p14:cNvPr>
                <p14:cNvContentPartPr/>
                <p14:nvPr/>
              </p14:nvContentPartPr>
              <p14:xfrm>
                <a:off x="9758686" y="1023474"/>
                <a:ext cx="127080" cy="320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E68667-7386-3552-0179-AC578F3B02C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52566" y="1017354"/>
                  <a:ext cx="139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920AC61-102C-B821-AEFA-EC83AB704D55}"/>
                    </a:ext>
                  </a:extLst>
                </p14:cNvPr>
                <p14:cNvContentPartPr/>
                <p14:nvPr/>
              </p14:nvContentPartPr>
              <p14:xfrm>
                <a:off x="9748246" y="1177554"/>
                <a:ext cx="160920" cy="3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920AC61-102C-B821-AEFA-EC83AB704D5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2126" y="1171434"/>
                  <a:ext cx="17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6EF714-1C07-CF57-F1AA-673C5CEFF49E}"/>
                    </a:ext>
                  </a:extLst>
                </p14:cNvPr>
                <p14:cNvContentPartPr/>
                <p14:nvPr/>
              </p14:nvContentPartPr>
              <p14:xfrm>
                <a:off x="9679126" y="937074"/>
                <a:ext cx="349560" cy="459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6EF714-1C07-CF57-F1AA-673C5CEFF49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3006" y="930954"/>
                  <a:ext cx="3618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7F2000-DE82-DC57-2293-EFD7443C6B31}"/>
                    </a:ext>
                  </a:extLst>
                </p14:cNvPr>
                <p14:cNvContentPartPr/>
                <p14:nvPr/>
              </p14:nvContentPartPr>
              <p14:xfrm>
                <a:off x="10049926" y="1004754"/>
                <a:ext cx="227880" cy="105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7F2000-DE82-DC57-2293-EFD7443C6B3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43806" y="998634"/>
                  <a:ext cx="240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497D7C5-E10D-181E-3D22-6AE9622CB38D}"/>
                    </a:ext>
                  </a:extLst>
                </p14:cNvPr>
                <p14:cNvContentPartPr/>
                <p14:nvPr/>
              </p14:nvContentPartPr>
              <p14:xfrm>
                <a:off x="10358086" y="887754"/>
                <a:ext cx="59040" cy="251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497D7C5-E10D-181E-3D22-6AE9622CB38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51966" y="881634"/>
                  <a:ext cx="71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F3E5930-BB46-7DA3-1CF6-45CC33FC74EA}"/>
                    </a:ext>
                  </a:extLst>
                </p14:cNvPr>
                <p14:cNvContentPartPr/>
                <p14:nvPr/>
              </p14:nvContentPartPr>
              <p14:xfrm>
                <a:off x="10476166" y="933834"/>
                <a:ext cx="105840" cy="172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F3E5930-BB46-7DA3-1CF6-45CC33FC74E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70046" y="927714"/>
                  <a:ext cx="11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1DDC1A-D8DE-4EC5-2F2D-7E30D126BC4A}"/>
                    </a:ext>
                  </a:extLst>
                </p14:cNvPr>
                <p14:cNvContentPartPr/>
                <p14:nvPr/>
              </p14:nvContentPartPr>
              <p14:xfrm>
                <a:off x="10641766" y="930594"/>
                <a:ext cx="100440" cy="169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1DDC1A-D8DE-4EC5-2F2D-7E30D126BC4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646" y="924474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BF1A69D-0339-0759-599B-74BEB376A3B2}"/>
                    </a:ext>
                  </a:extLst>
                </p14:cNvPr>
                <p14:cNvContentPartPr/>
                <p14:nvPr/>
              </p14:nvContentPartPr>
              <p14:xfrm>
                <a:off x="10839766" y="914034"/>
                <a:ext cx="215280" cy="220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BF1A69D-0339-0759-599B-74BEB376A3B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33646" y="907914"/>
                  <a:ext cx="2275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40A516-99F5-75C4-5DE1-48B5BACD94D9}"/>
              </a:ext>
            </a:extLst>
          </p:cNvPr>
          <p:cNvGrpSpPr/>
          <p:nvPr/>
        </p:nvGrpSpPr>
        <p:grpSpPr>
          <a:xfrm>
            <a:off x="9656806" y="1866594"/>
            <a:ext cx="646560" cy="509040"/>
            <a:chOff x="9656806" y="1866594"/>
            <a:chExt cx="64656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6E2CC5-501A-56FB-6711-0E163463219B}"/>
                    </a:ext>
                  </a:extLst>
                </p14:cNvPr>
                <p14:cNvContentPartPr/>
                <p14:nvPr/>
              </p14:nvContentPartPr>
              <p14:xfrm>
                <a:off x="9791446" y="2004834"/>
                <a:ext cx="137880" cy="239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6E2CC5-501A-56FB-6711-0E163463219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85326" y="1998714"/>
                  <a:ext cx="150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C4F0CF-7407-D44E-9B6B-24A56AD3F17D}"/>
                    </a:ext>
                  </a:extLst>
                </p14:cNvPr>
                <p14:cNvContentPartPr/>
                <p14:nvPr/>
              </p14:nvContentPartPr>
              <p14:xfrm>
                <a:off x="9656806" y="1866594"/>
                <a:ext cx="378720" cy="509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C4F0CF-7407-D44E-9B6B-24A56AD3F17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0686" y="1860474"/>
                  <a:ext cx="3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77D03A6-12DA-EF30-A581-A7B638062299}"/>
                    </a:ext>
                  </a:extLst>
                </p14:cNvPr>
                <p14:cNvContentPartPr/>
                <p14:nvPr/>
              </p14:nvContentPartPr>
              <p14:xfrm>
                <a:off x="10020766" y="2075754"/>
                <a:ext cx="282600" cy="107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77D03A6-12DA-EF30-A581-A7B63806229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14646" y="2069634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D4DEDFA-C198-A504-419B-F78099E0ADDF}"/>
              </a:ext>
            </a:extLst>
          </p:cNvPr>
          <p:cNvGrpSpPr/>
          <p:nvPr/>
        </p:nvGrpSpPr>
        <p:grpSpPr>
          <a:xfrm>
            <a:off x="10486606" y="1925634"/>
            <a:ext cx="617760" cy="315360"/>
            <a:chOff x="10486606" y="1925634"/>
            <a:chExt cx="61776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09CABD-D644-CB0B-FE46-C7D68132DA46}"/>
                    </a:ext>
                  </a:extLst>
                </p14:cNvPr>
                <p14:cNvContentPartPr/>
                <p14:nvPr/>
              </p14:nvContentPartPr>
              <p14:xfrm>
                <a:off x="10486606" y="1925634"/>
                <a:ext cx="150840" cy="243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09CABD-D644-CB0B-FE46-C7D68132DA4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80486" y="1919514"/>
                  <a:ext cx="163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53EB45-A415-320E-5A48-970962FAE9DC}"/>
                    </a:ext>
                  </a:extLst>
                </p14:cNvPr>
                <p14:cNvContentPartPr/>
                <p14:nvPr/>
              </p14:nvContentPartPr>
              <p14:xfrm>
                <a:off x="10618366" y="2022834"/>
                <a:ext cx="53640" cy="218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53EB45-A415-320E-5A48-970962FAE9D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2246" y="2016714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47E9280-4682-53C8-316B-2703CB0C4E1C}"/>
                    </a:ext>
                  </a:extLst>
                </p14:cNvPr>
                <p14:cNvContentPartPr/>
                <p14:nvPr/>
              </p14:nvContentPartPr>
              <p14:xfrm>
                <a:off x="10711966" y="2072154"/>
                <a:ext cx="82080" cy="140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47E9280-4682-53C8-316B-2703CB0C4E1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05846" y="2066034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06FD95-9479-ED1A-3816-BCE098E68467}"/>
                    </a:ext>
                  </a:extLst>
                </p14:cNvPr>
                <p14:cNvContentPartPr/>
                <p14:nvPr/>
              </p14:nvContentPartPr>
              <p14:xfrm>
                <a:off x="10750486" y="2049114"/>
                <a:ext cx="102960" cy="163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06FD95-9479-ED1A-3816-BCE098E684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44366" y="2042994"/>
                  <a:ext cx="11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73DE6-17D1-26C6-0586-BB73000FF409}"/>
                    </a:ext>
                  </a:extLst>
                </p14:cNvPr>
                <p14:cNvContentPartPr/>
                <p14:nvPr/>
              </p14:nvContentPartPr>
              <p14:xfrm>
                <a:off x="10933006" y="2024994"/>
                <a:ext cx="171360" cy="183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73DE6-17D1-26C6-0586-BB73000FF4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26886" y="2018874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7F5AE9A-AB91-0D0A-8B51-E0C3B84A5B25}"/>
                  </a:ext>
                </a:extLst>
              </p14:cNvPr>
              <p14:cNvContentPartPr/>
              <p14:nvPr/>
            </p14:nvContentPartPr>
            <p14:xfrm>
              <a:off x="10020046" y="3360954"/>
              <a:ext cx="308880" cy="104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7F5AE9A-AB91-0D0A-8B51-E0C3B84A5B2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013926" y="3354834"/>
                <a:ext cx="32112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AA3C691-E3C9-89C6-95F0-871AFFE8F039}"/>
              </a:ext>
            </a:extLst>
          </p:cNvPr>
          <p:cNvGrpSpPr/>
          <p:nvPr/>
        </p:nvGrpSpPr>
        <p:grpSpPr>
          <a:xfrm>
            <a:off x="10510366" y="3260154"/>
            <a:ext cx="627480" cy="309240"/>
            <a:chOff x="10510366" y="3260154"/>
            <a:chExt cx="62748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9331B4D-CEFF-1B34-47C2-F5CA8BBC8927}"/>
                    </a:ext>
                  </a:extLst>
                </p14:cNvPr>
                <p14:cNvContentPartPr/>
                <p14:nvPr/>
              </p14:nvContentPartPr>
              <p14:xfrm>
                <a:off x="10510366" y="3294714"/>
                <a:ext cx="12600" cy="229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9331B4D-CEFF-1B34-47C2-F5CA8BBC892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504246" y="3288594"/>
                  <a:ext cx="2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C7C1FE-A8DD-0672-E26D-860BE206F004}"/>
                    </a:ext>
                  </a:extLst>
                </p14:cNvPr>
                <p14:cNvContentPartPr/>
                <p14:nvPr/>
              </p14:nvContentPartPr>
              <p14:xfrm>
                <a:off x="10643206" y="3303354"/>
                <a:ext cx="147960" cy="192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C7C1FE-A8DD-0672-E26D-860BE206F0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637086" y="3297234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B0E394E-0703-28FA-E160-071C1FE961A0}"/>
                    </a:ext>
                  </a:extLst>
                </p14:cNvPr>
                <p14:cNvContentPartPr/>
                <p14:nvPr/>
              </p14:nvContentPartPr>
              <p14:xfrm>
                <a:off x="10845526" y="3294714"/>
                <a:ext cx="106920" cy="180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B0E394E-0703-28FA-E160-071C1FE961A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39406" y="3288594"/>
                  <a:ext cx="119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761C131-A8EC-D4C3-24B7-2D26616F11C9}"/>
                    </a:ext>
                  </a:extLst>
                </p14:cNvPr>
                <p14:cNvContentPartPr/>
                <p14:nvPr/>
              </p14:nvContentPartPr>
              <p14:xfrm>
                <a:off x="11048926" y="3260154"/>
                <a:ext cx="88920" cy="309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761C131-A8EC-D4C3-24B7-2D26616F11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42806" y="3254034"/>
                  <a:ext cx="1011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89A4FA2-BA59-ECBD-095E-E40242087D96}"/>
              </a:ext>
            </a:extLst>
          </p:cNvPr>
          <p:cNvGrpSpPr/>
          <p:nvPr/>
        </p:nvGrpSpPr>
        <p:grpSpPr>
          <a:xfrm>
            <a:off x="10786954" y="1161354"/>
            <a:ext cx="1126440" cy="407880"/>
            <a:chOff x="10786954" y="1161354"/>
            <a:chExt cx="112644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0D2D8A5-4DDF-1792-9F84-2ED062B84F28}"/>
                    </a:ext>
                  </a:extLst>
                </p14:cNvPr>
                <p14:cNvContentPartPr/>
                <p14:nvPr/>
              </p14:nvContentPartPr>
              <p14:xfrm>
                <a:off x="10858594" y="1412274"/>
                <a:ext cx="360" cy="110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0D2D8A5-4DDF-1792-9F84-2ED062B84F2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849954" y="1403634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CF3F648-FD27-6F35-A885-2D3617BAE92A}"/>
                    </a:ext>
                  </a:extLst>
                </p14:cNvPr>
                <p14:cNvContentPartPr/>
                <p14:nvPr/>
              </p14:nvContentPartPr>
              <p14:xfrm>
                <a:off x="10858594" y="1414074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CF3F648-FD27-6F35-A885-2D3617BAE9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9954" y="1405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30C67DC-85EE-2DB5-B1C0-C0C3AD82341F}"/>
                    </a:ext>
                  </a:extLst>
                </p14:cNvPr>
                <p14:cNvContentPartPr/>
                <p14:nvPr/>
              </p14:nvContentPartPr>
              <p14:xfrm>
                <a:off x="10858594" y="1391034"/>
                <a:ext cx="178200" cy="129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0C67DC-85EE-2DB5-B1C0-C0C3AD8234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9954" y="1382034"/>
                  <a:ext cx="19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8038895-E854-79E8-A5D0-E2DC8879979D}"/>
                    </a:ext>
                  </a:extLst>
                </p14:cNvPr>
                <p14:cNvContentPartPr/>
                <p14:nvPr/>
              </p14:nvContentPartPr>
              <p14:xfrm>
                <a:off x="10786954" y="1235154"/>
                <a:ext cx="324360" cy="334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8038895-E854-79E8-A5D0-E2DC8879979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78314" y="1226514"/>
                  <a:ext cx="342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99707B6-1403-8E56-488E-23AFB0D6469B}"/>
                    </a:ext>
                  </a:extLst>
                </p14:cNvPr>
                <p14:cNvContentPartPr/>
                <p14:nvPr/>
              </p14:nvContentPartPr>
              <p14:xfrm>
                <a:off x="11175754" y="1334874"/>
                <a:ext cx="102960" cy="63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99707B6-1403-8E56-488E-23AFB0D6469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7114" y="1325874"/>
                  <a:ext cx="12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E294D6B-D9B7-F40F-0E59-7565EB9B6A8A}"/>
                    </a:ext>
                  </a:extLst>
                </p14:cNvPr>
                <p14:cNvContentPartPr/>
                <p14:nvPr/>
              </p14:nvContentPartPr>
              <p14:xfrm>
                <a:off x="11371954" y="1178274"/>
                <a:ext cx="2160" cy="175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E294D6B-D9B7-F40F-0E59-7565EB9B6A8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63314" y="1169274"/>
                  <a:ext cx="1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A18BB1D-42CE-F28F-6249-D81B82F72789}"/>
                    </a:ext>
                  </a:extLst>
                </p14:cNvPr>
                <p14:cNvContentPartPr/>
                <p14:nvPr/>
              </p14:nvContentPartPr>
              <p14:xfrm>
                <a:off x="11454034" y="1184394"/>
                <a:ext cx="122760" cy="149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A18BB1D-42CE-F28F-6249-D81B82F7278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45394" y="117575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329AE13-C792-543A-193E-694A594F35E8}"/>
                    </a:ext>
                  </a:extLst>
                </p14:cNvPr>
                <p14:cNvContentPartPr/>
                <p14:nvPr/>
              </p14:nvContentPartPr>
              <p14:xfrm>
                <a:off x="11650594" y="1161354"/>
                <a:ext cx="4320" cy="155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329AE13-C792-543A-193E-694A594F35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41954" y="1152714"/>
                  <a:ext cx="21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5E8652-23C5-3D24-6998-C55165E86EDC}"/>
                    </a:ext>
                  </a:extLst>
                </p14:cNvPr>
                <p14:cNvContentPartPr/>
                <p14:nvPr/>
              </p14:nvContentPartPr>
              <p14:xfrm>
                <a:off x="11755714" y="1171434"/>
                <a:ext cx="157680" cy="132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5E8652-23C5-3D24-6998-C55165E86E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47074" y="1162794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8F4CFED-0A23-6944-100B-5FA8CF5A6DFC}"/>
              </a:ext>
            </a:extLst>
          </p:cNvPr>
          <p:cNvGrpSpPr/>
          <p:nvPr/>
        </p:nvGrpSpPr>
        <p:grpSpPr>
          <a:xfrm>
            <a:off x="8716234" y="5532474"/>
            <a:ext cx="2333520" cy="255600"/>
            <a:chOff x="8716234" y="5532474"/>
            <a:chExt cx="233352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C211CC-5EBE-F68C-2EE3-90D9409B0A89}"/>
                    </a:ext>
                  </a:extLst>
                </p14:cNvPr>
                <p14:cNvContentPartPr/>
                <p14:nvPr/>
              </p14:nvContentPartPr>
              <p14:xfrm>
                <a:off x="8716234" y="5589714"/>
                <a:ext cx="720360" cy="152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C211CC-5EBE-F68C-2EE3-90D9409B0A8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07594" y="5581074"/>
                  <a:ext cx="738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6F2DA4-69EB-9FCE-45B9-E35C679664E4}"/>
                    </a:ext>
                  </a:extLst>
                </p14:cNvPr>
                <p14:cNvContentPartPr/>
                <p14:nvPr/>
              </p14:nvContentPartPr>
              <p14:xfrm>
                <a:off x="10193314" y="5545434"/>
                <a:ext cx="856440" cy="160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6F2DA4-69EB-9FCE-45B9-E35C679664E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84314" y="5536434"/>
                  <a:ext cx="874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9B85DF-5F85-43BB-4873-ED86160DE533}"/>
                    </a:ext>
                  </a:extLst>
                </p14:cNvPr>
                <p14:cNvContentPartPr/>
                <p14:nvPr/>
              </p14:nvContentPartPr>
              <p14:xfrm>
                <a:off x="9459994" y="5574234"/>
                <a:ext cx="163800" cy="171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9B85DF-5F85-43BB-4873-ED86160DE5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450994" y="5565594"/>
                  <a:ext cx="181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DCEE68-8770-2481-5AC9-2A5F0E125E1F}"/>
                    </a:ext>
                  </a:extLst>
                </p14:cNvPr>
                <p14:cNvContentPartPr/>
                <p14:nvPr/>
              </p14:nvContentPartPr>
              <p14:xfrm>
                <a:off x="9643234" y="5532474"/>
                <a:ext cx="93960" cy="200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DCEE68-8770-2481-5AC9-2A5F0E125E1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34594" y="5523474"/>
                  <a:ext cx="111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DE44D3-8B7D-4BB6-09B9-A3AD14F0DB1A}"/>
                    </a:ext>
                  </a:extLst>
                </p14:cNvPr>
                <p14:cNvContentPartPr/>
                <p14:nvPr/>
              </p14:nvContentPartPr>
              <p14:xfrm>
                <a:off x="9742594" y="5597994"/>
                <a:ext cx="17640" cy="100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DE44D3-8B7D-4BB6-09B9-A3AD14F0DB1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33954" y="5589354"/>
                  <a:ext cx="35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EB6A9A8-2EDF-9263-F694-05E4079BA43D}"/>
                    </a:ext>
                  </a:extLst>
                </p14:cNvPr>
                <p14:cNvContentPartPr/>
                <p14:nvPr/>
              </p14:nvContentPartPr>
              <p14:xfrm>
                <a:off x="9758794" y="5586474"/>
                <a:ext cx="89280" cy="97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EB6A9A8-2EDF-9263-F694-05E4079BA43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50154" y="5577834"/>
                  <a:ext cx="106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B15361C-55E5-923B-052A-98B09664C527}"/>
                    </a:ext>
                  </a:extLst>
                </p14:cNvPr>
                <p14:cNvContentPartPr/>
                <p14:nvPr/>
              </p14:nvContentPartPr>
              <p14:xfrm>
                <a:off x="9876154" y="5585034"/>
                <a:ext cx="13320" cy="111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B15361C-55E5-923B-052A-98B09664C52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67154" y="5576034"/>
                  <a:ext cx="30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B928F52-95AB-AD31-D101-C569627B3DF0}"/>
                    </a:ext>
                  </a:extLst>
                </p14:cNvPr>
                <p14:cNvContentPartPr/>
                <p14:nvPr/>
              </p14:nvContentPartPr>
              <p14:xfrm>
                <a:off x="9876154" y="5585034"/>
                <a:ext cx="99360" cy="117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B928F52-95AB-AD31-D101-C569627B3D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67154" y="5576034"/>
                  <a:ext cx="117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B8F183-E3CE-D612-01F5-F30EBBF98D03}"/>
                    </a:ext>
                  </a:extLst>
                </p14:cNvPr>
                <p14:cNvContentPartPr/>
                <p14:nvPr/>
              </p14:nvContentPartPr>
              <p14:xfrm>
                <a:off x="9980554" y="5545074"/>
                <a:ext cx="102600" cy="243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B8F183-E3CE-D612-01F5-F30EBBF98D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71914" y="5536434"/>
                  <a:ext cx="1202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71CA80-5230-8B49-74C0-F4D7B18464DE}"/>
              </a:ext>
            </a:extLst>
          </p:cNvPr>
          <p:cNvGrpSpPr/>
          <p:nvPr/>
        </p:nvGrpSpPr>
        <p:grpSpPr>
          <a:xfrm>
            <a:off x="11092234" y="5515554"/>
            <a:ext cx="776880" cy="254160"/>
            <a:chOff x="11092234" y="5515554"/>
            <a:chExt cx="7768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E24C005-C38A-B8A2-F38E-44E258E58E76}"/>
                    </a:ext>
                  </a:extLst>
                </p14:cNvPr>
                <p14:cNvContentPartPr/>
                <p14:nvPr/>
              </p14:nvContentPartPr>
              <p14:xfrm>
                <a:off x="11092234" y="5604834"/>
                <a:ext cx="127800" cy="112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E24C005-C38A-B8A2-F38E-44E258E58E7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83594" y="5595834"/>
                  <a:ext cx="145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258A4C9-AFC5-A180-ECED-1E68A431E37E}"/>
                    </a:ext>
                  </a:extLst>
                </p14:cNvPr>
                <p14:cNvContentPartPr/>
                <p14:nvPr/>
              </p14:nvContentPartPr>
              <p14:xfrm>
                <a:off x="11265754" y="5561634"/>
                <a:ext cx="79200" cy="208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258A4C9-AFC5-A180-ECED-1E68A431E3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56754" y="5552994"/>
                  <a:ext cx="9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69B7C0-662B-23F2-C9A8-6F727BF7552E}"/>
                    </a:ext>
                  </a:extLst>
                </p14:cNvPr>
                <p14:cNvContentPartPr/>
                <p14:nvPr/>
              </p14:nvContentPartPr>
              <p14:xfrm>
                <a:off x="11373754" y="5617794"/>
                <a:ext cx="13320" cy="114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69B7C0-662B-23F2-C9A8-6F727BF7552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65114" y="5609154"/>
                  <a:ext cx="30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DCF3059-3516-C7C8-64AE-22CCD6B7D428}"/>
                    </a:ext>
                  </a:extLst>
                </p14:cNvPr>
                <p14:cNvContentPartPr/>
                <p14:nvPr/>
              </p14:nvContentPartPr>
              <p14:xfrm>
                <a:off x="11386714" y="5611674"/>
                <a:ext cx="83520" cy="106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DCF3059-3516-C7C8-64AE-22CCD6B7D4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78074" y="5602674"/>
                  <a:ext cx="101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0B0512-CECD-CD3A-917F-D42691BF568C}"/>
                    </a:ext>
                  </a:extLst>
                </p14:cNvPr>
                <p14:cNvContentPartPr/>
                <p14:nvPr/>
              </p14:nvContentPartPr>
              <p14:xfrm>
                <a:off x="11549794" y="5614554"/>
                <a:ext cx="360" cy="117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0B0512-CECD-CD3A-917F-D42691BF568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541154" y="5605914"/>
                  <a:ext cx="18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BC2666-3DE3-AED1-C77F-03A477E41928}"/>
                    </a:ext>
                  </a:extLst>
                </p14:cNvPr>
                <p14:cNvContentPartPr/>
                <p14:nvPr/>
              </p14:nvContentPartPr>
              <p14:xfrm>
                <a:off x="11549794" y="5614554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BC2666-3DE3-AED1-C77F-03A477E419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41154" y="5605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BE9F7A-8362-80BF-65A9-BE91CD029E29}"/>
                    </a:ext>
                  </a:extLst>
                </p14:cNvPr>
                <p14:cNvContentPartPr/>
                <p14:nvPr/>
              </p14:nvContentPartPr>
              <p14:xfrm>
                <a:off x="11549794" y="5537154"/>
                <a:ext cx="181800" cy="160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BE9F7A-8362-80BF-65A9-BE91CD029E2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541154" y="5528154"/>
                  <a:ext cx="199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141E18-4599-A758-A25C-00D7315D8444}"/>
                    </a:ext>
                  </a:extLst>
                </p14:cNvPr>
                <p14:cNvContentPartPr/>
                <p14:nvPr/>
              </p14:nvContentPartPr>
              <p14:xfrm>
                <a:off x="11662834" y="5627874"/>
                <a:ext cx="6480" cy="123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141E18-4599-A758-A25C-00D7315D84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654194" y="5618874"/>
                  <a:ext cx="2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69634AE-D240-70B3-299C-60939F8427B7}"/>
                    </a:ext>
                  </a:extLst>
                </p14:cNvPr>
                <p14:cNvContentPartPr/>
                <p14:nvPr/>
              </p14:nvContentPartPr>
              <p14:xfrm>
                <a:off x="11668954" y="5515554"/>
                <a:ext cx="200160" cy="247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69634AE-D240-70B3-299C-60939F8427B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660314" y="5506914"/>
                  <a:ext cx="2178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3CEEF51-5C0A-6EBA-0076-3B76A976D558}"/>
              </a:ext>
            </a:extLst>
          </p:cNvPr>
          <p:cNvGrpSpPr/>
          <p:nvPr/>
        </p:nvGrpSpPr>
        <p:grpSpPr>
          <a:xfrm>
            <a:off x="7216114" y="5545074"/>
            <a:ext cx="1033920" cy="151200"/>
            <a:chOff x="7216114" y="5545074"/>
            <a:chExt cx="103392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1E33E3-4D8E-4520-FC03-661781219C02}"/>
                    </a:ext>
                  </a:extLst>
                </p14:cNvPr>
                <p14:cNvContentPartPr/>
                <p14:nvPr/>
              </p14:nvContentPartPr>
              <p14:xfrm>
                <a:off x="7216114" y="5639754"/>
                <a:ext cx="1033920" cy="56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1E33E3-4D8E-4520-FC03-661781219C0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07114" y="5630754"/>
                  <a:ext cx="105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32DC374-22EF-DE47-E3D9-24603328BC4C}"/>
                    </a:ext>
                  </a:extLst>
                </p14:cNvPr>
                <p14:cNvContentPartPr/>
                <p14:nvPr/>
              </p14:nvContentPartPr>
              <p14:xfrm>
                <a:off x="7347154" y="5545074"/>
                <a:ext cx="815400" cy="32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32DC374-22EF-DE47-E3D9-24603328BC4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38154" y="5536434"/>
                  <a:ext cx="83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5E769-8AD5-140D-9C5C-310A605FD7D4}"/>
                    </a:ext>
                  </a:extLst>
                </p14:cNvPr>
                <p14:cNvContentPartPr/>
                <p14:nvPr/>
              </p14:nvContentPartPr>
              <p14:xfrm>
                <a:off x="7509514" y="5616354"/>
                <a:ext cx="581040" cy="26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5E769-8AD5-140D-9C5C-310A605FD7D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00514" y="5607354"/>
                  <a:ext cx="5986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8265E3E-349A-8F95-E586-3D730784E4AA}"/>
              </a:ext>
            </a:extLst>
          </p:cNvPr>
          <p:cNvGrpSpPr/>
          <p:nvPr/>
        </p:nvGrpSpPr>
        <p:grpSpPr>
          <a:xfrm>
            <a:off x="6523114" y="5384154"/>
            <a:ext cx="536040" cy="226080"/>
            <a:chOff x="6523114" y="5384154"/>
            <a:chExt cx="53604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C178E79-8542-1AC6-EBA0-14A1FC7F8171}"/>
                    </a:ext>
                  </a:extLst>
                </p14:cNvPr>
                <p14:cNvContentPartPr/>
                <p14:nvPr/>
              </p14:nvContentPartPr>
              <p14:xfrm>
                <a:off x="6523114" y="5446434"/>
                <a:ext cx="124560" cy="163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C178E79-8542-1AC6-EBA0-14A1FC7F81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514114" y="5437794"/>
                  <a:ext cx="142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293919D-3797-7448-2724-DBC1A09D9E6A}"/>
                    </a:ext>
                  </a:extLst>
                </p14:cNvPr>
                <p14:cNvContentPartPr/>
                <p14:nvPr/>
              </p14:nvContentPartPr>
              <p14:xfrm>
                <a:off x="6680794" y="5538594"/>
                <a:ext cx="75600" cy="69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293919D-3797-7448-2724-DBC1A09D9E6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671794" y="5529954"/>
                  <a:ext cx="93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B529715-0216-1906-0892-57D1E30735F5}"/>
                    </a:ext>
                  </a:extLst>
                </p14:cNvPr>
                <p14:cNvContentPartPr/>
                <p14:nvPr/>
              </p14:nvContentPartPr>
              <p14:xfrm>
                <a:off x="6658834" y="5510514"/>
                <a:ext cx="99360" cy="87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B529715-0216-1906-0892-57D1E30735F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49834" y="5501874"/>
                  <a:ext cx="11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0D79087-3D02-E379-112E-D593AB908F8C}"/>
                    </a:ext>
                  </a:extLst>
                </p14:cNvPr>
                <p14:cNvContentPartPr/>
                <p14:nvPr/>
              </p14:nvContentPartPr>
              <p14:xfrm>
                <a:off x="6817954" y="5482434"/>
                <a:ext cx="64800" cy="89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0D79087-3D02-E379-112E-D593AB908F8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809314" y="5473794"/>
                  <a:ext cx="82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F609FCF-C102-2669-1B78-3E1A82821DE0}"/>
                    </a:ext>
                  </a:extLst>
                </p14:cNvPr>
                <p14:cNvContentPartPr/>
                <p14:nvPr/>
              </p14:nvContentPartPr>
              <p14:xfrm>
                <a:off x="6954034" y="5543634"/>
                <a:ext cx="360" cy="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F609FCF-C102-2669-1B78-3E1A82821D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45034" y="5534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3D38C27-37EB-96E8-C091-7BC8DF0B8562}"/>
                    </a:ext>
                  </a:extLst>
                </p14:cNvPr>
                <p14:cNvContentPartPr/>
                <p14:nvPr/>
              </p14:nvContentPartPr>
              <p14:xfrm>
                <a:off x="6954034" y="5543634"/>
                <a:ext cx="2232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3D38C27-37EB-96E8-C091-7BC8DF0B856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45034" y="5534994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B423FE-AC3B-8F8D-07D2-D14E4CB862D1}"/>
                    </a:ext>
                  </a:extLst>
                </p14:cNvPr>
                <p14:cNvContentPartPr/>
                <p14:nvPr/>
              </p14:nvContentPartPr>
              <p14:xfrm>
                <a:off x="6818314" y="5384154"/>
                <a:ext cx="117000" cy="216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B423FE-AC3B-8F8D-07D2-D14E4CB862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09314" y="5375514"/>
                  <a:ext cx="134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E2D4D5E-F0EF-8ED8-7F53-207648654413}"/>
                    </a:ext>
                  </a:extLst>
                </p14:cNvPr>
                <p14:cNvContentPartPr/>
                <p14:nvPr/>
              </p14:nvContentPartPr>
              <p14:xfrm>
                <a:off x="6969874" y="5483514"/>
                <a:ext cx="89280" cy="112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E2D4D5E-F0EF-8ED8-7F53-20764865441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61234" y="5474874"/>
                  <a:ext cx="1069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751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MIPS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Was and is used for some microprocessors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Current: </a:t>
            </a:r>
            <a:r>
              <a:rPr lang="en-US" sz="2000" dirty="0" err="1"/>
              <a:t>Loongson</a:t>
            </a:r>
            <a:r>
              <a:rPr lang="en-US" sz="2000" dirty="0"/>
              <a:t> / </a:t>
            </a:r>
            <a:r>
              <a:rPr lang="en-US" sz="2000" dirty="0" err="1"/>
              <a:t>LoongArch</a:t>
            </a:r>
            <a:r>
              <a:rPr lang="en-US" sz="2000" dirty="0"/>
              <a:t> is MIPS-compatible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Numerous other architectures besides MIPS! x86/x86-64, ARM/Arm-64, RISC V, …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you’re interested in more assembly stuff: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CS4212 Compiler Design – you’ll make your own C to x86-lite compiler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CS2106 and some CEG Courses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A bunch of assembly games (check them out on Steam) (not sponsored or endorsed by me)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7EC3D-659D-3531-702B-E6CD9BC0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67" y="4493609"/>
            <a:ext cx="2839549" cy="208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C3140-9A88-F703-C6A3-96F0D2BD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4" y="4493609"/>
            <a:ext cx="3101012" cy="2085975"/>
          </a:xfrm>
          <a:prstGeom prst="rect">
            <a:avLst/>
          </a:prstGeom>
        </p:spPr>
      </p:pic>
      <p:pic>
        <p:nvPicPr>
          <p:cNvPr id="6" name="Picture 5" descr="A green text with white text&#10;&#10;Description automatically generated">
            <a:extLst>
              <a:ext uri="{FF2B5EF4-FFF2-40B4-BE49-F238E27FC236}">
                <a16:creationId xmlns:a16="http://schemas.microsoft.com/office/drawing/2014/main" id="{BEBA801C-AEB0-5C8A-73FA-19F1A96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52" y="4811219"/>
            <a:ext cx="3103944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Logic Circuit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Not going to see this much if you’re taking CS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If interested in this – look into CG / EE-coded courses; may be able to audit</a:t>
            </a:r>
          </a:p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Caching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 are going to take CS2106 (Operating Systems), you will see something really similar under the Paging topic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Idea is the same -- put data somewhere fast if you access it multiple times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More replacement policies beyond LRU</a:t>
            </a:r>
          </a:p>
        </p:txBody>
      </p:sp>
    </p:spTree>
    <p:extLst>
      <p:ext uri="{BB962C8B-B14F-4D97-AF65-F5344CB8AC3E}">
        <p14:creationId xmlns:p14="http://schemas.microsoft.com/office/powerpoint/2010/main" val="201302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best for exams!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/>
              <a:t>Types of cahces</a:t>
            </a:r>
          </a:p>
          <a:p>
            <a:pPr lvl="1"/>
            <a:r>
              <a:rPr lang="en-SG"/>
              <a:t>direct mapped cache</a:t>
            </a:r>
          </a:p>
          <a:p>
            <a:pPr lvl="1"/>
            <a:r>
              <a:rPr lang="en-SG"/>
              <a:t>n-way associative</a:t>
            </a:r>
          </a:p>
          <a:p>
            <a:pPr lvl="1"/>
            <a:r>
              <a:rPr lang="en-SG"/>
              <a:t>fully associative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4B6-CD16-890C-CD1F-6355F8A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551D-B16D-80D4-437F-86CDDFB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/>
              <a:t>Word size is 16 bits (2 bytes)</a:t>
            </a: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</a:t>
            </a:r>
          </a:p>
          <a:p>
            <a:pPr lvl="2"/>
            <a:r>
              <a:rPr lang="en-SG"/>
              <a:t>2 word in a block</a:t>
            </a:r>
          </a:p>
        </p:txBody>
      </p:sp>
    </p:spTree>
    <p:extLst>
      <p:ext uri="{BB962C8B-B14F-4D97-AF65-F5344CB8AC3E}">
        <p14:creationId xmlns:p14="http://schemas.microsoft.com/office/powerpoint/2010/main" val="330816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4F5D1-05B3-0C8C-326F-418C1BE0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1D4-6866-3750-47C6-7B424C8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A36C-D1EF-E546-9F25-3700C8F9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 b="1"/>
              <a:t>Machine is byte-addressable</a:t>
            </a:r>
          </a:p>
          <a:p>
            <a:pPr lvl="1"/>
            <a:r>
              <a:rPr lang="en-SG" b="1"/>
              <a:t>Word size is 16 bits (2 bytes)</a:t>
            </a: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 b="1"/>
              <a:t>16 blocks</a:t>
            </a:r>
          </a:p>
          <a:p>
            <a:pPr lvl="2"/>
            <a:r>
              <a:rPr lang="en-SG"/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A729E-CF3C-73AD-227C-775A9D833AA2}"/>
              </a:ext>
            </a:extLst>
          </p:cNvPr>
          <p:cNvSpPr txBox="1"/>
          <p:nvPr/>
        </p:nvSpPr>
        <p:spPr>
          <a:xfrm>
            <a:off x="7031421" y="1481959"/>
            <a:ext cx="43223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Valid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  <a:p>
            <a:r>
              <a:rPr lang="en-SG"/>
              <a:t>Invalid words (but valid address):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0x05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1378C-C095-EF6F-016A-F2F8842464D4}"/>
              </a:ext>
            </a:extLst>
          </p:cNvPr>
          <p:cNvSpPr txBox="1"/>
          <p:nvPr/>
        </p:nvSpPr>
        <p:spPr>
          <a:xfrm>
            <a:off x="7031420" y="5553448"/>
            <a:ext cx="4322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16 blocks: index of size 4</a:t>
            </a:r>
          </a:p>
        </p:txBody>
      </p:sp>
    </p:spTree>
    <p:extLst>
      <p:ext uri="{BB962C8B-B14F-4D97-AF65-F5344CB8AC3E}">
        <p14:creationId xmlns:p14="http://schemas.microsoft.com/office/powerpoint/2010/main" val="249560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8A629-EB31-6545-12F2-8F3A65EA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062-E420-CAB4-C448-6B77A1FD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B823-AF5C-2AC6-4624-76CA572A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>
                <a:highlight>
                  <a:srgbClr val="FFFF00"/>
                </a:highlight>
              </a:rPr>
              <a:t>Word size is 2 bytes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 last bit needs to be 0 for a valid word</a:t>
            </a:r>
            <a:endParaRPr lang="en-SG">
              <a:highlight>
                <a:srgbClr val="FFFF00"/>
              </a:highlight>
            </a:endParaRP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 </a:t>
            </a:r>
            <a:r>
              <a:rPr lang="en-SG">
                <a:sym typeface="Wingdings" panose="05000000000000000000" pitchFamily="2" charset="2"/>
              </a:rPr>
              <a:t>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index size 4</a:t>
            </a:r>
            <a:endParaRPr lang="en-SG">
              <a:highlight>
                <a:srgbClr val="C0C0C0"/>
              </a:highlight>
            </a:endParaRPr>
          </a:p>
          <a:p>
            <a:pPr lvl="2"/>
            <a:r>
              <a:rPr lang="en-SG">
                <a:highlight>
                  <a:srgbClr val="00FF00"/>
                </a:highlight>
              </a:rPr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6E57B-1374-A189-E691-841724497764}"/>
              </a:ext>
            </a:extLst>
          </p:cNvPr>
          <p:cNvSpPr txBox="1"/>
          <p:nvPr/>
        </p:nvSpPr>
        <p:spPr>
          <a:xfrm>
            <a:off x="838200" y="4808483"/>
            <a:ext cx="10181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/>
              <a:t>Example address: 0b0000 0000 0000 0000 0000 0000 00</a:t>
            </a:r>
            <a:r>
              <a:rPr lang="en-SG" sz="2800">
                <a:highlight>
                  <a:srgbClr val="C0C0C0"/>
                </a:highlight>
              </a:rPr>
              <a:t>00 00</a:t>
            </a:r>
            <a:r>
              <a:rPr lang="en-SG" sz="2800">
                <a:highlight>
                  <a:srgbClr val="00FF00"/>
                </a:highlight>
              </a:rPr>
              <a:t>0</a:t>
            </a:r>
            <a:r>
              <a:rPr lang="en-SG" sz="2800">
                <a:highlight>
                  <a:srgbClr val="FFFF00"/>
                </a:highligh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60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C6A2-2C7F-9405-32D8-026B1709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846-BACA-5610-4BDC-652C93CC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7C2-469F-B256-C335-B1B14CB5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Info from question:</a:t>
            </a:r>
          </a:p>
          <a:p>
            <a:pPr lvl="1"/>
            <a:r>
              <a:rPr lang="en-SG"/>
              <a:t>Machine is byte-addressable</a:t>
            </a:r>
          </a:p>
          <a:p>
            <a:pPr lvl="1"/>
            <a:r>
              <a:rPr lang="en-SG">
                <a:highlight>
                  <a:srgbClr val="FFFF00"/>
                </a:highlight>
              </a:rPr>
              <a:t>Word size is 2 bytes </a:t>
            </a:r>
            <a:r>
              <a:rPr lang="en-SG">
                <a:highlight>
                  <a:srgbClr val="FFFF00"/>
                </a:highlight>
                <a:sym typeface="Wingdings" panose="05000000000000000000" pitchFamily="2" charset="2"/>
              </a:rPr>
              <a:t> last bit needs to be 0 for a valid word</a:t>
            </a:r>
            <a:endParaRPr lang="en-SG">
              <a:highlight>
                <a:srgbClr val="FFFF00"/>
              </a:highlight>
            </a:endParaRPr>
          </a:p>
          <a:p>
            <a:pPr lvl="1"/>
            <a:r>
              <a:rPr lang="en-SG"/>
              <a:t>Address space spanned by 32 bits</a:t>
            </a:r>
          </a:p>
          <a:p>
            <a:pPr lvl="1"/>
            <a:r>
              <a:rPr lang="en-SG"/>
              <a:t>Cache:</a:t>
            </a:r>
          </a:p>
          <a:p>
            <a:pPr lvl="2"/>
            <a:r>
              <a:rPr lang="en-SG"/>
              <a:t>16 blocks </a:t>
            </a:r>
            <a:r>
              <a:rPr lang="en-SG">
                <a:sym typeface="Wingdings" panose="05000000000000000000" pitchFamily="2" charset="2"/>
              </a:rPr>
              <a:t> </a:t>
            </a:r>
            <a:r>
              <a:rPr lang="en-SG">
                <a:highlight>
                  <a:srgbClr val="C0C0C0"/>
                </a:highlight>
                <a:sym typeface="Wingdings" panose="05000000000000000000" pitchFamily="2" charset="2"/>
              </a:rPr>
              <a:t>index size 4</a:t>
            </a:r>
            <a:endParaRPr lang="en-SG">
              <a:highlight>
                <a:srgbClr val="C0C0C0"/>
              </a:highlight>
            </a:endParaRPr>
          </a:p>
          <a:p>
            <a:pPr lvl="2"/>
            <a:r>
              <a:rPr lang="en-SG">
                <a:highlight>
                  <a:srgbClr val="00FF00"/>
                </a:highlight>
              </a:rPr>
              <a:t>2 words in a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92FA8-DD5A-C2D9-F6F1-BEB781810711}"/>
              </a:ext>
            </a:extLst>
          </p:cNvPr>
          <p:cNvSpPr txBox="1"/>
          <p:nvPr/>
        </p:nvSpPr>
        <p:spPr>
          <a:xfrm>
            <a:off x="838200" y="4808483"/>
            <a:ext cx="10181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/>
              <a:t>Example address: 0b0000 0000 0000 0000 0000 0000 00</a:t>
            </a:r>
            <a:r>
              <a:rPr lang="en-SG" sz="2800">
                <a:highlight>
                  <a:srgbClr val="C0C0C0"/>
                </a:highlight>
              </a:rPr>
              <a:t>00 00</a:t>
            </a:r>
            <a:r>
              <a:rPr lang="en-SG" sz="2800">
                <a:highlight>
                  <a:srgbClr val="00FF00"/>
                </a:highlight>
              </a:rPr>
              <a:t>0</a:t>
            </a:r>
            <a:r>
              <a:rPr lang="en-SG" sz="280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75528B-2795-9560-CB51-B8E5C4AA5612}"/>
              </a:ext>
            </a:extLst>
          </p:cNvPr>
          <p:cNvGrpSpPr/>
          <p:nvPr/>
        </p:nvGrpSpPr>
        <p:grpSpPr>
          <a:xfrm>
            <a:off x="4050840" y="5475880"/>
            <a:ext cx="5452560" cy="331200"/>
            <a:chOff x="4050840" y="5475880"/>
            <a:chExt cx="545256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597721-45E6-B8F0-C972-A5A482B01267}"/>
                    </a:ext>
                  </a:extLst>
                </p14:cNvPr>
                <p14:cNvContentPartPr/>
                <p14:nvPr/>
              </p14:nvContentPartPr>
              <p14:xfrm>
                <a:off x="4050840" y="5506120"/>
                <a:ext cx="19440" cy="30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597721-45E6-B8F0-C972-A5A482B012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4720" y="5500000"/>
                  <a:ext cx="31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211C6D-9B74-AE51-F0F7-20A75453DBB0}"/>
                    </a:ext>
                  </a:extLst>
                </p14:cNvPr>
                <p14:cNvContentPartPr/>
                <p14:nvPr/>
              </p14:nvContentPartPr>
              <p14:xfrm>
                <a:off x="4062000" y="5589280"/>
                <a:ext cx="5419080" cy="11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211C6D-9B74-AE51-F0F7-20A75453DB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5880" y="5583160"/>
                  <a:ext cx="5431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B5EBBF-4E3E-AB50-FD89-51F3E660BB0C}"/>
                    </a:ext>
                  </a:extLst>
                </p14:cNvPr>
                <p14:cNvContentPartPr/>
                <p14:nvPr/>
              </p14:nvContentPartPr>
              <p14:xfrm>
                <a:off x="9423120" y="5475880"/>
                <a:ext cx="80280" cy="23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B5EBBF-4E3E-AB50-FD89-51F3E660BB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17000" y="5469760"/>
                  <a:ext cx="9252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1F3BA9-E93C-8F0D-7D66-55B590A04D84}"/>
              </a:ext>
            </a:extLst>
          </p:cNvPr>
          <p:cNvGrpSpPr/>
          <p:nvPr/>
        </p:nvGrpSpPr>
        <p:grpSpPr>
          <a:xfrm>
            <a:off x="4180800" y="5906440"/>
            <a:ext cx="2383200" cy="707760"/>
            <a:chOff x="4180800" y="5906440"/>
            <a:chExt cx="238320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706020-DBE4-2604-77D8-9AB18AE9C9F5}"/>
                    </a:ext>
                  </a:extLst>
                </p14:cNvPr>
                <p14:cNvContentPartPr/>
                <p14:nvPr/>
              </p14:nvContentPartPr>
              <p14:xfrm>
                <a:off x="4419840" y="5906440"/>
                <a:ext cx="63000" cy="34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706020-DBE4-2604-77D8-9AB18AE9C9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13720" y="5900320"/>
                  <a:ext cx="75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7726E9-9F38-F845-DFD9-FF4EEEF914D4}"/>
                    </a:ext>
                  </a:extLst>
                </p14:cNvPr>
                <p14:cNvContentPartPr/>
                <p14:nvPr/>
              </p14:nvContentPartPr>
              <p14:xfrm>
                <a:off x="4180800" y="6141880"/>
                <a:ext cx="302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7726E9-9F38-F845-DFD9-FF4EEEF914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74680" y="6135760"/>
                  <a:ext cx="314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BB172F-C75C-3D6A-E5AC-683EA2E8D62E}"/>
                    </a:ext>
                  </a:extLst>
                </p14:cNvPr>
                <p14:cNvContentPartPr/>
                <p14:nvPr/>
              </p14:nvContentPartPr>
              <p14:xfrm>
                <a:off x="4519200" y="6078160"/>
                <a:ext cx="181800" cy="14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BB172F-C75C-3D6A-E5AC-683EA2E8D6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080" y="6072040"/>
                  <a:ext cx="194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FA8E4B-617F-09BE-6DF4-0364E6CB2F30}"/>
                    </a:ext>
                  </a:extLst>
                </p14:cNvPr>
                <p14:cNvContentPartPr/>
                <p14:nvPr/>
              </p14:nvContentPartPr>
              <p14:xfrm>
                <a:off x="4665000" y="6085720"/>
                <a:ext cx="258840" cy="52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FA8E4B-617F-09BE-6DF4-0364E6CB2F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58880" y="6079600"/>
                  <a:ext cx="2710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6DFDB1-DDE5-4655-E85E-DE55F6A5FF96}"/>
                    </a:ext>
                  </a:extLst>
                </p14:cNvPr>
                <p14:cNvContentPartPr/>
                <p14:nvPr/>
              </p14:nvContentPartPr>
              <p14:xfrm>
                <a:off x="5061360" y="6122800"/>
                <a:ext cx="40320" cy="24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6DFDB1-DDE5-4655-E85E-DE55F6A5FF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5240" y="6116680"/>
                  <a:ext cx="52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D73592-92DB-925A-AE5E-70B256096329}"/>
                    </a:ext>
                  </a:extLst>
                </p14:cNvPr>
                <p14:cNvContentPartPr/>
                <p14:nvPr/>
              </p14:nvContentPartPr>
              <p14:xfrm>
                <a:off x="5076120" y="6273280"/>
                <a:ext cx="3600" cy="2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D73592-92DB-925A-AE5E-70B256096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0000" y="6267160"/>
                  <a:ext cx="15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DEB0AD-6DB1-9B33-630D-1DD580AEC68F}"/>
                    </a:ext>
                  </a:extLst>
                </p14:cNvPr>
                <p14:cNvContentPartPr/>
                <p14:nvPr/>
              </p14:nvContentPartPr>
              <p14:xfrm>
                <a:off x="5309760" y="6123880"/>
                <a:ext cx="197280" cy="22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DEB0AD-6DB1-9B33-630D-1DD580AEC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3640" y="6117760"/>
                  <a:ext cx="209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857CF9-1C8D-87C3-0150-7CEE12622F1E}"/>
                    </a:ext>
                  </a:extLst>
                </p14:cNvPr>
                <p14:cNvContentPartPr/>
                <p14:nvPr/>
              </p14:nvContentPartPr>
              <p14:xfrm>
                <a:off x="5565360" y="5948200"/>
                <a:ext cx="158400" cy="47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857CF9-1C8D-87C3-0150-7CEE12622F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9240" y="5942080"/>
                  <a:ext cx="1706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E9A8D4-F125-765C-C652-19C4A2313B96}"/>
                    </a:ext>
                  </a:extLst>
                </p14:cNvPr>
                <p14:cNvContentPartPr/>
                <p14:nvPr/>
              </p14:nvContentPartPr>
              <p14:xfrm>
                <a:off x="6090600" y="6003280"/>
                <a:ext cx="108720" cy="31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E9A8D4-F125-765C-C652-19C4A2313B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84480" y="5997160"/>
                  <a:ext cx="120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7DB94C-D4CF-F3FB-1C32-0661417E132B}"/>
                    </a:ext>
                  </a:extLst>
                </p14:cNvPr>
                <p14:cNvContentPartPr/>
                <p14:nvPr/>
              </p14:nvContentPartPr>
              <p14:xfrm>
                <a:off x="6237480" y="6098320"/>
                <a:ext cx="35640" cy="22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7DB94C-D4CF-F3FB-1C32-0661417E13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31360" y="6092200"/>
                  <a:ext cx="47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94AD13-39F6-CC0D-62DD-89C6E170460C}"/>
                    </a:ext>
                  </a:extLst>
                </p14:cNvPr>
                <p14:cNvContentPartPr/>
                <p14:nvPr/>
              </p14:nvContentPartPr>
              <p14:xfrm>
                <a:off x="6391200" y="6042160"/>
                <a:ext cx="8280" cy="28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94AD13-39F6-CC0D-62DD-89C6E17046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85080" y="6036040"/>
                  <a:ext cx="20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E3CA63-4FF7-8543-A1EC-F3F933D9404B}"/>
                    </a:ext>
                  </a:extLst>
                </p14:cNvPr>
                <p14:cNvContentPartPr/>
                <p14:nvPr/>
              </p14:nvContentPartPr>
              <p14:xfrm>
                <a:off x="6303000" y="6158440"/>
                <a:ext cx="261000" cy="168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E3CA63-4FF7-8543-A1EC-F3F933D940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6880" y="6152320"/>
                  <a:ext cx="273240" cy="1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500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9B2F-605E-AF2F-A41E-3149247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16131B-B14D-FD88-86D8-F7ACDD8D93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0396"/>
            <a:ext cx="5181600" cy="394179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0157D-37A7-37D7-3CF2-6082FF91F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9350" y="1825625"/>
            <a:ext cx="3147299" cy="4351338"/>
          </a:xfrm>
        </p:spPr>
      </p:pic>
    </p:spTree>
    <p:extLst>
      <p:ext uri="{BB962C8B-B14F-4D97-AF65-F5344CB8AC3E}">
        <p14:creationId xmlns:p14="http://schemas.microsoft.com/office/powerpoint/2010/main" val="14520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9B46-B6FB-38B0-6A24-452D502D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ED44-9260-3847-AE65-5C4814D2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1B63EB-F402-4AD3-3374-724411142D17}"/>
              </a:ext>
            </a:extLst>
          </p:cNvPr>
          <p:cNvPicPr>
            <a:picLocks noChangeAspect="1"/>
          </p:cNvPicPr>
          <p:nvPr>
            <p:ph sz="half" idx="1"/>
          </p:nvPr>
        </p:nvPicPr>
        <p:blipFill>
          <a:blip r:embed="rId2"/>
          <a:srcRect b="478"/>
          <a:stretch/>
        </p:blipFill>
        <p:spPr>
          <a:xfrm>
            <a:off x="2646815" y="1940914"/>
            <a:ext cx="5182978" cy="39240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BEF2F-554A-5DC1-3450-90CE95ECA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59902" y="1207876"/>
            <a:ext cx="3924651" cy="54260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0AD800-8387-82B8-4C87-D3063897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47" y="1950016"/>
            <a:ext cx="5524217" cy="39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6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6862</TotalTime>
  <Words>1934</Words>
  <Application>Microsoft Office PowerPoint</Application>
  <PresentationFormat>Widescreen</PresentationFormat>
  <Paragraphs>302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AndesNeue Alt 2 Book</vt:lpstr>
      <vt:lpstr>AndesNeue Alt 2 Medium</vt:lpstr>
      <vt:lpstr>Arial</vt:lpstr>
      <vt:lpstr>Iosevka Extended</vt:lpstr>
      <vt:lpstr>Wingdings</vt:lpstr>
      <vt:lpstr>Office Theme</vt:lpstr>
      <vt:lpstr>CS2100 Tutorial 11</vt:lpstr>
      <vt:lpstr>Recap</vt:lpstr>
      <vt:lpstr>Overview</vt:lpstr>
      <vt:lpstr>Q1a</vt:lpstr>
      <vt:lpstr>Q1a</vt:lpstr>
      <vt:lpstr>Q1a</vt:lpstr>
      <vt:lpstr>Q1a</vt:lpstr>
      <vt:lpstr>Q1a</vt:lpstr>
      <vt:lpstr>Q1a</vt:lpstr>
      <vt:lpstr>Q1b</vt:lpstr>
      <vt:lpstr>Q1a</vt:lpstr>
      <vt:lpstr>Q2</vt:lpstr>
      <vt:lpstr>Q2</vt:lpstr>
      <vt:lpstr>Q2</vt:lpstr>
      <vt:lpstr>Q2</vt:lpstr>
      <vt:lpstr>Q2</vt:lpstr>
      <vt:lpstr>Bonus: Beyond CS2100</vt:lpstr>
      <vt:lpstr>Bonus: Beyond CS2100</vt:lpstr>
      <vt:lpstr>End of Tutorial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25</cp:revision>
  <dcterms:created xsi:type="dcterms:W3CDTF">2024-08-24T12:49:29Z</dcterms:created>
  <dcterms:modified xsi:type="dcterms:W3CDTF">2024-10-29T11:47:39Z</dcterms:modified>
</cp:coreProperties>
</file>