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671" r:id="rId3"/>
    <p:sldId id="289" r:id="rId4"/>
    <p:sldId id="650" r:id="rId5"/>
    <p:sldId id="668" r:id="rId6"/>
    <p:sldId id="669" r:id="rId7"/>
    <p:sldId id="677" r:id="rId8"/>
    <p:sldId id="672" r:id="rId9"/>
    <p:sldId id="678" r:id="rId10"/>
    <p:sldId id="673" r:id="rId11"/>
    <p:sldId id="675" r:id="rId12"/>
    <p:sldId id="680" r:id="rId13"/>
    <p:sldId id="679" r:id="rId14"/>
    <p:sldId id="681" r:id="rId15"/>
    <p:sldId id="277" r:id="rId16"/>
    <p:sldId id="676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111" d="100"/>
          <a:sy n="111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10.75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5381,'0'0'0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0.36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112 35 5477,'0'0'9123,"0"-5"-7969,-4-8-470,-1 11-130,-9 25 248,-10 49 174,17-48-877,2-1-1,1 2 1,1-1 0,1 0 0,1 1-1,1-1 1,5 38 0,-3-56-111,-1 0 1,1 0-1,0-1 1,1 1-1,-1-1 1,1 1-1,0-1 1,0 0-1,1 0 1,0-1-1,0 1 1,0-1-1,0 1 1,0-1-1,1-1 1,0 1-1,0-1 0,0 1 1,8 3-1,-6-4-70,0 0 0,0 0-1,0-1 1,0 0 0,0 0-1,0-1 1,1 0 0,-1 0-1,1 0 1,-1-1-1,1 0 1,-1-1 0,0 0-1,1 0 1,10-3 0,-14 2 57,0 0 1,-1 0-1,0 0 1,1 0-1,-1-1 1,0 1-1,0-1 1,0 0-1,0 0 1,-1 0-1,1 0 1,-1-1-1,0 1 1,0-1-1,0 1 1,0-1-1,-1 0 1,1 0-1,-1 1 1,1-9-1,2-4 123,-1 0 0,-1-1 0,0-29 0,-2 29 25,0 0 1,-1 0-1,-1 0 0,-1 1 0,0-1 1,-1 1-1,-6-17 0,6 25-13,0 0 0,0 1 0,-1-1 0,0 1 0,0-1-1,-1 2 1,0-1 0,0 0 0,0 1 0,-1 1 0,0-1-1,0 1 1,-1 0 0,0 0 0,-9-3 0,6 2-110,0 2 1,-1 0-1,0 0 1,1 1-1,-1 0 1,0 1-1,-1 1 0,1 0 1,0 1-1,0 0 1,-25 3-1,36-3-100,0 1 1,0-1-1,-1 1 0,1-1 1,0 1-1,0-1 0,0 1 1,0 0-1,0 0 0,0 0 1,0-1-1,0 1 0,0 0 0,0 0 1,0 0-1,1 0 0,-1 1 1,0-1-1,1 0 0,-1 0 1,1 0-1,-1 0 0,1 1 1,-1-1-1,1 0 0,0 3 0,0 35-4322,0-36 3950,5 27-4604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39.38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1 298 2050,'0'0'1340,"0"-24"96,0 15-1243,0-55 1771,11-82 0,-7 113 75,-4 12 6022,0 43-6710,0 157 863,0-57-7492,0-94-653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39.71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219 1 16335,'0'0'8355,"30"15"-7864,-30-15-491,129 73 379,-120-67-371,-1 1 1,0 0-1,0 0 0,0 1 1,-1 0-1,0 0 0,-1 0 0,1 1 1,-2 0-1,1 1 0,-1-1 0,-1 1 1,0 0-1,5 18 0,-5-8-4,0 1-1,-2 0 0,0-1 1,-1 1-1,-4 36 0,2-49 8,0 1 0,0 0 0,-1-1-1,0 1 1,-1-1 0,0 1-1,0-1 1,-1 0 0,0 0 0,0-1-1,-1 1 1,0-1 0,-8 9 0,4-7 19,0-1 1,0 0 0,-1 0 0,0-1 0,0-1 0,0 0 0,-1 0 0,-21 8 0,6-6 23,-1-1-1,-1-1 1,1-1 0,-1-1 0,1-2 0,-1 0 0,-50-5 0,39-6-287,25-2-1507,9-5-4065,5 7-4525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1.85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191 221 5765,'0'0'2702,"2"-24"-2334,10-74-272,-11 93-91,0 0-1,0 0 1,0-1 0,1 2-1,0-1 1,0 0-1,0 0 1,4-5 0,1-14 5708,-11 32-2926,-80 129-895,44-77-1632,-48 100 0,81-138-217,2-7-26,4-20-845,4-15 675,1 0-1,1 1 1,1 0 0,1 0 0,14-29 0,59-94-72,-27 51 237,-48 80 35,-4 8 15,0 0-1,0 1 1,0-1-1,0 0 1,1 1-1,-1-1 1,1 1-1,0-1 0,0 1 1,0 0-1,2-3 1,3 20 237,7 44 382,-2 1-1,6 80 1,-15-83-4254,-2-1-4238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2.20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210 1 9001</inkml:trace>
  <inkml:trace contextRef="#ctx0" brushRef="#br0" timeOffset="1">210 1 9001,'-209'163'10345,"218"-163"-9480,18-13-32,9-6 256,13 2-737,-4 4-352,4 2-32,-4 8-1633,-6 3-1923,1 0-4259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2.53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0,'0'0'96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2.89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64 235 2947,'-19'-66'5413,"19"65"-5285,0 0 1,0 1-1,0-1 1,0 0 0,-1 1-1,1-1 1,0 0-1,-1 1 1,1-1-1,0 0 1,-1 1-1,1-1 1,-1 1-1,1-1 1,-1 1-1,1-1 1,-1 1-1,1-1 1,-1 1-1,1-1 1,-1 1-1,0 0 1,1-1-1,-1 1 1,0 0-1,1 0 1,-2-1 0,-5 7 4626,-11 241-1594,17-223-2652,1-16-1548,9-78-9569,5-3 9674,3-25 3519,-16 86-1709,1 0-1,1-1 0,0 1 0,1 0 0,0 1 0,1-1 0,0 1 0,1 0 0,10-17 0,-11 23-839,-1 0-1,1-1 0,0 2 1,0-1-1,0 1 0,1-1 1,0 2-1,0-1 0,0 0 1,0 1-1,0 0 0,1 1 1,-1 0-1,1 0 0,0 0 1,-1 0-1,1 1 0,10 0 1,-15 1-50,-1 0 0,0 0 0,1 0 1,-1 0-1,1 0 0,-1 0 0,0 1 1,1-1-1,-1 0 0,0 1 0,1-1 1,-1 1-1,0 0 0,0-1 0,0 1 1,0 0-1,1 0 0,-1 0 0,0-1 1,0 1-1,0 0 0,-1 1 0,1-1 1,0 0-1,0 0 0,0 1 0,1 2 28,-1 0 0,1 1 0,-1-1 0,0 0-1,0 0 1,0 1 0,-1-1 0,0 8 0,0 0 65,-1 0 1,0 1-1,-1-1 1,0 0-1,-1 0 1,-5 12-1,-1-6 30,-1-1 0,-1 0 0,-1 0 0,0-1 0,-1-1 0,-1 0 0,0-1 0,-1-1 0,0 0 0,-1-1 0,-21 12 0,138-45 212,-78 15-351,-1 2 1,1 0-1,0 2 1,-1 0 0,42 4-1,-63-2 24,1 0 0,-1 1 0,1-1 0,-1 1 0,0-1 0,1 1 0,-1 0-1,0 0 1,0-1 0,0 1 0,0 0 0,1 0 0,-1 0 0,0 0 0,0 0 0,-1 1-1,1-1 1,0 0 0,0 0 0,-1 1 0,1-1 0,0 0 0,-1 1 0,1-1-1,-1 0 1,0 1 0,1-1 0,-1 1 0,0-1 0,0 2 0,0 1 15,0 0 0,0 0 0,0 0 0,0-1 0,-1 1 1,1 0-1,-1 0 0,0 0 0,0-1 0,-1 1 0,-2 5 0,-3 2 61,-1-1 0,0-1 0,-1 0 0,0 0-1,0 0 1,-1-1 0,0-1 0,0 0 0,-1 0 0,-12 5-1,-4 2 128,0-2-1,-1-1 0,-35 9 1,-5-8 24,38-11-3880,42-12-9799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3.35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247 27 4132,'0'0'12881,"-6"-3"-11210,-8-2-1200,1 0-1,-1 2 0,0-1 0,0 2 1,0 0-1,0 0 0,0 2 0,0-1 1,0 2-1,-21 3 0,31-3-426,1 0-1,-1 1 0,1-1 0,-1 1 1,1 0-1,0 0 0,0 0 0,0 0 1,0 1-1,0-1 0,0 1 1,1 0-1,-1 0 0,1 0 0,0 0 1,0 0-1,0 0 0,0 1 1,1-1-1,-1 1 0,1-1 0,0 1 1,0-1-1,-1 6 0,1-5-36,0 1-1,0 0 1,0 0-1,1 0 1,0 0 0,-1 0-1,2-1 1,-1 1-1,1 0 1,-1 0-1,1 0 1,1 0-1,-1-1 1,1 1 0,-1-1-1,1 1 1,1-1-1,4 9 1,-2-9-42,0 0 1,1 1 0,-1-2-1,1 1 1,0-1-1,0 0 1,0 0 0,0 0-1,1-1 1,-1 0-1,1 0 1,-1-1 0,1 0-1,0 0 1,6 0-1,17 0-1286,60-5-1,-87 4 1201,25-3-1836,-1-2-1,0-1 1,0-1 0,28-11 0,19-11-8501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3.84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27 140 577,'0'0'1190,"3"-22"-10,1-5-393,3-16 348,-5-4 8591,-6 67-7019,-9 49-1908,-7 54-8,14-40-5531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4.18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263 195 705,'-22'-41'1480,"16"31"-771,0-1 0,0 0 0,1 0 0,0 0 0,1-1 0,-5-23 0,9 34-373,-1-1 1,1 0-1,-1 1 0,1-1 1,-1 0-1,1 1 0,0-1 1,0 0-1,0 1 0,0-1 1,0 0-1,0 1 0,1-1 0,-1 0 1,0 1-1,1-1 0,-1 0 1,1 1-1,0-1 0,-1 1 1,1-1-1,0 1 0,0 0 1,2-3-1,0 3-148,1-1 1,-1 1-1,1 0 1,-1 0-1,1 0 1,-1 0-1,1 1 1,0-1-1,7 1 1,4-1 43,0 1 0,0 0 1,-1 1-1,1 0 1,0 1-1,0 1 1,-1 1-1,1 0 1,-1 0-1,15 8 1,-20-7-136,0 1 1,-1-1-1,1 1 0,-1 1 1,0 0-1,0 0 1,-1 0-1,0 1 1,-1 0-1,0 0 0,0 1 1,0 0-1,-1 0 1,-1 0-1,6 16 0,-5-14 38,-2 0 0,0 0 0,0 0 0,-1 1 0,0-1 0,-1 1 0,0-1 0,-1 1 0,0 0 0,-1-1 0,0 1 0,-4 14 0,2-17 20,0 0 1,-1 0 0,0 0-1,0 0 1,-1-1 0,0 1-1,0-1 1,-1 0 0,0-1-1,0 1 1,-1-1 0,0-1-1,-1 1 1,-14 9 0,-1-2-54,0-1 0,-1-1 0,0-2 0,-1 0 1,0-2-1,-36 8 0,18-7-839,0-3 1,-88 2-1,120-7-41,-11-4-1115,17-12-3599,5-17-4282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00.53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61 168 5830,'0'0'9187,"-2"-24"-7970,-7-68 11,9 90-1149,1 1 0,-1 0 0,-1-1 0,1 1 0,0-1 0,0 1 0,0 0 0,-1-1 0,1 1 0,-1 0 0,1 0 0,-1-1 0,0 1 0,1 0 0,-1 0 0,0 0 0,-1-2 0,-6 8 834,8-4-787,-4 6 18,0 0 0,0 1 0,1-1 0,0 1 0,1 0 0,-1 0 0,2 0 0,-1 0 0,0 9 0,-3 76 316,5-88-459,0-1-1,0 1 1,0-1-1,1 0 0,-1 1 1,1-1-1,0 0 1,0 0-1,1 1 1,-1-1-1,1 0 0,0 0 1,3 4-1,-2-5-1,-1-1 0,1 1-1,0-1 1,0 0 0,0 0 0,0 0-1,0 0 1,1 0 0,-1-1-1,0 0 1,1 1 0,-1-1-1,1 0 1,0-1 0,-1 1 0,5 0-1,6 1-47,1-1 0,-1 0 0,1-1 0,0 0 0,0-1 0,-1-1 0,1 0 0,-1-2 0,21-6 0,-29 8 8,-1 0 0,1-1 1,-1 0-1,1 0 0,-1 0 1,0-1-1,0 1 0,-1-1 1,1-1-1,-1 1 0,0 0 1,0-1-1,0 0 0,-1 0 1,0 0-1,0-1 0,0 1 1,0-1-1,-1 1 0,0-1 1,0 0-1,-1 0 0,1 0 1,-1 0-1,0-8 0,-1 9 76,1 0 0,-1 0 0,-1 0 0,1 0-1,-1 0 1,1 0 0,-1 0 0,-1 0 0,1 1 0,-1-1-1,0 0 1,0 1 0,0-1 0,0 1 0,-1 0 0,0 0-1,0 0 1,0 0 0,0 0 0,-7-5 0,0 2 126,0 1-1,1 0 1,-2 0 0,1 1 0,-1 1-1,1 0 1,-23-6 0,19 6-140,0 1-1,0 1 1,-1 0-1,1 1 1,0 0 0,-29 3-1,41-2-124,0 0 0,0 1 0,0-1 0,1 1-1,-1 0 1,0 0 0,1-1 0,-1 1 0,1 0 0,-1 0-1,1 0 1,-1 1 0,1-1 0,0 0 0,-1 0 0,1 1-1,0-1 1,0 1 0,0-1 0,0 1 0,0 0 0,0-1-1,1 1 1,-2 3 0,-4 43-4449,6-45 4140,-1 39-5694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0.78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19 156 4644,'0'0'12060,"0"-4"-11265,0-12-127,0 11 26,-1 15 21,-6 58 41,-4 51 287,11-115-1034,1-1-1,-1 1 1,0-1 0,1 1 0,0-1 0,-1 0-1,1 1 1,1-1 0,-1 0 0,0 1-1,1-1 1,0 0 0,0 0 0,0 0 0,0-1-1,0 1 1,0 0 0,1-1 0,3 4 0,0-2-2,0 0 1,0-1-1,0 0 1,0 0 0,1 0-1,-1 0 1,1-1 0,0 0-1,9 1 1,4-1-9,0 0 0,0-1 0,0-1 0,0-1 0,1-1 0,19-4 0,-31 5-51,0-2 0,0 1-1,0-1 1,-1 0-1,0-1 1,1 0-1,-1 0 1,-1-1 0,1 0-1,-1 0 1,1 0-1,-1-1 1,-1-1-1,1 1 1,-1-1 0,-1 0-1,1 0 1,-1-1-1,0 0 1,-1 1-1,0-2 1,0 1 0,0 0-1,-1-1 1,-1 0-1,0 1 1,2-14-1,-3 9 182,-1 0-1,0 0 0,-1 1 0,0-1 0,-1 1 0,-1-1 0,0 1 0,0 0 0,-2 0 0,1 0 1,-8-13-1,8 19-94,0 0 1,0 1-1,0-1 1,0 1-1,-1 1 1,0-1-1,0 0 1,0 1-1,-1 0 0,0 0 1,1 1-1,-1 0 1,0 0-1,-1 0 1,1 1-1,0 0 1,-1 0-1,1 0 1,-1 1-1,0 0 1,0 0-1,1 1 1,-8 0-1,6 0-285,0 0 0,1 0-1,-1 1 1,0 1-1,1-1 1,-1 1 0,1 0-1,-1 1 1,-6 3-1,7-3-559,1 1-1,0 0 1,0 1-1,0 0 1,-8 8-1,-18 20-7660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00.93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192 91 9545,'0'0'10986,"-29"21"-10468,-91 72 59,117-89-555,-1-1 1,0 0 0,1 1-1,0 0 1,0 0-1,0 0 1,0 0 0,1 0-1,-1 1 1,1-1 0,0 1-1,1-1 1,-1 1-1,1 0 1,0 0 0,0 0-1,0-1 1,1 1 0,-1 0-1,1 0 1,1 8-1,0 1 20,-1-11-45,0-1 0,1 1 1,-1 0-1,1 0 0,0-1 0,0 1 0,0-1 1,0 1-1,0-1 0,0 1 0,1-1 1,-1 0-1,1 1 0,0-1 0,0 0 0,0 0 1,0 0-1,0-1 0,0 1 0,0 0 0,0-1 1,1 1-1,-1-1 0,1 0 0,-1 0 1,1 0-1,-1 0 0,1 0 0,0-1 0,-1 1 1,1-1-1,0 1 0,3-1 0,6 1-17,1 0 0,0-1 0,0 0 0,0-1 0,0 0 0,16-5 0,-15 2-49,0-1 0,-1 0 0,1-1 0,-1-1 0,0 0 0,0-1 0,-1 0 0,0-1 0,-1 0 0,19-21 0,-24 25 63,-1-1 0,1 0 0,-2 0-1,1 0 1,-1 0 0,0-1 0,0 0 0,0 0-1,-1 0 1,0 0 0,-1 0 0,0-1-1,0 1 1,0-1 0,-1 0 0,0 0-1,-1 1 1,0-1 0,0 0 0,0 0-1,-1 1 1,-3-12 0,2 12 69,-1 1 0,-1 1 0,1-1 0,-1 0 0,0 1 1,-1 0-1,1 0 0,-1 0 0,0 0 0,0 1 0,0 0 0,-1 0 0,0 0 0,1 1 1,-1 0-1,-1 0 0,1 0 0,0 1 0,-1 0 0,1 0 0,-9 0 0,-6-3-56,-1 1 0,0 1 0,0 2 1,-1 0-1,-25 2 0,46-1-184,0 0 1,0 0-1,0 1 1,1-1 0,-1 0-1,0 1 1,0-1 0,0 1-1,0-1 1,1 1-1,-1 0 1,0 0 0,1 0-1,-1 0 1,1 0 0,-1 0-1,1 0 1,-1 0 0,1 1-1,0-1 1,-1 1-1,1-1 1,0 1 0,0-1-1,-1 4 1,-1 12-5846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00.01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73 6 961,'-9'-5'21387,"9"4"-21250,-30 206 2120,-2 24-1796,31-189-1182,1-29-1708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01.56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46 88 2114,'0'0'15198,"-5"-4"-13831,5 4-1343,0-1 0,-1 1 0,1-1 1,0 1-1,-1 0 0,1-1 0,-1 1 0,1 0 0,-1-1 0,1 1 1,0 0-1,-1-1 0,1 1 0,-1 0 0,1 0 0,-1 0 1,1 0-1,-1-1 0,1 1 0,-1 0 0,0 0 0,1 0 0,-1 0 1,1 0-1,-1 0 0,1 0 0,-1 0 0,1 0 0,-1 1 0,1-1 1,-1 0-1,1 0 0,-1 0 0,1 1 0,-1-1 0,1 0 0,-1 1 1,-8 24 640,9 62 286,1-52-517,-1-23-379,1 0 0,0 0 0,0 0 0,1 0 0,1 0 0,0 0 0,0 0 0,1-1 0,1 0 0,0 1 0,8 12 0,-9-18-51,1-1 0,-1 1 0,1 0 0,1-1 1,-1 0-1,0 0 0,1-1 0,0 0 0,0 0 0,1 0 0,-1 0 0,1-1 0,0 0 1,-1-1-1,1 0 0,0 0 0,1 0 0,-1-1 0,14 1 0,-14-1 1,0-1 0,0-1 0,0 0 0,0 0 0,0 0 0,0-1 0,0 0 0,0 0 0,-1 0 0,1-1 0,-1 0 0,1-1 0,-1 1-1,0-1 1,-1 0 0,1-1 0,-1 1 0,0-1 0,0 0 0,0-1 0,0 1 0,-1-1 0,6-10 0,-2 2 19,-1 1 0,-1-2 0,0 1 0,0-1-1,-2 0 1,0 0 0,0 0 0,-2-1 0,2-30 0,-4 39 43,0-1 1,0 1-1,-1-1 0,0 1 1,0 0-1,-1 0 0,0-1 1,0 1-1,-1 0 1,1 1-1,-2-1 0,1 0 1,-1 1-1,0 0 0,0 0 1,-1 0-1,0 0 1,0 1-1,0 0 0,0 0 1,-1 0-1,0 1 0,0-1 1,0 1-1,-1 1 1,1-1-1,-1 1 0,-13-4 1,1 1 30,-1 2 0,1 0 1,-1 1-1,0 1 1,1 0-1,-23 2 0,35 0-93,1 0 0,0 0 0,-1 1 0,1-1-1,0 2 1,0-1 0,-1 1 0,1-1 0,0 2-1,-7 2 1,11-3-145,-1 0-1,0 0 1,1 1-1,0-1 0,-1 1 1,1-1-1,0 1 1,0 0-1,0-1 1,0 1-1,1 0 1,-1 0-1,1 0 0,0 1 1,0-1-1,0 0 1,0 0-1,1 1 1,-1-1-1,1 4 1,-2 30-5439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08.68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 1 320,'0'0'6054,"-12"5"8242,15-2-14194,0-1 0,0 0 1,0 0-1,0 0 0,1-1 0,-1 1 0,1-1 0,-1 0 0,1 0 0,-1 0 1,1 0-1,-1 0 0,6-1 0,3 2 64,42 7 174,0-4 0,0-1 0,89-6-1,-37 0 69,307 2-263,-312 10-107,-17-1-34,-34-9 5,-35-1-7,0 0 0,0 2 0,0-1 0,0 2 0,0 0 0,0 1 0,-1 0 0,24 9 0,-27-7 3,-1-1-1,1-1 1,0 0 0,0 0 0,1-1 0,19 1-1,75-3 48,-56-1-41,-29 1-15,0 0-1,0 1 1,-1 1-1,1 1 1,34 9-1,-36-7 16,1-1 0,0-1 0,0 0 0,0-2 0,28-1 0,-25-1-14,1 2 0,0 0 0,36 8 0,-9 1-25,-34-7 27,-1 0 0,-1 1 0,1 0 1,27 12-1,-35-13 0,1 0 0,-1 0 1,1-1-1,0-1 0,0 1 0,0-1 1,0-1-1,0 0 0,12-1 1,-11 0-9,0 1 1,-1 0 0,1 0 0,-1 1 0,1 0 0,-1 1 0,1 0 0,12 5 0,1 1 14,1-2 1,-1 0 0,1-1 0,0-1 0,1-1 0,32-1-1,-2 1-11,42-5 2,-72 0-19,-1 2 0,1 0 0,34 5 1,-11 10 9,-41-12 15,1 0 0,0 0 0,1-1 1,-1 0-1,0 0 0,12 0 0,-16-1-3,0-1 0,0 1 0,-1 0 1,1 0-1,0 1 0,-1-1 0,1 1 0,4 3 0,25 8-6,-6-11 10,-24-3-4,-1 1 0,1 0 0,0-1-1,0 1 1,-1 1 0,1-1 0,0 0-1,-1 1 1,1-1 0,0 1 0,-1 0-1,1 0 1,-1 0 0,1 0 0,-1 0-1,0 1 1,4 1 0,-6-2-44,0 0 1,1 0 0,0-1-1,-1 1 1,1 0-1,-1-1 1,1 1-1,0 0 1,-1-1 0,1 1-1,0-1 1,0 0-1,0 1 1,-1-1-1,1 1 1,0-1 0,0 0-1,0 0 1,0 1-1,0-1 1,-1 0-1,1 0 1,0 0 0,0 0-1,0 0 1,0 0-1,0 0 1,0-1-1,-1 1 1,1 0 0,0 0-1,0-1 1,0 1-1,0 0 1,-1-1-1,1 1 1,0-1 0,0 1-1,-1-1 1,1 1-1,0-1 1,-1 0-1,1 1 1,0-1 0,-1 0-1,1 1 1,-1-1-1,0 0 1,1 0-1,-1 1 1,1-1 0,-1 0-1,0 0 1,0 0-1,1 0 1,-1 0-1,0 0 1,0-1-1,0-18-3372,0-6-3033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04.69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16 24 3203,'0'0'4388,"-1"-6"-4249,-11-12 16697,10 22-15020,2-1-1784,1 0-1,0-1 1,0 1 0,0-1-1,0 1 1,1-1-1,-1 0 1,1 0-1,-1 1 1,1-1-1,0 0 1,0 0-1,0 0 1,0-1 0,0 1-1,0 0 1,0-1-1,1 0 1,-1 1-1,1-1 1,3 1-1,61 25 68,-60-25-64,33 9 20,0-2 0,1-2-1,0-2 1,44 0 0,89 13-153,-74-4 103,107 2 0,-127-13 3,0 4-1,149 32 0,-182-27 6,0-3 0,0-2-1,1-1 1,58-2 0,-84-3-13,-1 1 0,1 1 0,-1 1 0,0 1 0,40 14 0,-58-18 0,22 6 0,0-2 0,1-1 0,-1-1 0,37 0 0,-37-3 0,0 1 0,0 1 0,0 2 0,0 0 0,27 10 0,-18-4 6,1-1 1,51 5-1,36 9 7,71 24-40,-142-29 22,-42-14-1,0 0-1,1 0 0,-1-2 1,1 1-1,-1-1 0,1 0 0,13 0 1,-12-2-19,-1 0 0,1 1 1,-1 0-1,0 0 0,1 1 0,-1 1 1,17 6-1,-13-6 9,-1 0 1,1 0-1,0-2 0,-1 0 0,1 0 1,0-1-1,0-1 0,20-3 0,43-1-141,-64 10 174,20 4 4,-19-6 316,17 2 399,-69-4-2407,1-11-6753,6-6-7218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06.74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6182,'0'0'8680,"18"0"-1985,26 0-4849,14 3-998,0 3-1,68 15 0,-69-10-802,1-2-1,70 1 0,493 1 105,-593-8-147,1 2-1,54 15 0,-53-12 8,1 0 1,34 2 0,225 31 38,-256-35-32,61 6-21,-50-7-6,57 13 0,-34-10 16,-57-8-5,0 1 0,0 0 0,0 0 0,0 1 0,0 1 0,16 5 0,-12-2-6,0-1 0,0-1 0,19 3 0,39 12-7,-25-3 13,53 12 0,115 29 0,-95-25-32,-96-25-1,-19-5 17,1 0 0,0 0 0,0 0 0,0-1 1,9 0-1,68 15 42,57-16 76,-141 0-108,-14-2-8135,-5 2 369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09.41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65 61 6022,'0'0'10073,"-5"-3"-9058,4 3-983,0-1 0,0 0 0,0 0 1,0 1-1,0-1 0,0 1 1,0-1-1,0 1 0,0-1 1,0 1-1,0 0 0,0-1 1,0 1-1,0 0 0,0 0 1,0 0-1,0 0 0,-1 0 0,1 0 1,0 0-1,0 0 0,-2 1 1,1 1 46,1-1 0,-1 1 0,0 0 0,1 0 1,0 1-1,-1-1 0,1 0 0,0 0 0,0 0 0,0 1 1,0-1-1,0 5 0,-4 10 139,1 1-1,1 0 1,1-1 0,0 1-1,1 0 1,1 0 0,1 0-1,5 29 1,-5-44-218,0 1 0,1-1 0,-1 0-1,1 0 1,0 0 0,0 0 0,0 0 0,0 0 0,0 0-1,1-1 1,-1 1 0,1-1 0,0 0 0,0 0 0,0 0-1,0 0 1,0 0 0,0 0 0,1-1 0,-1 0 0,0 0-1,1 0 1,-1 0 0,1 0 0,5 0 0,9 1-97,1 0 1,-1-1 0,29-3-1,-42 1 83,0 1-1,0-1 0,0 0 1,-1-1-1,1 1 0,0-1 1,-1 0-1,1 0 0,-1-1 1,0 1-1,0-1 0,1 0 1,-2 0-1,1 0 0,0 0 1,-1-1-1,0 0 1,1 1-1,-1-1 0,-1-1 1,1 1-1,-1 0 0,1-1 1,-1 1-1,-1-1 0,1 1 1,-1-1-1,1 0 0,0-6 1,1-9 221,0 0 1,-1-1 0,-1 1-1,-1 0 1,-5-39-1,5 56-155,-1-1-1,1 1 0,-1 0 1,0 0-1,0 0 0,0 0 0,-1 0 1,1 0-1,-1 0 0,1 1 0,-1-1 1,0 0-1,0 1 0,0-1 0,-1 1 1,1 0-1,0 0 0,-1 0 0,1 0 1,-1 0-1,0 1 0,0-1 1,0 1-1,0-1 0,0 1 0,0 0 1,-3-1-1,-9 0-49,1-1 0,-1 2 1,0 0-1,-24 1 0,17 1-194,20-2 48,0 1 0,0 0 0,1 0 0,-1 0 0,0 0 0,1 0 0,-1 0 0,0 0 0,1 1 0,-1-1 0,0 1 0,1-1 1,-1 1-1,0 0 0,1-1 0,-1 1 0,1 0 0,0 0 0,-1 0 0,1 0 0,0 0 0,-1 1 0,1-1 0,0 0 0,0 0 0,0 1 0,0-1 0,0 1 0,-1 2 0,-3 24-4885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10.19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74 1 6246,'0'0'8045,"-9"14"-6620,3-6-1218,-2 2 65,1 0 1,1 0-1,0 0 1,0 1-1,1 0 0,1 0 1,-1 0-1,2 1 1,-4 14-1,6-20-170,1 1 1,-1-1-1,1 0 1,0 0-1,1 1 1,-1-1-1,1 0 1,0 0-1,1 0 1,3 11-1,-3-14-96,0 0-1,0 0 0,1 0 0,-1-1 1,0 1-1,1-1 0,0 0 1,-1 0-1,1 0 0,0 0 1,0 0-1,0 0 0,0-1 0,1 0 1,-1 1-1,0-1 0,1 0 1,-1-1-1,1 1 0,4 0 0,4 1-43,0 0-1,0-1 0,0-1 0,0 0 0,0 0 1,0-1-1,1-1 0,-2 0 0,1-1 0,20-7 1,-27 8 34,0 0 0,-1-1 0,1 0 0,-1 0 0,1 0 0,-1 0 0,0-1 0,-1 1 0,1-1 0,0 0 0,-1-1 0,0 1 0,0 0 0,0-1 0,-1 0 0,0 1 0,1-1 0,-2 0 0,1 0 0,0-1 0,-1 1 0,0 0 0,0 0 1,-1-1-1,0 1 0,0-8 0,0 9 101,0-1 0,0 1 0,-1 0 0,0-1 0,1 1 1,-2 0-1,1 0 0,0 0 0,-1 0 0,0 0 0,0 0 0,0 0 1,0 0-1,0 1 0,-1-1 0,-5-5 0,2 4 65,1 1 0,-1-1 0,0 2 1,0-1-1,-1 0 0,1 1 0,-1 0 0,0 1 0,-9-3 0,-2 0-206,-1 2 0,-32-3 0,-28 4-3565,78 2 3528,-27 0-5909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13.25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5 228 6182,'-5'0'15497,"651"0"-13922,-603-3-1449,0-1-1,80-20 1,2 0 159,291-4 295,2 32-343,-365 0-238,-1 3 0,0 2 1,100 31-1,-69-17 30,-19-10 14,2-2-1,-1-4 0,96-1 1,-82-4-32,145 21 1,-124-9-4,0-5 0,0-4 0,166-13 0,-111-3 10,216-7-31,-344 18 15,608-18 87,-242 8-97,-235 10-1,163-21-1,99 3-71,-122 11 162,208 2-58,-275 8-19,-160-3-3,336-6 24,-149-20-18,73-2-8,239-2 364,-356-9-190,-24 4 54,31-1-200,-188 32-16,0 1 0,0 1 0,41 5 0,-5-2-18,-68-1-126,-5 0-2328,-15 0-2082,-13 0-4234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16.90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1377 14 1954,'0'0'5755,"3"-2"-5168,10-9 2829,-31 11 2359,-10 2-5992,-373 3 4434,350-2-4117,1 2-1,-81 19 1,71-12 231,-77 6 0,92-15-319,0 1 1,-74 17-1,74-19 121,40-2-132,0-1-1,0 1 1,0 0 0,-1 1-1,1-1 1,0 1 0,0 0-1,-9 3 1,10-3-157,0 0-1,0 0 1,0 0-1,0-1 1,0 1-1,0-1 1,0 0-1,-9-1 1,9 0 165,-1 1 1,1 0-1,0 0 1,-1 0-1,1 1 1,-1-1-1,1 1 1,0 0-1,-5 2 1,3-1 0,1 1 0,-1-2 0,1 1 1,-1 0-1,0-1 0,1 0 0,-1 0 0,0-1 1,0 0-1,-8 0 0,13 1 3,0-1-1,0 1 1,0 0 0,0 0 0,0 0 0,0 0-1,0 0 1,0 0 0,0 0 0,0 0-1,0 1 1,1-1 0,-1 0 0,1 0-1,-1 1 1,1-1 0,-1 0 0,1 1-1,-1-1 1,1 0 0,0 1 0,0-1 0,0 1-1,0-1 1,0 0 0,0 1 0,1 1-1,-1 58 406,1-43-334,-17 213 747,2-84-172,16 88-376,2-88-214,10 65-75,-14-211 7,4 43 2,-3-22 2,0 0 0,2 0 0,1 0-1,1 0 1,14 39 0,-14-45 9,0 0 0,-1 0 0,-1 0 0,-1 0 0,0 0 0,-1 22 0,0-14 7,1-1-1,6 31 1,0-16 10,-3 0 1,-1 0-1,-2 69 1,-2-86-30,-7 174 228,-1-143-113,-2 25-106,1 64 74,9-141-111,-2-6-1986,0-1 920,0 0-1,0 0 0,1 0 0,0 0 0,0-11 0,0-18-6578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1.56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122 0 8360,'0'0'8926,"-11"5"-8403,5-2-503,1 0 0,-1 0-1,1 0 1,0 1 0,0 0 0,1 0 0,-1 0 0,1 0 0,0 1 0,0-1-1,0 1 1,1 0 0,-1 1 0,1-1 0,0 0 0,1 1 0,-3 8 0,-3 11 24,1 0 0,1 0 1,1 1-1,2 0 1,-1 47-1,4-69-39,-1 0-1,2 0 0,-1 1 0,0-1 1,1 0-1,0 0 0,0 0 0,0 0 1,1 0-1,-1 0 0,1-1 0,0 1 0,0 0 1,0-1-1,0 1 0,1-1 0,-1 0 1,1 0-1,0 0 0,0 0 0,5 3 1,-1-2-5,0 0 0,0-1 0,0 0 1,1 0-1,-1-1 0,1 0 0,0 0 1,0-1-1,0 0 0,10 0 1,-10 0-11,-1-1 0,0 0 0,0 0 0,0 0 0,1-1 0,-1 0 0,0-1 0,0 0 1,0 0-1,0 0 0,-1-1 0,1 0 0,9-6 0,-12 6-25,0-1 0,0 0 0,0 0 1,-1 0-1,0 0 0,0 0 0,0-1 0,0 0 0,0 0 0,-1 1 1,0-1-1,0-1 0,-1 1 0,1 0 0,-1 0 0,0-1 0,0 1 1,-1-11-1,1 5 130,0 1 1,-2-1-1,1 0 0,-1 0 1,-1 0-1,1 1 1,-2-1-1,0 1 0,0 0 1,-1-1-1,0 1 1,-1 1-1,0-1 0,0 1 1,-1 0-1,0 0 0,-1 0 1,0 1-1,0 0 1,-1 0-1,0 1 0,-9-6 1,7 3-113,-27-19 581,11 20-3279,26 18-2418,0-7 4218,4 20-3115,16 3-1917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19.48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903 24 3171,'0'0'3625,"-1"-4"-3161,-2-7 372,-9 3 5784,-7 7-1079,3 3-6621,15-2 993,-62 4 1570,-67-4 0,53-1-1433,56 1-53,-29-1 111,-1 3 0,-71 11 0,82-7 156,0-2 1,-41-1 0,10-3-2396,36 0-985,35 6-1750,0 7 4735,0 11 2710,-18 77 854,14-20-2148,-3 39-275,-3-14 55,8 178 0,4-139-659,1 18-144,-4 134 255,1-288-517,-5 48 2,2-1-1,3 1 0,8 66 1,-2-57 56,-3 1 1,-5 70 0,-1-23-75,3 244 69,-11-271-15,4-50-33,-5 61 337,6-79-326,6 39 404,0-47-2585,0-32-6356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21.67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581 11 897,'0'0'9385,"-6"-11"-6695,-30 14 1580,-13 8-3048,20-4-954,17-5 7,0-1-1,-1-1 0,1 0 0,-1-1 0,1 0 1,0 0-1,-15-5 0,-48-3 901,-100 9-828,173 0-350,1 0-1,0 0 1,-1 0 0,1 0 0,0 0 0,0 1-1,0-1 1,-1 0 0,1 1 0,0-1-1,0 1 1,0 0 0,0-1 0,0 1 0,0 0-1,0 0 1,0 0 0,0-1 0,0 1-1,0 0 1,0 0 0,0 0 0,1 0 0,-1 1-1,1-1 1,-1 0 0,1 0 0,-1 0-1,0 2 1,-4 43 96,3-24 189,-7 83 445,6 187 1,6-143 96,-3 1508 404,9-1422-1201,-8-197-32,-2 51-78,1-82 55,-1 0-1,0 0 0,-1 0 1,0 0-1,0 0 0,0 0 1,0-1-1,-1 1 0,-6 8 1,-10-4-2374,19-10 2089,-1-1 1,1 0-1,-1 0 0,1 0 0,-1 0 1,1 0-1,0 0 0,-1 0 0,1 0 1,-1 0-1,1-1 0,-1 1 0,1 0 1,0 0-1,-1 0 0,1 0 0,-1-1 1,1 1-1,0 0 0,-1 0 0,1-1 1,0 1-1,-1 0 0,1 0 1,0-1-1,-1 1 0,1-1 0,0 1 1,0 0-1,-1-1 0,-5-22-11971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25.69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57 1 2755,'0'0'3763,"-7"1"-3085,-22 2-21,22-2 581,-6-1 10044,21 0-10926,124 11 1867,6 0-1051,151-11-280,-64 27-647,189-21-138,-50 2-11,-153 10-93,-5-1 31,-203-17-30,42 0-6,80 10 0,-91-7 18,0-1 0,59-4 0,-19 0-5,154-4-48,-184 1 41,53-11 0,-59 8-14,-1 2 0,58-2 0,562 8 5,-282 14 16,-79 2 37,-62 3-107,20-14 91,-211-3-49,49 9 0,-49-5 18,48 0 0,-48-6-9,-1 2 0,0 1 0,73 17 0,-88-16 8,-1-1 0,1-1 0,0-1 0,42-4 0,1 1 0,295 2-5,-346-1 6,-1-1 1,1-1 0,19-5 0,26-3 28,-36 6-46,45-13 0,-2 1 16,-6 8-4,0 3 0,74 2-1,32-1-78,-122 3 56,1 3 1,69 10-1,-43-4 11,69-4 16,-99-4 0,1 2 0,56 8 0,-46-2 0,92 0 0,39 4 0,102 5 2,-103-11-15,232 14-29,-321-19 76,-64-2-51,48 5 0,201 3 56,-172-7-25,-99 0-8,1 0-1,-1-1 1,1-1 0,21-7 0,-21 6-8,-2 2-19,1 0 1,-1 1-1,1 0 1,-1 1 0,1 0-1,11 3 1,26-1-72,-48-2 22,20 0 22,154-3-42,-174 3 143,-1 0-184,0 0 1,0 0-1,0-1 1,0 1-1,0 0 1,0 0-1,0-1 1,-1 1-1,1 0 0,0 0 1,0-1-1,0 1 1,0 0-1,0 0 1,0-1-1,0 1 1,-1 0-1,1 0 0,0 0 1,0-1-1,0 1 1,-1 0-1,1 0 1,0 0-1,0 0 1,0 0-1,-1-1 1,1 1-1,0 0 0,0 0 1,-1 0-1,1 0 1,0 0-1,0 0 1,-1 0-1,1 0 1,0 0-1,0 0 1,-1 0-1,1 0 0,0 0 1,0 0-1,-1 0 1,1 0-1,0 0 1,0 0-1,-1 0 1,1 1-1,0-1 0,0 0 1,-1 0-1,1 0 1,0 0-1,0 0 1,0 1-1,-1-1 1,1 0-1,0 0 1,0 0-1,0 1 0,0-1 1,0 0-1,-1 0 1,1 1-1,0-1 1,-22 16-6586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29.10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69 5862,'0'0'6993,"8"0"-1733,34 0-5118,438-14 1673,13-7-1671,-265 14-91,-46 5-20,550-22 4,-654 28-37,132 23-1,-44-4 8,268-10 62,-140-11-80,-108 18-7,4 0 36,-79-16-16,613 41 28,-152-10-30,-107-33 0,-238-4 6,41-19 22,-47 0-30,251-3 34,-288 16-23,289-8 41,-50 5-77,122 6 59,-415 0-32,-66 2 0,91 6 0,87 17 32,-166-13-5,124-6-1,-95-2-14,224 1 212,-328 0-192,-1 0-6,51-1 63,-32-1-84,0 2 1,1 0 0,-1 1-1,0 1 1,0 1 0,26 6 0,-30-6 66,0-1 1,0 0 0,28-2-1,-34 0 6,-9 0 146,-9 11-6080,-12 2 1196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0.36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90 15 6694,'0'0'9577,"-10"5"-8803,8-4-765,-2 0 91,-1 1 1,1 0-1,-1 1 0,1-1 1,0 1-1,0 0 1,0 0-1,0 0 0,1 0 1,-1 0-1,1 1 1,0 0-1,0 0 1,0 0-1,0 0 0,1 0 1,0 0-1,-1 1 1,2-1-1,-1 1 0,0 0 1,1 0-1,-1 8 1,0 4-38,1 1 1,1-1 0,1 0-1,0 1 1,8 33-1,-7-47-54,-1 1-1,1-1 1,0 0-1,0 0 1,0 0-1,0 0 1,1 0-1,-1 0 1,1-1-1,0 1 1,0-1-1,1 0 1,-1 0-1,1 0 1,-1 0-1,1 0 1,0-1-1,0 0 1,0 0-1,1 0 1,-1 0-1,0-1 1,1 1-1,-1-1 1,1 0-1,-1-1 1,9 1-1,-4 0 19,0 0 1,1-1-1,-1 0 1,0-1-1,0 0 1,0 0-1,1-1 0,13-5 1,-20 6-16,0-1-1,0 1 1,0-1 0,0 0-1,0 0 1,0 0-1,-1-1 1,1 1 0,-1 0-1,1-1 1,-1 0 0,0 0-1,0 0 1,0 0 0,0 0-1,-1 0 1,1 0 0,-1 0-1,0-1 1,0 1 0,0 0-1,0-1 1,-1 1 0,1-1-1,-1-5 1,0 1 54,1 1 0,-2-1 0,1 1 1,-1 0-1,0-1 0,0 1 0,-1 0 0,0 0 1,0 0-1,-1 0 0,0 0 0,0 0 0,-1 1 1,-6-11-1,-16-35 244,3 3-1287,2 23-3641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2.17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23 42 5797,'0'0'4084,"-22"0"4992,145-2-7587,86 1-1441,227 1 726,-164-17-740,132-4 28,-398 21-62,4 0-8,-1-1 1,1 2-1,0-1 1,0 1-1,0 1 1,0-1-1,-1 2 1,1-1-1,-1 1 1,1 1-1,9 5 0,-9-3 14,1-1-1,0 0 0,0-1 0,0 0 0,1-1 0,-1 0 1,20 2-1,6-2 9,41-2 1,-45-2-8,54 7 1,-37 7-8,93-13 96,-35 6-326,-113-6-7,0 1-1,0 0 0,0 0 0,0 1 0,0-1 0,0 1 0,-5 3 0,-11 4-901,-33 9-3276,-11-1-3620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3.32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 11 3203,'0'0'10218,"-1"0"-10108,1 0 0,-1 0 0,1-1 0,0 1 0,-1 0 0,1 0 0,0-1 0,-1 1 0,1 0 0,0-1 0,-1 1 0,1-1 0,0 1 0,0 0 0,-1-1 0,1 1 0,0-1 0,0 1 0,0 0 0,0-1 0,0 1 0,0-1 0,0 1 0,-1-1 0,1 1 0,0-1 0,1 0 0,59 5 1541,84 14 1,-89-9-1384,-4 1-66,92 30 0,-99-25-155,1-2 0,79 12 0,242 21-4,-312-41-56,0-3 0,0-1 0,0-4 1,84-13-1,-125 14 12,43-3-17,73 4 0,-34 2-10,414-2-94,-350 12 95,-158-11-144,-15 1-1559,-24 7-976,-19 5-3300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4.32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154 0 1922,'0'0'5546,"-21"0"-4852,-64 1 251,82-1-612,-1 0 0,0 1-1,0-1 1,1 1 0,-1 0-1,0 0 1,1 0-1,-7 3 1,9-4-151,0 0-1,1 1 0,-1-1 1,1 0-1,-1 1 1,1-1-1,-1 1 1,1-1-1,0 1 0,-1-1 1,1 1-1,0-1 1,-1 1-1,1-1 1,0 1-1,-1-1 0,1 1 1,0 0-1,0-1 1,0 1-1,-1-1 0,1 1 1,0 0-1,0-1 1,0 1-1,0-1 1,0 1-1,1 1 0,-1 0 149,1-1 0,-1 1 0,1-1 0,0 1 0,0-1 0,0 1 0,0-1 0,0 0 0,0 1 0,1-1 0,-1 0 0,3 2 0,11 6-1547,29 6 1356,-1-2 0,2-2 0,0-2 0,82 5 0,191-11 714,-166-5-703,283-22-86,19 13-64,-294 13 0,-139-1-7,-1 2 0,0 0 0,0 1 0,0 1-1,27 11 1,-24-8 1,0 0-1,1-2 0,35 4 1,58-3-742,-149 4-4062,-11-1-133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5.38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1954,'0'0'8418,"0"2"-8169,0 1 0,0-1 0,0 0-1,0 0 1,1 0 0,-1 0-1,1 0 1,0 0 0,0 0-1,-1 0 1,3 3 0,18-1 579,0-1 0,1-1 0,-1-1 0,1-1 0,29-3 0,11 1-437,301 18 111,-143-20-437,223 8-34,-45 2-41,-218-9 26,-76 1-20,118 5 2,-195 1 79,-1 1 1,38 12-1,-43-10-15,0-1 1,0-1 0,1-1-1,36 2 1,-57-7-219,1 1 1,-1 0 0,0 0 0,0 0-1,0 0 1,0 0 0,0 0-1,0 0 1,0 1 0,0-1-1,0 0 1,0 1 0,0-1-1,0 0 1,0 1 0,0-1-1,0 1 1,0 0 0,0-1-1,1 2 1,0 24-5765,-5-9-657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8.60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238 1 352,'0'0'14115,"-13"22"-12967,-103 175 2028,109-185-3055,-7 16 260,-1-1 0,-1-1-1,-33 40 1,49-66-383,0 0-1,0 0 0,0 0 0,0 0 1,0 0-1,0 0 0,0 1 0,0-1 0,0 0 1,0 0-1,-1 0 0,1 0 0,0 0 1,0 0-1,0 0 0,0 1 0,0-1 1,0 0-1,0 0 0,-1 0 0,1 0 1,0 0-1,0 0 0,0 0 0,0 0 1,0 0-1,-1 0 0,1 0 0,0 0 0,0 0 1,0 0-1,0 0 0,-1 0 0,1 0 1,0 0-1,0 0 0,0 0 0,0 0 1,0 0-1,0 0 0,-1 0 0,1 0 1,0-1-1,0 1 0,0 0 0,0 0 1,0 0-1,0 0 0,-1 0 0,1 0 0,0 0 1,0-1-1,0 1 0,0 0 0,0 0 1,0 0-1,0 0 0,0 0 0,0 0 1,0-1-1,-1-15-372,7-23-208,10 3 606,1 2 0,1 0 0,3 1 0,44-56 0,-48 65-37,-14 21 67,0-1-1,0 0 1,0 1-1,0-1 0,1 1 1,0 0-1,-1 0 1,1 1-1,0-1 0,0 1 1,1 0-1,-1 0 1,0 0-1,1 0 1,-1 1-1,1 0 0,-1 0 1,1 0-1,0 0 1,-1 1-1,6 0 0,-8 0-13,0 1 0,0 0-1,0-1 1,0 1-1,-1 0 1,1 0 0,0 0-1,0 0 1,-1 1-1,1-1 1,-1 0 0,1 1-1,-1-1 1,0 1-1,1-1 1,-1 1 0,0 0-1,0 0 1,1 2-1,19 43 446,-18-37-352,8 27 276,-1 2-1,-2-1 0,6 75 0,10 51-119,-18-148 1210,1-5-4638,-32-26-14730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1.91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22 0 9993,'0'0'6193,"1"8"-5665,7 88 2003,-9 182-1,-13-148-3091,3-49-2125,6 0-4599,5-44 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8.93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19 8104,'0'0'9691,"0"0"-9565,0-1 1,0 1-1,0 0 1,0 0-1,0 0 0,1 0 1,-1 0-1,0 0 1,0 0-1,-1-1 0,1 1 1,0 0-1,0 0 633,0-1-633,81 1 288,119-16 0,-190 16-5155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41.41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88 609,'0'0'7495,"1"-14"-6609,5-44 5,-3 44 2265,0 13-1796,1 10-78,-1 192 2763,-5-104-8015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41.73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1 292 2114</inkml:trace>
  <inkml:trace contextRef="#ctx0" brushRef="#br0" timeOffset="1">1 292 2114,'18'-144'1769,"-17"133"-1531,9-25 1026,0-4 9628,16 40-9494,2-2-1107,0-1 0,-1-1 1,1-2-1,52-17 0,-16 5-364,-40 14-893,-23 4 96,-4 1-556,-9 7-350,0 0 0,1 0-1,-14 13 1,6-2-3712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42.10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17 6150,'0'0'6555,"5"0"-6208,-1 0-302,1-1 100,-1 1 0,1 1 0,0-1 0,0 1 0,0 0 1,0 0-1,-1 0 0,8 3 0,-2 0-44,0 0-1,1-1 1,-1-1 0,1 0 0,-1 0-1,1-1 1,0 0 0,0-1-1,-1 0 1,19-3 0,-13 1-92,1-1 1,-1-1-1,0 0 1,-1-1-1,1-1 1,18-9-1,-30 13-126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42.81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184 71 577,'0'0'6982,"5"-1"-5727,-3 0-1122,0 1 0,-1-1 1,1 0-1,0 0 1,0 0-1,0 0 0,-1 0 1,1 0-1,0 0 1,-1-1-1,1 1 0,-1-1 1,1 1-1,-1-1 1,0 1-1,0-1 0,0 0 1,0 0-1,0 0 0,1-2 1,3-33 5163,-34 34-3150,25 4-1988,-2-2-147,0 2 0,0-1 0,0 1 0,0 0 0,0 0 0,0 1 0,0-1 0,1 1 0,-1 1 0,0-1 0,1 1 0,0 0 0,0 0 0,0 0 0,0 1 0,0 0 0,1 0 0,0 0 0,-1 0 0,1 1 0,1 0 0,-1-1 0,-4 11 0,-1-1-26,0 1-1,1 0 0,1 0 1,1 0-1,0 1 0,1 0 1,1 0-1,0 1 0,1-1 1,1 1-1,0-1 0,1 1 1,1 0-1,1 0 0,3 18 1,-3-32 0,0 1 0,1-1 0,-1 0 0,1 0 0,-1 0 1,1 0-1,0-1 0,0 1 0,0 0 0,1-1 0,-1 1 1,0-1-1,1 0 0,0 0 0,0 0 0,-1 0 0,1 0 1,0-1-1,0 1 0,1-1 0,-1 0 0,0 0 0,0 0 1,1 0-1,5 0 0,11 2-110,0-1-1,0-1 1,25-2 0,-19 0 116,-24 1 8,0-1 0,0 1 1,0-1-1,1 0 0,-1 0 1,0 0-1,0 0 1,0 0-1,-1 0 0,1 0 1,0 0-1,0-1 0,-1 1 1,1-1-1,-1 0 0,1 1 1,-1-1-1,1 0 0,-1 0 1,0 0-1,0 0 0,0 0 1,1-4-1,1 0 10,-1 0 1,0 0-1,0-1 0,0 1 0,-1-1 1,1-13-1,-2 19 369,0 13-299,-2 16 54,1-19-148,0-1 1,1 1-1,0 0 0,0 0 0,1-1 0,2 14 0,1-19-710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43.15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47 2787,'0'0'12908,"46"-30"-12684,-19 25-96,-3-1-64,-3 1-32,-5 5-32,-4 0-32,3 0-64,-6 0-769,3 0-608,6 0-1218,3 0-1248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44.03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123 164 160,'0'0'2050,"-10"-8"-1884,5 5-46,0-1 1,0-1 0,1 1 0,0 0 0,0-1-1,0 0 1,0 0 0,1 0 0,0-1 0,0 1 0,0-1-1,1 1 1,-1-1 0,2 0 0,-1 0 0,0 0-1,1 0 1,0-11 0,0 14 482,0-15 88,1 18-565,0 0-1,0-1 1,0 1 0,0 0 0,0-1-1,0 1 1,0 0 0,0-1-1,0 1 1,0 0 0,0 0 0,0-1-1,0 1 1,-1 0 0,1-1-1,0 1 1,0 0 0,0 0 0,0-1-1,-1 1 1,1 0 0,0 0-1,0-1 1,0 1 0,-1 0 0,1 0-1,0 0 1,0 0 0,-1-1-1,1 1 1,0 0 0,-1 0 0,1 0-1,0 0 1,0 0 0,-1 0-1,1 0 1,0 0 0,-1 0 0,1 0-1,0 0 1,-1 0 0,0 1-24,1 1 0,-1-1 1,0 1-1,1-1 0,-1 1 1,1-1-1,0 1 0,0 0 0,-1-1 1,1 1-1,0 0 0,0-1 1,0 1-1,1 3 0,-1 3 227,-22 174 3457,6-77-2944,15-118-2851,1-43 997,0 54 1022,0-1-1,0 0 1,1 1 0,-1-1-1,1 1 1,0-1 0,0 1-1,0-1 1,0 1 0,0-1-1,1 1 1,-1 0-1,1 0 1,0 0 0,-1 0-1,1 0 1,0 0 0,0 0-1,0 0 1,3-1 0,9-3 362,1 1 1,0 0-1,0 1 1,0 1 0,1 0-1,-1 1 1,1 1 0,-1 0-1,32 4 1,-21-2-798,-1-2-1,37-4 1,-20-7-1788,-41 12 1919,1-1 0,-1 1-1,1-1 1,-1 0 0,0 0-1,1 0 1,-1 0-1,0 0 1,0 0 0,1 0-1,-1 0 1,0 0 0,0 0-1,0 0 1,0-1-1,-1 1 1,1-1 0,0 1-1,0 0 1,-1-1 0,1 1-1,-1-1 1,0 1 0,1-3-1,-15-18-4268,-5-5 3633,17 13 1548,1 1-1,0-1 1,1-19 0,1 9 11303,-1 34-10186,9 431 1991,-3-440-10762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37.64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351 52 7463,'0'0'13111,"-6"-3"-12716,5 2-389,0 0 1,-1 1-1,1-1 0,0 0 0,0 1 0,0 0 1,0-1-1,-1 1 0,1 0 0,0-1 0,-1 1 1,1 0-1,0 0 0,0 0 0,-1 0 0,1 0 1,0 1-1,0-1 0,-1 0 0,1 0 1,0 1-1,0-1 0,0 1 0,-1-1 0,1 1 1,0 0-1,0-1 0,0 1 0,0 0 0,0 0 1,0 0-1,-1 1 0,-4 5 60,2 1-1,-1-1 1,1 1-1,-6 12 1,-8 17 282,-79 128 806,-59 112-568,153-274-2032,2-12 763,5-19-455,55-133-2779,-6 21 3377,-46 115 725,2 0 0,0 0 0,2 1 0,0 0 0,16-22 0,-23 39-95,1 1 0,0 0 0,0 1 1,1-1-1,0 1 0,0 0 1,0 0-1,0 1 0,1 0 1,-1 0-1,1 0 0,0 1 0,1 0 1,-1 0-1,0 1 0,1 0 1,-1 1-1,1-1 0,0 1 0,0 1 1,9-1-1,-16 2-53,0-1-1,1 0 1,-1 1-1,0-1 1,1 1 0,-1-1-1,0 1 1,0 0-1,1 0 1,-1-1 0,0 1-1,0 0 1,0 0 0,0 0-1,0 0 1,0 0-1,-1 0 1,1 1 0,0-1-1,0 0 1,-1 0-1,1 0 1,-1 1 0,1-1-1,-1 0 1,1 1 0,-1-1-1,0 0 1,0 3-1,6 47 870,-6-45-785,-13 441 2217,12-437-2032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37.98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82 15150,'0'0'8809,"169"-60"-8809,-105 49-128,-7 3-1090,-5 5-2273,-4 3-1185,-9 0-2371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38.53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283 217 1954,'0'0'7655,"-10"-4"-6977,5 3-636,3 0 7,-1 1 0,1-1 1,-1 0-1,1 0 0,0 0 1,-1 0-1,1 0 1,0 0-1,0-1 0,0 1 1,0-1-1,0 1 0,0-1 1,0 0-1,0 0 1,1 0-1,-1 0 0,1 0 1,-1 0-1,1 0 0,0-1 1,0 1-1,0 0 1,0-1-1,0 1 0,1-1 1,-1 1-1,1-1 0,-1 1 1,1-1-1,0 1 1,0-4-1,-1-36 1198,1 35 4884,-24 96-4601,13-54-1458,2 0 0,1 1 0,2 0-1,-1 38 1,7-72-1289,0-14-854,3-16 1948,1 1 0,1 0 1,1 0-1,2 0 0,0 1 0,20-40 0,-23 54 181,1 0-1,1 0 1,0 1-1,1-1 0,0 1 1,1 1-1,0 0 1,0 0-1,1 1 0,0 0 1,1 0-1,0 1 1,0 1-1,1 0 0,18-8 1,-30 15-61,0 0 0,1 0 0,-1-1 1,1 1-1,-1 0 0,0 0 0,1 0 0,-1-1 1,1 1-1,-1 0 0,1 0 0,-1 0 1,1 0-1,-1 0 0,1 0 0,-1 0 1,0 0-1,1 0 0,-1 0 0,1 0 0,-1 0 1,1 0-1,-1 1 0,1-1 0,-1 0 1,1 0-1,-1 0 0,0 1 0,1-1 0,-1 0 1,0 0-1,1 1 0,-1-1 0,0 0 1,1 1-1,-1-1 0,0 1 0,1-1 0,-1 0 1,0 1-1,0-1 0,0 1 0,1-1 1,-1 1-1,0-1 0,0 1 0,-2 19 88,2-17-61,-3 5 80,0 1 0,0-1-1,0 0 1,-1 0-1,0-1 1,-1 1-1,0-1 1,0 0 0,0 0-1,-13 12 1,8-9 36,-1-1 0,0 1 0,0-2 0,-1 1 0,0-2 0,-14 7 0,37-15-82,0 0-1,0 1 1,20 2 0,3 0-81,-31-2 21,6-1-15,0 1 0,1 1 0,-1-1 0,0 2 1,0-1-1,11 4 0,-17-4 6,0 1 1,0-1-1,-1 1 0,1 0 1,0-1-1,-1 1 1,0 0-1,1 1 1,-1-1-1,0 0 1,0 1-1,0-1 0,0 1 1,-1 0-1,1-1 1,-1 1-1,0 0 1,1 0-1,-1 0 1,-1 0-1,1 0 0,0 4 1,1-1 16,0 0-1,-1 1 1,0-1 0,0 1-1,0-1 1,-1 1 0,0-1 0,0 1-1,-1-1 1,0 0 0,0 1 0,0-1-1,-1 0 1,0 1 0,0-1-1,-1 0 1,0 0 0,0-1 0,0 1-1,0-1 1,-1 1 0,0-1-1,0 0 1,-1 0 0,1-1 0,-1 1-1,-8 4 1,-3 1 152,-1-1-1,-1 0 1,1-2-1,-1 0 1,-1-1-1,1-1 1,-25 4-1,-1-3 785,-90 1 0,131-7-934,-1 0-1,1 0 0,0 0 1,0-1-1,-1 1 1,1-1-1,0 0 0,0 0 1,0 0-1,0 0 0,0-1 1,0 1-1,0-1 1,-3-3-1,4 4-128,1 0 0,0-1-1,0 1 1,0 0 0,1-1 0,-1 1 0,0-1-1,1 1 1,-1-1 0,0 1 0,1-1 0,0 0 0,-1 1-1,1-1 1,0 1 0,0-1 0,0 0 0,0 1-1,0-1 1,0 0 0,1 1 0,-1-1 0,0 0-1,1 1 1,-1-1 0,1 1 0,0-1 0,-1 1 0,1-1-1,1-1 1,0 1-389,-1 0-1,1 0 1,0 0-1,-1 0 0,1 0 1,0 0-1,0 1 1,0-1-1,0 1 1,4-3-1,36-15-9819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2.32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170 0 4356,'0'0'11446,"-6"17"-10838,-32 140 903,0 9-163,30-138-1305,-1 0 1,-1-1-1,-23 43 0,27-61-537,-11 23-600,12-9-6307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38.98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222 37 6214,'0'0'15188,"-15"-7"-13726,8 4-1305,-5-3 78,1 2 1,-1-1-1,-18-3 0,26 7-179,0 0-1,0 0 0,0 1 0,0-1 1,0 1-1,-1 0 0,1 1 0,0-1 1,0 1-1,0-1 0,0 1 0,0 1 1,0-1-1,0 0 0,0 1 0,0 0 1,-5 3-1,4 0-14,0 1-1,0-1 1,0 1-1,1 0 1,0 0-1,0 0 1,1 0 0,-1 1-1,1 0 1,1-1-1,-1 1 1,1 0 0,1 1-1,-2 7 1,2-11-45,0 1 0,0-1 1,1 0-1,-1 1 0,1-1 1,0 0-1,0 1 0,1-1 0,0 0 1,-1 0-1,1 1 0,1-1 1,-1 0-1,0 0 0,1 0 0,0 0 1,0 0-1,0-1 0,1 1 1,-1-1-1,1 1 0,0-1 1,0 0-1,0 0 0,4 4 0,1-3-61,0-1 0,0 1 0,1-1 0,-1-1 0,1 0 0,-1 0 0,1 0 0,11 0 0,76-1-1359,-66-2 545,50-6-2740,-5-16-2563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39.38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1 298 2050,'0'0'1340,"0"-24"96,0 15-1243,0-55 1771,11-82 0,-7 113 75,-4 12 6022,0 43-6710,0 157 863,0-57-7492,0-94-653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39.71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219 1 16335,'0'0'8355,"30"15"-7864,-30-15-491,129 73 379,-120-67-371,-1 1 1,0 0-1,0 0 0,0 1 1,-1 0-1,0 0 0,-1 0 0,1 1 1,-2 0-1,1 1 0,-1-1 0,-1 1 1,0 0-1,5 18 0,-5-8-4,0 1-1,-2 0 0,0-1 1,-1 1-1,-4 36 0,2-49 8,0 1 0,0 0 0,-1-1-1,0 1 1,-1-1 0,0 1-1,0-1 1,-1 0 0,0 0 0,0-1-1,-1 1 1,0-1 0,-8 9 0,4-7 19,0-1 1,0 0 0,-1 0 0,0-1 0,0-1 0,0 0 0,-1 0 0,-21 8 0,6-6 23,-1-1-1,-1-1 1,1-1 0,-1-1 0,1-2 0,-1 0 0,-50-5 0,39-6-287,25-2-1507,9-5-4065,5 7-4525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1.85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191 221 5765,'0'0'2702,"2"-24"-2334,10-74-272,-11 93-91,0 0-1,0 0 1,0-1 0,1 2-1,0-1 1,0 0-1,0 0 1,4-5 0,1-14 5708,-11 32-2926,-80 129-895,44-77-1632,-48 100 0,81-138-217,2-7-26,4-20-845,4-15 675,1 0-1,1 1 1,1 0 0,1 0 0,14-29 0,59-94-72,-27 51 237,-48 80 35,-4 8 15,0 0-1,0 1 1,0-1-1,0 0 1,1 1-1,-1-1 1,1 1-1,0-1 0,0 1 1,0 0-1,2-3 1,3 20 237,7 44 382,-2 1-1,6 80 1,-15-83-4254,-2-1-4238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2.20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210 1 9001</inkml:trace>
  <inkml:trace contextRef="#ctx0" brushRef="#br0" timeOffset="1">210 1 9001,'-209'163'10345,"218"-163"-9480,18-13-32,9-6 256,13 2-737,-4 4-352,4 2-32,-4 8-1633,-6 3-1923,1 0-4259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2.53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0,'0'0'96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2.89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64 235 2947,'-19'-66'5413,"19"65"-5285,0 0 1,0 1-1,0-1 1,0 0 0,-1 1-1,1-1 1,0 0-1,-1 1 1,1-1-1,0 0 1,-1 1-1,1-1 1,-1 1-1,1-1 1,-1 1-1,1-1 1,-1 1-1,1-1 1,-1 1-1,1-1 1,-1 1-1,0 0 1,1-1-1,-1 1 1,0 0-1,1 0 1,-2-1 0,-5 7 4626,-11 241-1594,17-223-2652,1-16-1548,9-78-9569,5-3 9674,3-25 3519,-16 86-1709,1 0-1,1-1 0,0 1 0,1 0 0,0 1 0,1-1 0,0 1 0,1 0 0,10-17 0,-11 23-839,-1 0-1,1-1 0,0 2 1,0-1-1,0 1 0,1-1 1,0 2-1,0-1 0,0 0 1,0 1-1,0 0 0,1 1 1,-1 0-1,1 0 0,0 0 1,-1 0-1,1 1 0,10 0 1,-15 1-50,-1 0 0,0 0 0,1 0 1,-1 0-1,1 0 0,-1 0 0,0 1 1,1-1-1,-1 0 0,0 1 0,1-1 1,-1 1-1,0 0 0,0-1 0,0 1 1,0 0-1,1 0 0,-1 0 0,0-1 1,0 1-1,0 0 0,-1 1 0,1-1 1,0 0-1,0 0 0,0 1 0,1 2 28,-1 0 0,1 1 0,-1-1 0,0 0-1,0 0 1,0 1 0,-1-1 0,0 8 0,0 0 65,-1 0 1,0 1-1,-1-1 1,0 0-1,-1 0 1,-5 12-1,-1-6 30,-1-1 0,-1 0 0,-1 0 0,0-1 0,-1-1 0,-1 0 0,0-1 0,-1-1 0,0 0 0,-1-1 0,-21 12 0,138-45 212,-78 15-351,-1 2 1,1 0-1,0 2 1,-1 0 0,42 4-1,-63-2 24,1 0 0,-1 1 0,1-1 0,-1 1 0,0-1 0,1 1 0,-1 0-1,0 0 1,0-1 0,0 1 0,0 0 0,1 0 0,-1 0 0,0 0 0,0 0 0,-1 1-1,1-1 1,0 0 0,0 0 0,-1 1 0,1-1 0,0 0 0,-1 1 0,1-1-1,-1 0 1,0 1 0,1-1 0,-1 1 0,0-1 0,0 2 0,0 1 15,0 0 0,0 0 0,0 0 0,0-1 0,-1 1 1,1 0-1,-1 0 0,0 0 0,0-1 0,-1 1 0,-2 5 0,-3 2 61,-1-1 0,0-1 0,-1 0 0,0 0-1,0 0 1,-1-1 0,0-1 0,0 0 0,-1 0 0,-12 5-1,-4 2 128,0-2-1,-1-1 0,-35 9 1,-5-8 24,38-11-3880,42-12-9799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3.35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247 27 4132,'0'0'12881,"-6"-3"-11210,-8-2-1200,1 0-1,-1 2 0,0-1 0,0 2 1,0 0-1,0 0 0,0 2 0,0-1 1,0 2-1,-21 3 0,31-3-426,1 0-1,-1 1 0,1-1 0,-1 1 1,1 0-1,0 0 0,0 0 0,0 0 1,0 1-1,0-1 0,0 1 1,1 0-1,-1 0 0,1 0 0,0 0 1,0 0-1,0 0 0,0 1 1,1-1-1,-1 1 0,1-1 0,0 1 1,0-1-1,-1 6 0,1-5-36,0 1-1,0 0 1,0 0-1,1 0 1,0 0 0,-1 0-1,2-1 1,-1 1-1,1 0 1,-1 0-1,1 0 1,1 0-1,-1-1 1,1 1 0,-1-1-1,1 1 1,1-1-1,4 9 1,-2-9-42,0 0 1,1 1 0,-1-2-1,1 1 1,0-1-1,0 0 1,0 0 0,0 0-1,1-1 1,-1 0-1,1 0 1,-1-1 0,1 0-1,0 0 1,6 0-1,17 0-1286,60-5-1,-87 4 1201,25-3-1836,-1-2-1,0-1 1,0-1 0,28-11 0,19-11-8501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3.84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27 140 577,'0'0'1190,"3"-22"-10,1-5-393,3-16 348,-5-4 8591,-6 67-7019,-9 49-1908,-7 54-8,14-40-5531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44.18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263 195 705,'-22'-41'1480,"16"31"-771,0-1 0,0 0 0,1 0 0,0 0 0,1-1 0,-5-23 0,9 34-373,-1-1 1,1 0-1,-1 1 0,1-1 1,-1 0-1,1 1 0,0-1 1,0 0-1,0 1 0,0-1 1,0 0-1,0 1 0,1-1 0,-1 0 1,0 1-1,1-1 0,-1 0 1,1 1-1,0-1 0,-1 1 1,1-1-1,0 1 0,0 0 1,2-3-1,0 3-148,1-1 1,-1 1-1,1 0 1,-1 0-1,1 0 1,-1 0-1,1 1 1,0-1-1,7 1 1,4-1 43,0 1 0,0 0 1,-1 1-1,1 0 1,0 1-1,0 1 1,-1 1-1,1 0 1,-1 0-1,15 8 1,-20-7-136,0 1 1,-1-1-1,1 1 0,-1 1 1,0 0-1,0 0 1,-1 0-1,0 1 1,-1 0-1,0 0 0,0 1 1,0 0-1,-1 0 1,-1 0-1,6 16 0,-5-14 38,-2 0 0,0 0 0,0 0 0,-1 1 0,0-1 0,-1 1 0,0-1 0,-1 1 0,0 0 0,-1-1 0,0 1 0,-4 14 0,2-17 20,0 0 1,-1 0 0,0 0-1,0 0 1,-1-1 0,0 1-1,0-1 1,-1 0 0,0-1-1,0 1 1,-1-1 0,0-1-1,-1 1 1,-14 9 0,-1-2-54,0-1 0,-1-1 0,0-2 0,-1 0 1,0-2-1,-36 8 0,18-7-839,0-3 1,-88 2-1,120-7-41,-11-4-1115,17-12-3599,5-17-4282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2.82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148 83 5862,'0'0'12945,"-13"-2"-11813,5 0-980,6 1-128,0 0-1,-1 0 1,1 1-1,-1-1 0,1 1 1,-1-1-1,1 1 0,-1 0 1,1 0-1,-1 0 0,0 0 1,1 0-1,-1 1 1,1-1-1,-1 1 0,1 0 1,0-1-1,-1 1 0,1 0 1,0 1-1,-1-1 0,1 0 1,0 1-1,0-1 1,0 1-1,0-1 0,0 1 1,1 0-1,-1 0 0,0 0 1,1 0-1,-3 5 0,-6 14 16,2 1 0,0 0 0,2 0-1,0 0 1,2 1 0,0 0-1,1 0 1,2 0 0,0 1-1,1-1 1,6 32 0,-6-51-39,2-1 1,-1 0-1,0 0 0,1 0 1,-1 0-1,1-1 1,0 1-1,0 0 0,0-1 1,0 1-1,1-1 1,-1 0-1,1 1 0,-1-1 1,1 0-1,0-1 1,0 1-1,0 0 0,0-1 1,0 0-1,0 1 1,0-1-1,0-1 0,0 1 1,1 0-1,-1-1 1,7 1-1,0 0-8,0-1 0,0 0 1,0-1-1,0 0 0,0 0 0,0-1 1,0 0-1,12-5 0,-9 1-62,1-2 1,-1 1-1,0-1 0,-1-1 0,0-1 0,0 1 1,-1-2-1,0 1 0,-1-2 0,0 1 0,-1-2 1,0 1-1,-1-1 0,0 0 0,-1-1 0,-1 0 1,0 0-1,-1 0 0,0-1 0,-1 1 0,-1-1 1,-1 0-1,0 0 0,0 0 0,-2-1 0,-1-22 1,0 34 150,0-1 0,0 1 1,0-1-1,-1 1 0,1 0 0,-1-1 1,0 1-1,-1 0 0,1 0 1,-1 0-1,1 1 0,-1-1 0,0 1 1,0-1-1,-1 1 0,1 0 1,-1 0-1,0 1 0,1-1 1,-1 1-1,0 0 0,-1 0 0,1 0 1,0 0-1,0 1 0,-1-1 1,-4 0-1,-11-2-54,0 1 1,-1 1-1,1 1 0,-36 2 1,54-1-215,-1 0 0,1 0 0,-1 0 0,1 0 0,-1 1 1,1 0-1,-1-1 0,1 1 0,-1 0 0,1 0 0,0 0 0,0 0 1,-1 1-1,1-1 0,0 1 0,0-1 0,0 1 0,0 0 1,1-1-1,-1 1 0,0 0 0,1 0 0,-3 4 0,-10 23-5018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10.19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74 1 6246,'0'0'8045,"-9"14"-6620,3-6-1218,-2 2 65,1 0 1,1 0-1,0 0 1,0 1-1,1 0 0,1 0 1,-1 0-1,2 1 1,-4 14-1,6-20-170,1 1 1,-1-1-1,1 0 1,0 0-1,1 1 1,-1-1-1,1 0 1,0 0-1,1 0 1,3 11-1,-3-14-96,0 0-1,0 0 0,1 0 0,-1-1 1,0 1-1,1-1 0,0 0 1,-1 0-1,1 0 0,0 0 1,0 0-1,0 0 0,0-1 0,1 0 1,-1 1-1,0-1 0,1 0 1,-1-1-1,1 1 0,4 0 0,4 1-43,0 0-1,0-1 0,0-1 0,0 0 0,0 0 1,0-1-1,1-1 0,-2 0 0,1-1 0,20-7 1,-27 8 34,0 0 0,-1-1 0,1 0 0,-1 0 0,1 0 0,-1 0 0,0-1 0,-1 1 0,1-1 0,0 0 0,-1-1 0,0 1 0,0 0 0,0-1 0,-1 0 0,0 1 0,1-1 0,-2 0 0,1 0 0,0-1 0,-1 1 0,0 0 0,0 0 1,-1-1-1,0 1 0,0-8 0,0 9 101,0-1 0,0 1 0,-1 0 0,0-1 0,1 1 1,-2 0-1,1 0 0,0 0 0,-1 0 0,0 0 0,0 0 0,0 0 1,0 0-1,0 1 0,-1-1 0,-5-5 0,2 4 65,1 1 0,-1-1 0,0 2 1,0-1-1,-1 0 0,1 1 0,-1 0 0,0 1 0,-9-3 0,-2 0-206,-1 2 0,-32-3 0,-28 4-3565,78 2 3528,-27 0-5909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13.25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5 228 6182,'-5'0'15497,"651"0"-13922,-603-3-1449,0-1-1,80-20 1,2 0 159,291-4 295,2 32-343,-365 0-238,-1 3 0,0 2 1,100 31-1,-69-17 30,-19-10 14,2-2-1,-1-4 0,96-1 1,-82-4-32,145 21 1,-124-9-4,0-5 0,0-4 0,166-13 0,-111-3 10,216-7-31,-344 18 15,608-18 87,-242 8-97,-235 10-1,163-21-1,99 3-71,-122 11 162,208 2-58,-275 8-19,-160-3-3,336-6 24,-149-20-18,73-2-8,239-2 364,-356-9-190,-24 4 54,31-1-200,-188 32-16,0 1 0,0 1 0,41 5 0,-5-2-18,-68-1-126,-5 0-2328,-15 0-2082,-13 0-4234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16.90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1377 14 1954,'0'0'5755,"3"-2"-5168,10-9 2829,-31 11 2359,-10 2-5992,-373 3 4434,350-2-4117,1 2-1,-81 19 1,71-12 231,-77 6 0,92-15-319,0 1 1,-74 17-1,74-19 121,40-2-132,0-1-1,0 1 1,0 0 0,-1 1-1,1-1 1,0 1 0,0 0-1,-9 3 1,10-3-157,0 0-1,0 0 1,0 0-1,0-1 1,0 1-1,0-1 1,0 0-1,-9-1 1,9 0 165,-1 1 1,1 0-1,0 0 1,-1 0-1,1 1 1,-1-1-1,1 1 1,0 0-1,-5 2 1,3-1 0,1 1 0,-1-2 0,1 1 1,-1 0-1,0-1 0,1 0 0,-1 0 0,0-1 1,0 0-1,-8 0 0,13 1 3,0-1-1,0 1 1,0 0 0,0 0 0,0 0 0,0 0-1,0 0 1,0 0 0,0 0 0,0 0-1,0 1 1,1-1 0,-1 0 0,1 0-1,-1 1 1,1-1 0,-1 0 0,1 1-1,-1-1 1,1 0 0,0 1 0,0-1 0,0 1-1,0-1 1,0 0 0,0 1 0,1 1-1,-1 58 406,1-43-334,-17 213 747,2-84-172,16 88-376,2-88-214,10 65-75,-14-211 7,4 43 2,-3-22 2,0 0 0,2 0 0,1 0-1,1 0 1,14 39 0,-14-45 9,0 0 0,-1 0 0,-1 0 0,-1 0 0,0 0 0,-1 22 0,0-14 7,1-1-1,6 31 1,0-16 10,-3 0 1,-1 0-1,-2 69 1,-2-86-30,-7 174 228,-1-143-113,-2 25-106,1 64 74,9-141-111,-2-6-1986,0-1 920,0 0-1,0 0 0,1 0 0,0 0 0,0-11 0,0-18-6578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19.48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903 24 3171,'0'0'3625,"-1"-4"-3161,-2-7 372,-9 3 5784,-7 7-1079,3 3-6621,15-2 993,-62 4 1570,-67-4 0,53-1-1433,56 1-53,-29-1 111,-1 3 0,-71 11 0,82-7 156,0-2 1,-41-1 0,10-3-2396,36 0-985,35 6-1750,0 7 4735,0 11 2710,-18 77 854,14-20-2148,-3 39-275,-3-14 55,8 178 0,4-139-659,1 18-144,-4 134 255,1-288-517,-5 48 2,2-1-1,3 1 0,8 66 1,-2-57 56,-3 1 1,-5 70 0,-1-23-75,3 244 69,-11-271-15,4-50-33,-5 61 337,6-79-326,6 39 404,0-47-2585,0-32-6356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21.67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581 11 897,'0'0'9385,"-6"-11"-6695,-30 14 1580,-13 8-3048,20-4-954,17-5 7,0-1-1,-1-1 0,1 0 0,-1-1 0,1 0 1,0 0-1,-15-5 0,-48-3 901,-100 9-828,173 0-350,1 0-1,0 0 1,-1 0 0,1 0 0,0 0 0,0 1-1,0-1 1,-1 0 0,1 1 0,0-1-1,0 1 1,0 0 0,0-1 0,0 1 0,0 0-1,0 0 1,0 0 0,0-1 0,0 1-1,0 0 1,0 0 0,0 0 0,1 0 0,-1 1-1,1-1 1,-1 0 0,1 0 0,-1 0-1,0 2 1,-4 43 96,3-24 189,-7 83 445,6 187 1,6-143 96,-3 1508 404,9-1422-1201,-8-197-32,-2 51-78,1-82 55,-1 0-1,0 0 0,-1 0 1,0 0-1,0 0 0,0 0 1,0-1-1,-1 1 0,-6 8 1,-10-4-2374,19-10 2089,-1-1 1,1 0-1,-1 0 0,1 0 0,-1 0 1,1 0-1,0 0 0,-1 0 0,1 0 1,-1 0-1,1-1 0,-1 1 0,1 0 1,0 0-1,-1 0 0,1 0 0,-1-1 1,1 1-1,0 0 0,-1 0 0,1-1 1,0 1-1,-1 0 0,1 0 1,0-1-1,-1 1 0,1-1 0,0 1 1,0 0-1,-1-1 0,-5-22-11971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25.69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57 1 2755,'0'0'3763,"-7"1"-3085,-22 2-21,22-2 581,-6-1 10044,21 0-10926,124 11 1867,6 0-1051,151-11-280,-64 27-647,189-21-138,-50 2-11,-153 10-93,-5-1 31,-203-17-30,42 0-6,80 10 0,-91-7 18,0-1 0,59-4 0,-19 0-5,154-4-48,-184 1 41,53-11 0,-59 8-14,-1 2 0,58-2 0,562 8 5,-282 14 16,-79 2 37,-62 3-107,20-14 91,-211-3-49,49 9 0,-49-5 18,48 0 0,-48-6-9,-1 2 0,0 1 0,73 17 0,-88-16 8,-1-1 0,1-1 0,0-1 0,42-4 0,1 1 0,295 2-5,-346-1 6,-1-1 1,1-1 0,19-5 0,26-3 28,-36 6-46,45-13 0,-2 1 16,-6 8-4,0 3 0,74 2-1,32-1-78,-122 3 56,1 3 1,69 10-1,-43-4 11,69-4 16,-99-4 0,1 2 0,56 8 0,-46-2 0,92 0 0,39 4 0,102 5 2,-103-11-15,232 14-29,-321-19 76,-64-2-51,48 5 0,201 3 56,-172-7-25,-99 0-8,1 0-1,-1-1 1,1-1 0,21-7 0,-21 6-8,-2 2-19,1 0 1,-1 1-1,1 0 1,-1 1 0,1 0-1,11 3 1,26-1-72,-48-2 22,20 0 22,154-3-42,-174 3 143,-1 0-184,0 0 1,0 0-1,0-1 1,0 1-1,0 0 1,0 0-1,0-1 1,-1 1-1,1 0 0,0 0 1,0-1-1,0 1 1,0 0-1,0 0 1,0-1-1,0 1 1,-1 0-1,1 0 0,0 0 1,0-1-1,0 1 1,-1 0-1,1 0 1,0 0-1,0 0 1,0 0-1,-1-1 1,1 1-1,0 0 0,0 0 1,-1 0-1,1 0 1,0 0-1,0 0 1,-1 0-1,1 0 1,0 0-1,0 0 1,-1 0-1,1 0 0,0 0 1,0 0-1,-1 0 1,1 0-1,0 0 1,0 0-1,-1 0 1,1 1-1,0-1 0,0 0 1,-1 0-1,1 0 1,0 0-1,0 0 1,0 1-1,-1-1 1,1 0-1,0 0 1,0 0-1,0 1 0,0-1 1,0 0-1,-1 0 1,1 1-1,0-1 1,-22 16-6586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29.10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69 5862,'0'0'6993,"8"0"-1733,34 0-5118,438-14 1673,13-7-1671,-265 14-91,-46 5-20,550-22 4,-654 28-37,132 23-1,-44-4 8,268-10 62,-140-11-80,-108 18-7,4 0 36,-79-16-16,613 41 28,-152-10-30,-107-33 0,-238-4 6,41-19 22,-47 0-30,251-3 34,-288 16-23,289-8 41,-50 5-77,122 6 59,-415 0-32,-66 2 0,91 6 0,87 17 32,-166-13-5,124-6-1,-95-2-14,224 1 212,-328 0-192,-1 0-6,51-1 63,-32-1-84,0 2 1,1 0 0,-1 1-1,0 1 1,0 1 0,26 6 0,-30-6 66,0-1 1,0 0 0,28-2-1,-34 0 6,-9 0 146,-9 11-6080,-12 2 1196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0.36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90 15 6694,'0'0'9577,"-10"5"-8803,8-4-765,-2 0 91,-1 1 1,1 0-1,-1 1 0,1-1 1,0 1-1,0 0 1,0 0-1,0 0 0,1 0 1,-1 0-1,1 1 1,0 0-1,0 0 1,0 0-1,0 0 0,1 0 1,0 0-1,-1 1 1,2-1-1,-1 1 0,0 0 1,1 0-1,-1 8 1,0 4-38,1 1 1,1-1 0,1 0-1,0 1 1,8 33-1,-7-47-54,-1 1-1,1-1 1,0 0-1,0 0 1,0 0-1,0 0 1,1 0-1,-1 0 1,1-1-1,0 1 1,0-1-1,1 0 1,-1 0-1,1 0 1,-1 0-1,1 0 1,0-1-1,0 0 1,0 0-1,1 0 1,-1 0-1,0-1 1,1 1-1,-1-1 1,1 0-1,-1-1 1,9 1-1,-4 0 19,0 0 1,1-1-1,-1 0 1,0-1-1,0 0 1,0 0-1,1-1 0,13-5 1,-20 6-16,0-1-1,0 1 1,0-1 0,0 0-1,0 0 1,0 0-1,-1-1 1,1 1 0,-1 0-1,1-1 1,-1 0 0,0 0-1,0 0 1,0 0 0,0 0-1,-1 0 1,1 0 0,-1 0-1,0-1 1,0 1 0,0 0-1,0-1 1,-1 1 0,1-1-1,-1-5 1,0 1 54,1 1 0,-2-1 0,1 1 1,-1 0-1,0-1 0,0 1 0,-1 0 0,0 0 1,0 0-1,-1 0 0,0 0 0,0 0 0,-1 1 1,-6-11-1,-16-35 244,3 3-1287,2 23-3641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2.17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23 42 5797,'0'0'4084,"-22"0"4992,145-2-7587,86 1-1441,227 1 726,-164-17-740,132-4 28,-398 21-62,4 0-8,-1-1 1,1 2-1,0-1 1,0 1-1,0 1 1,0-1-1,-1 2 1,1-1-1,-1 1 1,1 1-1,9 5 0,-9-3 14,1-1-1,0 0 0,0-1 0,0 0 0,1-1 0,-1 0 1,20 2-1,6-2 9,41-2 1,-45-2-8,54 7 1,-37 7-8,93-13 96,-35 6-326,-113-6-7,0 1-1,0 0 0,0 0 0,0 1 0,0-1 0,0 1 0,-5 3 0,-11 4-901,-33 9-3276,-11-1-3620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3.32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 11 3203,'0'0'10218,"-1"0"-10108,1 0 0,-1 0 0,1-1 0,0 1 0,-1 0 0,1 0 0,0-1 0,-1 1 0,1 0 0,0-1 0,-1 1 0,1-1 0,0 1 0,0 0 0,-1-1 0,1 1 0,0-1 0,0 1 0,0 0 0,0-1 0,0 1 0,0-1 0,0 1 0,-1-1 0,1 1 0,0-1 0,1 0 0,59 5 1541,84 14 1,-89-9-1384,-4 1-66,92 30 0,-99-25-155,1-2 0,79 12 0,242 21-4,-312-41-56,0-3 0,0-1 0,0-4 1,84-13-1,-125 14 12,43-3-17,73 4 0,-34 2-10,414-2-94,-350 12 95,-158-11-144,-15 1-1559,-24 7-976,-19 5-3300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3.29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46 96 1313,'0'0'9652,"4"-16"-8312,15-48-433,-10 48 309,-2 20-341,-1 15 136,-4 1-538,0 0-1,-1 1 1,-1-1-1,-1 1 1,-1-1-1,-6 29 1,-4 0 123,-25 63 0,29-94-586,2 0-1,0 0 0,2 0 0,0 1 0,0 0 0,0 20 0,5-38-114,-1 0 0,1 0 0,-1 0 0,1 0 0,-1 0 0,1 0 0,0-1 0,0 1 0,-1 0 0,1 0 0,0 0 0,0-1 0,0 1 0,0 0 0,0-1 0,0 1 0,0-1 0,0 1 0,0-1 0,0 0-1,0 1 1,0-1 0,0 0 0,0 0 0,0 0 0,0 0 0,1 0 0,-1 0 0,0 0 0,0 0 0,0 0 0,0 0 0,0 0 0,2-1 0,43-8-4402,8-21-2519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4.32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154 0 1922,'0'0'5546,"-21"0"-4852,-64 1 251,82-1-612,-1 0 0,0 1-1,0-1 1,1 1 0,-1 0-1,0 0 1,1 0-1,-7 3 1,9-4-151,0 0-1,1 1 0,-1-1 1,1 0-1,-1 1 1,1-1-1,-1 1 1,1-1-1,0 1 0,-1-1 1,1 1-1,0-1 1,-1 1-1,1-1 1,0 1-1,-1-1 0,1 1 1,0 0-1,0-1 1,0 1-1,-1-1 0,1 1 1,0 0-1,0-1 1,0 1-1,0-1 1,0 1-1,1 1 0,-1 0 149,1-1 0,-1 1 0,1-1 0,0 1 0,0-1 0,0 1 0,0-1 0,0 0 0,0 1 0,1-1 0,-1 0 0,3 2 0,11 6-1547,29 6 1356,-1-2 0,2-2 0,0-2 0,82 5 0,191-11 714,-166-5-703,283-22-86,19 13-64,-294 13 0,-139-1-7,-1 2 0,0 0 0,0 1 0,0 1-1,27 11 1,-24-8 1,0 0-1,1-2 0,35 4 1,58-3-742,-149 4-4062,-11-1-133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5.38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1954,'0'0'8418,"0"2"-8169,0 1 0,0-1 0,0 0-1,0 0 1,1 0 0,-1 0-1,1 0 1,0 0 0,0 0-1,-1 0 1,3 3 0,18-1 579,0-1 0,1-1 0,-1-1 0,1-1 0,29-3 0,11 1-437,301 18 111,-143-20-437,223 8-34,-45 2-41,-218-9 26,-76 1-20,118 5 2,-195 1 79,-1 1 1,38 12-1,-43-10-15,0-1 1,0-1 0,1-1-1,36 2 1,-57-7-219,1 1 1,-1 0 0,0 0 0,0 0-1,0 0 1,0 0 0,0 0-1,0 0 1,0 1 0,0-1-1,0 0 1,0 1 0,0-1-1,0 0 1,0 1 0,0-1-1,0 1 1,0 0 0,0-1-1,1 2 1,0 24-5765,-5-9-657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8.60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238 1 352,'0'0'14115,"-13"22"-12967,-103 175 2028,109-185-3055,-7 16 260,-1-1 0,-1-1-1,-33 40 1,49-66-383,0 0-1,0 0 0,0 0 0,0 0 1,0 0-1,0 0 0,0 1 0,0-1 0,0 0 1,0 0-1,-1 0 0,1 0 0,0 0 1,0 0-1,0 0 0,0 1 0,0-1 1,0 0-1,0 0 0,-1 0 0,1 0 1,0 0-1,0 0 0,0 0 0,0 0 1,0 0-1,-1 0 0,1 0 0,0 0 0,0 0 1,0 0-1,0 0 0,-1 0 0,1 0 1,0 0-1,0 0 0,0 0 0,0 0 1,0 0-1,0 0 0,-1 0 0,1 0 1,0-1-1,0 1 0,0 0 0,0 0 1,0 0-1,0 0 0,-1 0 0,1 0 0,0 0 1,0-1-1,0 1 0,0 0 0,0 0 1,0 0-1,0 0 0,0 0 0,0 0 1,0-1-1,-1-15-372,7-23-208,10 3 606,1 2 0,1 0 0,3 1 0,44-56 0,-48 65-37,-14 21 67,0-1-1,0 0 1,0 1-1,0-1 0,1 1 1,0 0-1,-1 0 1,1 1-1,0-1 0,0 1 1,1 0-1,-1 0 1,0 0-1,1 0 1,-1 1-1,1 0 0,-1 0 1,1 0-1,0 0 1,-1 1-1,6 0 0,-8 0-13,0 1 0,0 0-1,0-1 1,0 1-1,-1 0 1,1 0 0,0 0-1,0 0 1,-1 1-1,1-1 1,-1 0 0,1 1-1,-1-1 1,0 1-1,1-1 1,-1 1 0,0 0-1,0 0 1,1 2-1,19 43 446,-18-37-352,8 27 276,-1 2-1,-2-1 0,6 75 0,10 51-119,-18-148 1210,1-5-4638,-32-26-14730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38.93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19 8104,'0'0'9691,"0"0"-9565,0-1 1,0 1-1,0 0 1,0 0-1,0 0 0,1 0 1,-1 0-1,0 0 1,0 0-1,-1-1 0,1 1 1,0 0-1,0 0 633,0-1-633,81 1 288,119-16 0,-190 16-5155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41.41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88 609,'0'0'7495,"1"-14"-6609,5-44 5,-3 44 2265,0 13-1796,1 10-78,-1 192 2763,-5-104-8015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41.73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1 292 2114</inkml:trace>
  <inkml:trace contextRef="#ctx0" brushRef="#br0" timeOffset="1">1 292 2114,'18'-144'1769,"-17"133"-1531,9-25 1026,0-4 9628,16 40-9494,2-2-1107,0-1 0,-1-1 1,1-2-1,52-17 0,-16 5-364,-40 14-893,-23 4 96,-4 1-556,-9 7-350,0 0 0,1 0-1,-14 13 1,6-2-3712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42.10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17 6150,'0'0'6555,"5"0"-6208,-1 0-302,1-1 100,-1 1 0,1 1 0,0-1 0,0 1 0,0 0 1,0 0-1,-1 0 0,8 3 0,-2 0-44,0 0-1,1-1 1,-1-1 0,1 0 0,-1 0-1,1-1 1,0 0 0,0-1-1,-1 0 1,19-3 0,-13 1-92,1-1 1,-1-1-1,0 0 1,-1-1-1,1-1 1,18-9-1,-30 13-126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42.81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184 71 577,'0'0'6982,"5"-1"-5727,-3 0-1122,0 1 0,-1-1 1,1 0-1,0 0 1,0 0-1,0 0 0,-1 0 1,1 0-1,0 0 1,-1-1-1,1 1 0,-1-1 1,1 1-1,-1-1 1,0 1-1,0-1 0,0 0 1,0 0-1,0 0 0,1-2 1,3-33 5163,-34 34-3150,25 4-1988,-2-2-147,0 2 0,0-1 0,0 1 0,0 0 0,0 0 0,0 1 0,0-1 0,1 1 0,-1 1 0,0-1 0,1 1 0,0 0 0,0 0 0,0 0 0,0 1 0,0 0 0,1 0 0,0 0 0,-1 0 0,1 1 0,1 0 0,-1-1 0,-4 11 0,-1-1-26,0 1-1,1 0 0,1 0 1,1 0-1,0 1 0,1 0 1,1 0-1,0 1 0,1-1 1,1 1-1,0-1 0,1 1 1,1 0-1,1 0 0,3 18 1,-3-32 0,0 1 0,1-1 0,-1 0 0,1 0 0,-1 0 1,1 0-1,0-1 0,0 1 0,0 0 0,1-1 0,-1 1 1,0-1-1,1 0 0,0 0 0,0 0 0,-1 0 0,1 0 1,0-1-1,0 1 0,1-1 0,-1 0 0,0 0 0,0 0 1,1 0-1,5 0 0,11 2-110,0-1-1,0-1 1,25-2 0,-19 0 116,-24 1 8,0-1 0,0 1 1,0-1-1,1 0 0,-1 0 1,0 0-1,0 0 1,0 0-1,-1 0 0,1 0 1,0 0-1,0-1 0,-1 1 1,1-1-1,-1 0 0,1 1 1,-1-1-1,1 0 0,-1 0 1,0 0-1,0 0 0,0 0 1,1-4-1,1 0 10,-1 0 1,0 0-1,0-1 0,0 1 0,-1-1 1,1-13-1,-2 19 369,0 13-299,-2 16 54,1-19-148,0-1 1,1 1-1,0 0 0,0 0 0,1-1 0,2 14 0,1-19-710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43.15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47 2787,'0'0'12908,"46"-30"-12684,-19 25-96,-3-1-64,-3 1-32,-5 5-32,-4 0-32,3 0-64,-6 0-769,3 0-608,6 0-1218,3 0-1248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5:44.03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123 164 160,'0'0'2050,"-10"-8"-1884,5 5-46,0-1 1,0-1 0,1 1 0,0 0 0,0-1-1,0 0 1,0 0 0,1 0 0,0-1 0,0 1 0,0-1-1,1 1 1,-1-1 0,2 0 0,-1 0 0,0 0-1,1 0 1,0-11 0,0 14 482,0-15 88,1 18-565,0 0-1,0-1 1,0 1 0,0 0 0,0-1-1,0 1 1,0 0 0,0-1-1,0 1 1,0 0 0,0 0 0,0-1-1,0 1 1,-1 0 0,1-1-1,0 1 1,0 0 0,0 0 0,0-1-1,-1 1 1,1 0 0,0 0-1,0-1 1,0 1 0,-1 0 0,1 0-1,0 0 1,0 0 0,-1-1-1,1 1 1,0 0 0,-1 0 0,1 0-1,0 0 1,0 0 0,-1 0-1,1 0 1,0 0 0,-1 0 0,1 0-1,0 0 1,-1 0 0,0 1-24,1 1 0,-1-1 1,0 1-1,1-1 0,-1 1 1,1-1-1,0 1 0,0 0 0,-1-1 1,1 1-1,0 0 0,0-1 1,0 1-1,1 3 0,-1 3 227,-22 174 3457,6-77-2944,15-118-2851,1-43 997,0 54 1022,0-1-1,0 0 1,1 1 0,-1-1-1,1 1 1,0-1 0,0 1-1,0-1 1,0 1 0,0-1-1,1 1 1,-1 0-1,1 0 1,0 0 0,-1 0-1,1 0 1,0 0 0,0 0-1,0 0 1,3-1 0,9-3 362,1 1 1,0 0-1,0 1 1,0 1 0,1 0-1,-1 1 1,1 1 0,-1 0-1,32 4 1,-21-2-798,-1-2-1,37-4 1,-20-7-1788,-41 12 1919,1-1 0,-1 1-1,1-1 1,-1 0 0,0 0-1,1 0 1,-1 0-1,0 0 1,0 0 0,1 0-1,-1 0 1,0 0 0,0 0-1,0 0 1,0-1-1,-1 1 1,1-1 0,0 1-1,0 0 1,-1-1 0,1 1-1,-1-1 1,0 1 0,1-3-1,-15-18-4268,-5-5 3633,17 13 1548,1 1-1,0-1 1,1-19 0,1 9 11303,-1 34-10186,9 431 1991,-3-440-10762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3.64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158 1 11371,'0'0'10506,"-21"163"-9385,6-73-449,-7 11-287,-5-6-129,0-5-192,3-16-64,9-25 0,9-25-801,6-18-2178,6-6-2818,24-33-5830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6:33.66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1268 44 2819,'0'0'7949,"0"-6"-7693,-3-28 1420,-11 34 2634,-17 0-2924,-93-3 1117,-99 3-474,-72 6-727,35-3-810,54 7 143,112 1-341,92-11-289,1 2-10,1-1-27,0-1-32,-12 289 363,9 1158-112,6-1023-214,11-213 55,-6-123-61,3 7 33,2 58 10,5 350 33,-15 114-27,0-66-149,-6-504 134,-1 1 1,-22 90 0,26-98 14,0-39-64,0 24-54,0-8 101,0-6-18,0 1 0,0-1 0,-1 1 0,-4 15 0,5-25-205,-4-12-2595,0-3 1090,2 0-1,0-1 1,-1-21-1,2-13-5349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6:30.40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742 45 3171,'0'0'5253,"-3"-3"-5875,-7-10 11067,-4 13-9201,-59-1 1870,35 0-3120,-1-1 0,-50-11 0,51 8 84,0 1 1,0 2-1,-51 4 1,15-1-14,35 9 53,7 0-7,-85-5 477,107-5-546,9 0-47,1 41-75,4 30 333,24 136 0,-16-136-205,8 138 1,-20 970 389,-13-909-369,5-114-12,-2 89-39,9-140 22,-2-31 33,13 125 1,1-103 22,-3 119 0,-8 536 133,-1-742-218,1-3-7,-1-1 0,1 0 0,0 1 0,1-1 0,-1 0 0,1 1-1,0-1 1,0 0 0,1 0 0,3 9 0,3 4 19,-7-13-9,4 29 25,-2 1 0,-1 0-1,-4 56 1,0-9-55,2-77 59,0-2-27,0 127-48,0-129 53,2 0-16,1 8-13,-3-8 7,0-1 1,0 1-1,0 0 1,0-1-1,0 1 1,0-1-1,0 1 1,0 0-1,0-1 1,0 1-1,1 0 1,-1-1-1,0 1 1,0-1-1,1 1 1,-1-1-1,0 1 1,1-1-1,-1 1 1,0-1-1,1 1 1,-1-1-1,1 1 1,-1-1 0,1 1-1,0 22-4,-1-22 31,0 18-26,0-16 6,3 67 52,0 4 273,-3-74-309,0 9 153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6:37.11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1788 38 0,'0'0'1868,"-7"-38"12204,4 38-13932,0 1 0,-1 0 0,1-1-1,0 1 1,0 0 0,0 1 0,0-1-1,0 0 1,0 1 0,1 0 0,-1 0-1,0 0 1,-3 3 0,4-3-69,-1 1 1,0-1-1,0 0 1,0 0-1,0 0 1,-1-1-1,1 1 1,0-1-1,-1 0 1,1 1-1,-1-1 1,1-1-1,-7 2 1,-593 6 4636,586-7-4672,0 1 0,0 1-1,0 1 1,0 0-1,1 2 1,0-1 0,-23 13-1,23-10 49,0-1 0,-1-1 0,1 0 0,-1-2-1,0 1 1,0-2 0,-28 2 0,17-5 2,-1 0 1,1 3-1,0 0 0,0 1 0,-31 10 1,41-10-20,-1 0 0,0-2 1,0 0-1,-32-2 1,-38 4 203,48 0-163,1-2 0,-54-5-1,12 1-13,-9 2 34,91 24-96,-2 136 43,4 179 165,34 167-133,-18 296-116,-21-520 12,18 163-158,7 462 155,-13-498-101,-6-176 90,-3-233-21,0 25 11,3 176 85,0-63-80,-3-137-53,0 34-134,0-32 213,0-2 22,7-17-19036,1-7 14584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6:39.04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133 66 7623,'0'0'5056,"-46"0"218,27-2-4989,18 1-262,0 1 0,-1-1 0,1 1 0,0-1 0,0 1 0,-1 0 0,1 0 0,0 0-1,0 0 1,-1 0 0,1 0 0,0 0 0,-1 0 0,1 0 0,0 0 0,0 1 0,-1-1 0,1 0 0,0 1 0,0-1 0,0 1-1,-1 0 1,1-1 0,0 1 0,0 0 0,0 0 0,0 0 0,0-1 0,0 1 0,1 0 0,-1 0 0,0 0 0,0 1 0,1-1-1,-2 1 1,-1 6 94,-1 1 0,1 0 0,0-1 0,1 1 0,0 0-1,0 0 1,1 0 0,0 18 0,40-22 1351,-40-4-1453,0 1 0,0 0 1,0 0-1,0 0 0,0-1 0,1 1 0,-1 0 0,1 0 1,-1 0-1,1 0 0,0 0 0,0 0 0,0 0 0,0 0 1,0 0-1,0 0 0,1 0 0,0 2 0,0-2-55,-1-1 0,1 0 0,0 0 0,0 0 0,0 0 0,0 0 0,-1 0 0,1 0 0,1 0 0,-1 0 0,0-1 0,0 1 0,0 0 0,0-1 0,0 1 0,1-1 0,-1 1 0,0-1 0,1 1 0,-1-1 0,0 0-1,1 0 1,-1 0 0,0 0 0,3 0 0,3 0-35,0-1 0,-1 0-1,1-1 1,0 1 0,-1-1 0,1-1-1,-1 1 1,8-5 0,-12 6 73,0 0 1,0 0 0,0 0 0,0 0 0,0 0-1,-1 0 1,1-1 0,0 1 0,-1-1 0,1 1-1,-1-1 1,1 1 0,-1-1 0,0 0-1,0 0 1,0 1 0,0-1 0,0 0 0,0 0-1,-1 0 1,1 0 0,0 0 0,-1-1 0,0 1-1,1 0 1,-1 0 0,0 0 0,0 0-1,0 0 1,-1-5 0,0 6 55,0 0-1,0 0 1,0 0 0,0 0-1,0 0 1,0 0-1,0 0 1,0 0 0,0 0-1,0 1 1,-1-1 0,1 0-1,0 1 1,-1-1-1,1 1 1,0-1 0,-1 1-1,1-1 1,0 1 0,-1 0-1,1 0 1,-1 0 0,-1 0-1,-43 1 916,30-1-743,17 1-232,-1-1-1,1 0 0,-1 0 0,0 0 0,1 1 0,-1-1 0,0 0 0,1 1 0,-1-1 1,0 0-1,0 1 0,1-1 0,-1 1 0,0-1 0,0 0 0,1 1 0,-1-1 1,0 1-1,0-1 0,0 0 0,0 1 0,0-1 0,0 1 0,0-1 0,0 1 1,0-1-1,0 1 0,0-1 0,0 0 0,0 1 0,0-1 0,0 1 0,0-1 1,0 1-1,-1-1 0,1 0 0,0 1 0,0-1 0,0 1 0,-1-1 0,1 0 0,0 1 1,-1-1-1,1 0 0,0 1 0,-1-1 0,1 0 0,0 0 0,-1 1 0,1-1 1,-1 0-1,2 0-53,0 0 0,1-1 0,-1 1 0,0-1 1,0 0-1,0 1 0,1-1 0,-1 0 0,0 1 0,0-1 0,0 0 1,0 0-1,-1 0 0,1 0 0,0 0 0,0 0 0,0 0 1,-1-1-1,1 1 0,-1 0 0,1 0 0,-1 0 0,1-1 1,-1 1-1,0 0 0,1-1 0,-1 1 0,0 0 0,0-1 1,0 1-1,0 0 0,0-2 0,-1-60 328,0 40-264,1 22 34,-1 1 0,1-1 0,0 1 0,-1-1 1,1 1-1,0-1 0,-1 1 0,1-1 0,-1 1 1,1-1-1,-1 1 0,1-1 0,-1 1 0,0 0 0,1-1 1,-1 1-1,1 0 0,-1 0 0,0-1 0,1 1 1,-1 0-1,0 0 0,1 0 0,-1 0 0,0 0 1,1 0-1,-1 0 0,0 0 0,1 0 0,-2 0 0,-23 5 722,21-3-726,1 1 1,0-1 0,-1 1-1,1 0 1,0 0-1,0 1 1,0-1-1,1 1 1,-1-1-1,1 1 1,0 0 0,0 0-1,0 0 1,-2 8-1,1-1-38,0 0-1,1 0 1,1 0-1,0 0 1,0 12-1,2-21-22,0-1 0,0 1-1,1 0 1,-1-1 0,0 1 0,1-1 0,-1 1-1,1-1 1,-1 0 0,1 1 0,0-1-1,-1 0 1,1 0 0,0 0 0,0 0 0,0-1-1,0 1 1,0 0 0,0-1 0,0 0 0,0 1-1,0-1 1,0 0 0,0 0 0,3 0-1,1 1-108,1 0 0,-1-1 0,0 0 0,1 0 0,-1 0 0,1-1 0,-1 0 0,7-2 0,-12 3 148,-1 0 0,1 0 0,0 0 0,-1-1 0,1 1 0,-1 0-1,1 0 1,0 0 0,-1-1 0,1 1 0,-1 0 0,1-1 0,-1 1 0,1 0 0,-1-1 0,0 1 0,1-1 0,-1 1 0,1-1 0,-1 1 0,0-1 0,1 1 0,-1-1 0,0 1 0,1-1 0,-1 1 0,0-1 0,0 0 0,0 1 0,0-1 0,0 1 0,0-1 0,1 0 0,-1 1 0,0-1 0,-1 0 0,1 1 0,0-1 0,0 1 0,0-1 0,0 0 0,0 1 0,-1-1 0,1 1 0,0-1 0,0 1 0,-1-1 0,1 1 0,-1-1 0,1 1 0,0-1 0,-1 1 0,1-1 0,-1 1 0,1-1 0,-1 1 0,1 0 0,-2-1 0,-32-16 578,5 14-196,28 3-385,1 1 0,-1 0 0,0-1 1,1 1-1,-1 0 0,1 0 0,-1-1 0,1 1 1,-1 0-1,1 0 0,-1 0 0,1 0 1,0 0-1,-1-1 0,1 1 0,0 0 1,0 0-1,0 0 0,0 0 0,0 0 0,0 0 1,0 0-1,0 0 0,1 1 0,-1-1-28,0 0 0,0 0 0,1 0 0,-1 0-1,1 0 1,-1 0 0,0 0 0,1 0 0,0-1 0,-1 1-1,1 0 1,0 0 0,-1-1 0,1 1 0,0 0-1,0-1 1,-1 1 0,1-1 0,0 1 0,0-1-1,0 1 1,0-1 0,0 0 0,0 1 0,0-1-1,0 0 1,-1 0 0,1 0 0,0 0 0,0 0 0,0 0-1,0 0 1,0 0 0,1 0 0,0 0-32,-1 0 0,0 0 0,0 0 0,0 0 0,1 0 0,-1 0 0,0 0 0,0-1 0,0 1 0,1 0-1,-1-1 1,0 1 0,0-1 0,0 1 0,0-1 0,0 0 0,0 1 0,0-1 0,0 0 0,0 0 0,0 0 0,0 0 0,-1 0 0,1 0 0,0 0 0,-1 0 0,1 0 0,0-1 0,1-5 64,-1 0 1,0 0-1,-1-1 0,0 1 0,0 0 1,0 0-1,-3-13 0,2 18 42,1 0-1,-1 0 1,0 0-1,0 0 0,0 0 1,0 0-1,0 1 1,0-1-1,-1 0 1,1 1-1,0-1 0,-1 1 1,0 0-1,1-1 1,-1 1-1,0 0 1,1 0-1,-1 0 1,0 0-1,0 0 0,0 0 1,0 1-1,0-1 1,0 1-1,0-1 1,0 1-1,0 0 0,0 0 1,0 0-1,-4 0 1,4 1-38,1-1-1,-1 1 1,0 0 0,1 0 0,-1 0 0,1 0 0,-1 0-1,1 0 1,-1 0 0,1 1 0,0-1 0,-1 1 0,1-1-1,0 0 1,0 1 0,0 0 0,0-1 0,1 1 0,-1 0-1,0-1 1,1 1 0,-1 0 0,1 0 0,-1 0 0,1 3-1,-9 50 198,8 10-262,6-63-43,-1-1 0,0 0 1,1-1-1,-1 1 0,1-1 0,-1 0 1,1 0-1,0 0 0,6-2 0,-5 1 39,0-1-1,0 0 0,0 0 1,0-1-1,0 0 0,0 0 1,-1 0-1,1 0 0,-1-1 1,7-7-1,-9 9 48,-1 1 0,1-2 1,-1 1-1,0 0 0,0 0 0,0-1 0,-1 1 1,1-1-1,0 1 0,-1-1 0,1 0 1,-1 0-1,0 1 0,0-1 0,0 0 0,-1 0 1,1 0-1,-1 0 0,1 0 0,-1-1 0,0 1 1,0 0-1,0 0 0,-1-3 0,-3 2 51,1 1 0,0-1 1,-1 1-1,0-1 0,0 1 0,0 1 0,0-1 0,0 0 1,-1 1-1,1 0 0,-1 0 0,0 1 0,-7-3 0,2 0 18,3 2 33,1 0 0,-1 0 0,0 0 0,1 1-1,-1 0 1,-13 0 0,19 1 53,1 4-144,0 0 1,1 0 0,-1 0 0,1 0-1,0 0 1,0 0 0,0 0 0,0 0-1,1-1 1,-1 1 0,1 0 0,0-1 0,0 1-1,0-1 1,1 0 0,-1 0 0,1 0-1,0 0 1,0 0 0,0 0 0,0-1-1,0 1 1,0-1 0,1 0 0,6 3 0,1-1-182,0 0 1,1-1 0,-1 0 0,1-1 0,-1 0 0,1-1 0,20 0-1,-31-1 135,-1 0 0,1 0-1,0 0 1,0 0 0,0-1-1,-1 1 1,1 0 0,0 0-1,-1-1 1,1 1 0,0 0-1,0-1 1,-1 1-1,1-1 1,-1 1 0,1-1-1,0 1 1,-1-1 0,1 1-1,-1-1 1,1 0 0,-1 1-1,0-1 1,1 0 0,-1 1-1,1-3 1,3-26-204,-4 24 292,-1 0-1,0-1 0,1 1 0,-2 0 1,1 0-1,-1-1 0,1 1 1,-6-8-1,1 5 106,-1 1 1,0 1-1,-1-1 0,1 1 1,-2 0-1,1 1 0,0 0 1,-1 0-1,0 1 0,0 0 1,0 0-1,-1 1 0,1 0 1,-1 1-1,0 0 0,1 1 1,-12-1-1,20 2-140,-1 0 0,1 1 0,-1-1 0,1 0 0,0 1 0,-1-1 0,1 1 0,0-1 0,0 1 0,-1 0 0,1-1 0,0 1 0,0 0 0,0 0 0,0 0 0,0 0 0,0 0 0,0 0 0,0 0 0,0 0 0,1 0 0,-1 1 0,0-1-1,1 0 1,-1 0 0,1 1 0,-1-1 0,1 0 0,0 1 0,-1-1 0,1 2 0,-4 50 263,4-45-268,-1 15-80,0-15-11,1 0 0,-1 0-1,2 0 1,-1 0 0,2 9-1,-1-16 67,-1 0 0,0 1 0,1-1-1,-1 1 1,1-1 0,0 0-1,-1 1 1,1-1 0,0 0-1,0 0 1,0 1 0,0-1 0,0 0-1,0 0 1,0 0 0,0 0-1,0 0 1,1 0 0,-1-1 0,0 1-1,0 0 1,1-1 0,-1 1-1,1-1 1,-1 1 0,1-1 0,-1 0-1,0 1 1,1-1 0,-1 0-1,1 0 1,1 0 0,2 0-134,0 0-1,0 0 1,-1 0 0,1-1 0,0 0 0,0 0 0,-1 0 0,1 0 0,0-1-1,8-4 1,-11 5 141,0-1-1,0 0 1,0 0-1,-1 0 0,1 0 1,0 0-1,-1 0 1,0-1-1,1 1 1,-1 0-1,0-1 0,0 1 1,0-1-1,0 1 1,-1-1-1,1 1 0,-1-1 1,0 0-1,1 1 1,-1-1-1,-1-5 1,2 1 72,-1 0 1,-1 0 0,1-1-1,-1 1 1,-1 0 0,1 0 0,-1 0-1,0 0 1,-1 0 0,0 1-1,-4-9 1,5 12-3,-1 0 1,0 0-1,0 0 1,0 0-1,0 0 1,0 1-1,0-1 0,-1 1 1,1 0-1,-1 0 1,0 1-1,1-1 1,-1 1-1,0-1 1,0 1-1,0 0 0,0 1 1,0-1-1,0 1 1,0 0-1,-7 0 1,10 0-65,1 0 0,0 0 1,-1 0-1,1 0 0,0 1 1,-1-1-1,1 0 1,0 0-1,-1 0 0,1 0 1,0 1-1,0-1 1,-1 0-1,1 0 0,0 1 1,0-1-1,-1 0 0,1 1 1,0-1-1,0 0 1,0 1-1,0-1 0,-1 0 1,1 1-1,0-1 1,0 0-1,0 1 0,0-1 1,0 0-1,0 1 0,0-1 1,0 0-1,0 1 1,0-1-1,0 0 0,0 1 1,0-1-1,0 1 1,0-1-1,0 0 0,1 1 1,-1-1-1,0 0 0,0 1 1,0-1-1,0 0 1,1 0-1,-1 1 0,0-1 1,0 0-1,1 0 0,-1 1 1,0-1-1,1 0 1,-1 0-1,0 0 0,1 1 1,-1-1-1,0 0 1,1 0-1,-1 0 0,19 1-590,-14 0 423,0 0 0,0-1 0,0 0 0,1 0 0,-1 0-1,0 0 1,0-1 0,0 0 0,0 0 0,0 0 0,0-1 0,0 0 0,6-3 0,-10 4 288,-23 2 1218,18 0-1278,0 0 1,-1 0-1,1 0 0,0 1 0,0-1 1,0 1-1,0 0 0,0 0 1,-4 3-1,6-3-301,0-1 1,0 0-1,1 0 1,-1 1-1,1-1 1,-1 1-1,1 0 1,0-1-1,-1 1 1,1 0-1,0 0 1,0 0-1,0 0 1,1 0-1,-1 0 1,0 0-1,1 0 1,-1 0-1,0 4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6:40.39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199 1 2050,'0'0'2210,"25"3"9444,-27-3-11524,-16-1 475,0 1 1,0 1-1,0 1 1,0 0 0,-28 8-1,42-8-609,-1 0 0,0 0 0,1 0 0,-1 1 0,1-1 0,0 1 0,0 0 0,0 1 0,0-1 0,0 1 0,1-1 0,-1 1-1,1 0 1,0 0 0,0 1 0,1-1 0,-1 1 0,1-1 0,0 1 0,0 0 0,1 0 0,-1-1 0,1 1 0,-1 10 0,2-12-11,-5 46 46,5-48-39,-1 0 0,1 1-1,0-1 1,0 0 0,0 0 0,0 0-1,0 1 1,0-1 0,0 0-1,1 0 1,-1 0 0,0 1 0,1-1-1,-1 0 1,1 0 0,-1 0 0,1 0-1,-1 0 1,1 0 0,0 0-1,-1 0 1,1 0 0,0 0 0,0 0-1,0 0 1,0-1 0,0 1-1,0 0 1,0-1 0,1 2 0,6-1-145,0-1 1,0 1 0,0-1 0,0-1-1,0 0 1,0 0 0,13-3 0,-17 2 34,0 0 1,0 0-1,0-1 1,0 1 0,-1-1-1,1 0 1,-1 0-1,1 0 1,-1 0 0,0 0-1,0-1 1,-1 0 0,1 1-1,-1-1 1,3-5-1,0 0 116,0-1 0,-1 0 1,0 0-1,0 0 0,-1-1 0,-1 1 0,0-1 0,0 0 0,-1 0 0,0-12 0,-1 22 952,-40 7 2226,38-5-3150,-1 1 1,1-1-1,-1 1 1,1 0-1,0 0 0,0 0 1,0 0-1,0 0 1,0 0-1,0 0 1,1 1-1,-1-1 1,1 1-1,-1 0 0,1-1 1,0 1-1,-1 5 1,-2 6 73,0 1 0,2-1 1,0 1-1,0 0 0,1 0 1,2 22-1,-1-12-71,0-24-36,0 1 1,0 0-1,0-1 0,1 1 0,-1 0 0,0-1 1,0 1-1,1 0 0,-1-1 0,1 1 1,0-1-1,-1 1 0,1-1 0,0 1 1,0-1-1,0 0 0,0 1 0,0-1 0,0 0 1,0 0-1,1 0 0,-1 0 0,0 0 1,1 0-1,-1 0 0,0 0 0,1 0 1,-1 0-1,3 0 0,2 0-226,1 1-1,0-1 1,0 0 0,0-1 0,12 0-1,-11 0-122,-7 0 316,0-1-1,0 1 1,0-1 0,0 1-1,0-1 1,-1 0 0,1 1-1,0-1 1,0 0 0,0 0-1,-1 1 1,1-1 0,0 0-1,-1 0 1,1 0 0,-1 0 0,1 0-1,-1 0 1,1 0 0,-1 0-1,0 0 1,1 0 0,-1 0-1,0 0 1,0-1 0,0 1-1,0 0 1,0 0 0,0-2-1,0-44-44,-1 36 72,1 7 65,-1 0-1,1 0 1,-1 0-1,-1 0 1,1 0 0,0 0-1,-1 0 1,0 0 0,0 1-1,0-1 1,0 1-1,-1 0 1,1-1 0,-1 1-1,0 0 1,0 0 0,0 1-1,0-1 1,0 1-1,-1-1 1,1 1 0,-6-2-1,6 2 42,0 0 0,0 1 0,0 0 0,-1-1 0,1 1 0,0 0 0,-1 1 0,1-1 0,0 1 0,-1-1 0,1 1 0,-1 0 0,1 0 0,-1 1 0,1-1 0,-1 1 0,1 0 0,0 0 0,-1 0 0,1 0-1,0 0 1,0 1 0,0-1 0,0 1 0,0 0 0,0 0 0,-4 4 0,2 1-20,0 0-1,0 1 0,1 0 1,0 0-1,1 0 1,0 0-1,0 0 0,0 1 1,1-1-1,0 1 1,1 0-1,0 0 0,1-1 1,-1 1-1,3 17 1,-2-24-83,0-1 0,1 1 0,-1 0 0,0-1 0,1 1 0,-1 0 0,1-1 0,-1 1 0,1-1 0,0 1 0,0-1 0,0 1 0,0-1 0,0 0 0,0 1 0,0-1 0,0 0 0,0 0 0,0 0 0,1 0 0,-1 0 0,3 1 0,0 0-40,0 0 1,0-1 0,0 0-1,0 0 1,0 0-1,0 0 1,0-1-1,0 1 1,5-1 0,0-1-79,1 1 0,-1-1 0,0-1 1,0 0-1,0 0 0,0 0 0,0-2 1,9-3-1,-12 3 15,0 1 0,0-1 0,0-1 0,0 1 0,-1-1 0,0 0 0,0 0 0,0-1 1,-1 1-1,1-1 0,-1 0 0,-1 0 0,1-1 0,-1 1 0,0-1 0,-1 0 0,1 1 0,-1-1 0,-1 0 0,1-1 0,-1 1 0,0 0 1,-1 0-1,0 0 0,-1-10 0,1 14 142,-1 0 0,1-1 0,-1 1 0,0 0 1,-1 0-1,1 0 0,0 0 0,-1 0 0,0 0 0,1 0 1,-1 1-1,0-1 0,0 1 0,-1-1 0,1 1 1,-1 0-1,1 0 0,-1 0 0,1 0 0,-1 0 0,0 0 1,0 1-1,0 0 0,0-1 0,-6 0 0,0-1 239,-1 0 1,1 1-1,-1 0 0,0 1 0,1 0 0,-1 1 1,-19 1-1,26-1-226,1 1 1,-1-1-1,1 1 1,-1 0-1,1 0 1,0 0 0,0 1-1,-1-1 1,1 0-1,0 1 1,0-1-1,0 1 1,0 0-1,1 0 1,-1-1-1,0 1 1,1 0-1,0 1 1,-1-1-1,1 0 1,0 0-1,0 1 1,0-1-1,0 0 1,0 1 0,1-1-1,-1 4 1,-2 7-7,1 1 1,1-1 0,0 23-1,1-34-33,0-1-17,0 1-1,0-1 1,0 1 0,0 0 0,1-1-1,-1 1 1,0-1 0,1 1 0,0-1-1,-1 1 1,1-1 0,0 1 0,-1-1-1,1 0 1,0 1 0,0-1 0,0 0-1,0 0 1,0 0 0,1 0 0,-1 1-1,0-2 1,0 1 0,3 1 0,-1 0-46,1-1 1,-1 0-1,1 0 1,-1 0 0,1 0-1,0 0 1,-1-1-1,1 0 1,0 0 0,5 0-1,-2-1-69,0 1-1,0-2 1,0 1-1,0-1 1,0 0-1,0 0 1,0-1-1,-1 1 0,1-2 1,9-5-1,-15 8 131,1 0 0,-1 0-1,0 0 1,1 0-1,-1 0 1,0-1 0,0 1-1,0 0 1,0-1-1,0 1 1,0 0-1,0-1 1,0 1 0,0-1-1,-1 0 1,1 1-1,-1-1 1,1 1 0,-1-1-1,0 0 1,1 1-1,-1-1 1,0 0-1,0 0 1,0 1 0,-1-1-1,1 0 1,0 1-1,0-1 1,-1 0 0,1 1-1,-1-1 1,0 1-1,1-1 1,-1 1 0,0-1-1,0 1 1,0-1-1,0 1 1,0 0-1,0-1 1,-1 1 0,1 0-1,0 0 1,-1 0-1,1 0 1,0 0 0,-1 0-1,1 1 1,-4-2-1,-2-2 257,-1 0 0,0 0 1,0 1-1,0 1 0,-1-1 0,1 1 0,-1 1 0,-13-2 0,19 3-136,0 0 1,1 0-1,-1 0 0,0 0 1,1 0-1,-1 1 0,0 0 1,1-1-1,-1 1 0,-4 2 1,6-2-121,1 0 1,-1 0-1,0-1 1,1 1-1,-1 0 1,1 0 0,-1 0-1,1 0 1,-1 0-1,1 0 1,0 0-1,0 1 1,-1-1-1,1 0 1,0 0-1,0 0 1,0 0 0,0 0-1,0 0 1,0 0-1,1 0 1,-1 0-1,0 1 1,0-1-1,1 0 1,-1 0-1,1 0 1,-1 0 0,1 0-1,0 1 1,1 0-41,-1-1-1,1 1 1,-1 0 0,1 0 0,0-1 0,-1 1 0,1-1 0,0 0 0,0 1 0,0-1 0,0 0-1,1 0 1,-1 0 0,0 0 0,0-1 0,0 1 0,1-1 0,-1 1 0,0-1 0,1 0 0,2 0 0,62 1-1103,-48-1 517,-6-1 188,-31 4 1253,11 0-630,1 1 0,0-1-1,0 1 1,0 0 0,0 0 0,1 1-1,-9 8 1,11-10-173,0 0-1,0 0 1,0 1 0,1-1-1,-1 0 1,1 1 0,0 0 0,0-1-1,0 1 1,1 0 0,-1 0-1,1 0 1,0 0 0,0 6-1,31-10-3674,15-12 112,16-24-2055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6:41.51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110 187 1313,'0'0'5728,"-6"-12"-4233,0-5-981,4 11-185,-1-1-1,1 1 0,-1 0 1,0 0-1,-1 0 1,-4-6-1,7 11-135,1 1-1,-1-1 0,0 1 0,0-1 0,1 1 0,-1 0 1,0-1-1,0 1 0,1 0 0,-1-1 0,0 1 1,0 0-1,0 0 0,1 0 0,-1-1 0,0 1 0,0 0 1,0 0-1,0 0 0,1 1 0,-1-1 0,0 0 0,0 0 1,0 0-1,1 1 0,-1-1 0,0 0 0,0 1 1,0-1-1,1 0 0,-1 1 0,0-1 0,1 1 0,-1-1 1,0 2-1,-22 21 1111,20-15-1028,-1-1 0,1 1 0,1 0 1,-1 0-1,-1 13 0,3-19-276,1 0 1,-1-1-1,1 1 0,0 0 0,-1-1 0,1 1 0,0 0 0,0 0 0,0-1 1,1 1-1,-1 0 0,0-1 0,1 1 0,-1 0 0,1-1 0,-1 1 0,1-1 1,0 1-1,-1-1 0,1 1 0,0-1 0,0 1 0,0-1 0,0 0 0,0 1 1,1-1-1,-1 0 0,0 0 0,1 0 0,-1 0 0,0 0 0,3 1 0,2 0-206,0-1-1,0 0 1,-1 0-1,1-1 1,0 1-1,0-1 1,0-1-1,0 1 1,0-1-1,10-2 1,-13 2 136,-1 0 0,1 0 0,-1 0 1,1-1-1,-1 1 0,1-1 0,-1 0 0,0 1 1,0-1-1,0 0 0,0 0 0,0 0 1,-1-1-1,1 1 0,0 0 0,-1-1 1,0 1-1,0-1 0,1 1 0,-1-1 1,-1 1-1,1-1 0,0 0 0,0-4 1,0 2 133,0 0 0,-1 0 0,1 0 0,-1 0 0,0 0 0,0 0 0,-1 0 0,0 0 0,0 0 0,0 0 0,0 0 0,-1 0 0,1 1 0,-1-1 0,-1 1 0,1-1 0,-1 1 0,1 0 0,-7-7 0,5 7 139,-1 0 0,0 0 0,0 1 1,0 0-1,0 0 0,-1 0 0,1 1 0,-1 0 1,1 0-1,-1 0 0,0 1 0,0-1 0,0 1 1,0 1-1,0-1 0,-9 1 0,14 24-106,1-19-93,0 0 0,0 0 0,0 0 0,1 0 0,0 0 0,0 0-1,0 0 1,1 0 0,-1-1 0,5 10 0,-4-12-20,0 0 0,0 0 1,0 0-1,0 0 0,0 0 1,1 0-1,-1-1 0,0 1 0,1-1 1,-1 0-1,1 0 0,0 1 1,-1-2-1,1 1 0,0 0 0,0 0 1,-1-1-1,1 0 0,0 1 1,0-1-1,5-1 0,-4 1-67,0 0 0,0 0 0,0-1 0,0 1 0,0-1 0,0 0 0,0 0 1,-1 0-1,1-1 0,0 0 0,-1 1 0,1-1 0,5-5 0,-7 6 57,-1-1 0,1 1 1,-1-1-1,0 1 0,0-1 1,0 0-1,0 0 0,0 1 1,0-1-1,0 0 0,-1 0 1,1 0-1,-1 0 1,1 0-1,-1 0 0,0 0 1,0 0-1,0 0 0,0 0 1,0 0-1,0 0 0,0 0 1,-1 0-1,1 0 0,-1 0 1,0 0-1,1 0 0,-1 0 1,-2-3-1,2 3 63,0 1-1,0-1 1,0 0 0,0 1 0,0-1 0,0 1-1,-1-1 1,1 1 0,0 0 0,-1-1 0,1 1-1,-1 0 1,1 0 0,-1 0 0,0 0 0,0 0-1,1 1 1,-1-1 0,0 0 0,0 1 0,0-1-1,0 1 1,0 0 0,1 0 0,-1 0-1,0 0 1,0 0 0,0 0 0,0 0 0,0 0-1,0 1 1,0-1 0,0 1 0,1-1 0,-4 3-1,0-1 107,0 0-1,0 0 0,0 1 1,1 0-1,-1 0 0,1 0 1,0 1-1,0-1 0,0 1 0,0 0 1,-4 6-1,3-2-23,0 1 0,1-1 0,0 1 0,1 1 0,0-1-1,0 0 1,1 1 0,0-1 0,1 1 0,0-1 0,0 18 0,1-26-124,0 0 0,0 0 0,1-1 0,-1 1 0,0 0 0,0 0 0,1-1-1,-1 1 1,0 0 0,1-1 0,-1 1 0,1 0 0,-1-1 0,1 1 0,-1-1 0,1 1 0,-1-1 0,1 1 0,-1-1 0,1 1 0,0-1 0,-1 0 0,1 1 0,0-1 0,-1 0 0,3 1 0,27 4-259,-22-5 146,-1 0 0,1-1 0,-1 0 0,1 0-1,12-4 1,-17 4 102,0 0-1,0-1 0,-1 1 0,1-1 1,0 0-1,-1 0 0,1 0 0,-1 0 1,0 0-1,0 0 0,1 0 0,-2-1 1,1 0-1,0 1 0,0-1 0,-1 0 1,1 1-1,-1-1 0,0 0 1,0 0-1,0 0 0,0 0 0,-1 0 1,1-1-1,-1 1 0,0 0 0,0 0 1,0 0-1,0 0 0,0 0 0,-1-1 1,0 1-1,1 0 0,-3-4 0,2 4 132,-1-1-1,1 0 0,-1 0 1,0 1-1,-1-1 1,1 1-1,-1 0 0,1-1 1,-1 1-1,0 1 0,0-1 1,0 0-1,-1 1 0,1-1 1,0 1-1,-1 0 0,0 0 1,0 0-1,1 1 0,-1-1 1,0 1-1,0 0 1,0 0-1,0 1 0,0-1 1,-5 1-1,7 0-82,1 0 0,0 0 0,-1 1-1,1-1 1,0 1 0,0-1 0,-1 1 0,1 0 0,0-1-1,0 1 1,0 0 0,0 0 0,0 0 0,0-1 0,0 1 0,0 0-1,0 1 1,1-1 0,-1 0 0,0 0 0,1 0 0,-1 0-1,0 1 1,1-1 0,0 0 0,-1 0 0,1 1 0,0-1 0,-1 0-1,1 1 1,0-1 0,0 0 0,0 1 0,0-1 0,1 0 0,-1 1-1,1 1 1,-1-1-44,0 0 0,0 0-1,1 0 1,-1 0-1,1 0 1,-1 0 0,1 0-1,0 0 1,0 0 0,0 0-1,0-1 1,0 1 0,0 0-1,0-1 1,1 1-1,-1-1 1,0 1 0,1-1-1,-1 0 1,1 0 0,0 1-1,-1-1 1,1 0 0,0-1-1,0 1 1,0 0-1,-1 0 1,5 0 0,0 0-102,1 0 0,-1-1 0,1 0 1,-1 0-1,1-1 0,-1 0 0,0 0 1,1 0-1,-1-1 0,0 0 0,0 0 0,0 0 1,0-1-1,11-6 0,-13 5 66,0 1 1,0-1-1,0 0 0,0-1 0,0 1 0,-1-1 1,0 1-1,0-1 0,0 0 0,-1 0 0,0 0 1,0-1-1,0 1 0,0 0 0,-1-1 0,0 1 1,1-11-1,-1 14 85,-1 1 1,0-1-1,1 0 0,-1 0 1,0 1-1,0-1 0,0 0 1,0 0-1,0 0 0,0 1 1,-1-1-1,1 0 0,-1 1 1,1-1-1,-1 0 0,1 1 1,-1-1-1,0 0 0,0 1 1,0-1-1,0 1 0,0-1 1,0 1-1,0 0 0,-1 0 1,1-1-1,0 1 1,-3-1-1,-1 0 140,0 1 1,0 0 0,0 0-1,0 0 1,0 1-1,0 0 1,-1 0 0,-5 0-1,-4 0 37,9 1-98,1 0 0,0 0 1,0 0-1,-1 1 0,1 0 0,0 0 1,0 0-1,0 0 0,1 1 0,-9 5 1,11-6-179,-1 0 0,0 0 0,1 1 0,-1-1 0,1 1 0,0-1 0,0 1 0,-3 5 0,4-7-173,1 1-1,-1-1 1,1 1-1,-1 0 1,1-1-1,-1 1 1,1 0-1,0-1 1,0 1-1,0 0 1,0 0-1,0-1 1,0 1-1,0 0 1,0-1 0,1 1-1,0 2 1,6-1-4927,16-2-3544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6:49.62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35 3570 3043,'0'0'614,"0"-5"-1927,0 4 1662,-2-14-943,-5 8 8254,-5 8-4581,-1-1 2849,24 10-3319,40 2-2203,-9-8-324,0-1 1,76-6-1,-29 1-9,250 10-41,316-8-251,-654 0 353,-1-41-156,0 23 30,1 10 4,-1 1-1,0-1 1,-1 0 0,1 0-1,-1 0 1,-1 0 0,-4-14 0,3 13-18,1 0 1,0 0-1,0 0 1,1 0-1,0 0 1,0-1-1,1 1 1,2-12-1,-1-8-3,-7-20-18,6 44 30,0-2 5,0 0-1,0-1 1,0 1 0,-1-1 0,0 1-1,-1 0 1,1-1 0,-2 1 0,-4-12-1,3 5-9,0 0-1,0 0 0,2-1 0,0 1 1,0 0-1,2-1 0,1-28 1,-2-29 7,-5-308 142,8 213-43,-2 149-93,1-3 50,-1 1 0,-1 0 0,0 0 0,-2 0 0,-1 0 0,-6-21 0,4 22-2,2 0 0,-1-1 0,-1-25 0,4 25-7,-1 0 0,-1 1-1,-8-26 1,8 31-20,1 0 0,0 0 0,1 0 0,0-25 0,-2-19 75,-5-22-19,5-154-1,5 142 133,5-332 74,-4 377-285,3 1 0,18-80 0,2-13 12,-18 85-72,-1 14 47,1-59 0,-5 77-12,0-1 0,1 1 0,2 1 1,10-34-1,-9 32-87,-4 14 134,-1-1-1,0 0 1,-1 1-1,0-1 0,-2-14 1,1-12-96,1 35 33,1-5 32,0 0 0,0-1 0,-1 1 0,1 0 0,-1-1 0,-1 1 0,-1-11 0,1-8 32,1 24-70,78-18-212,88 21 258,122-2 42,-201-10-76,-86 10-6,33 0 0,223-11 64,-197 11-35,-7 2 14,0-3 1,70-11 0,4-2-25,-34 6-6,121-1-5,-42 4 42,-92-3-31,100-24 0,-166 25-332,-36 16-15390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6:54.63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34 3427 1313,'0'0'3006,"-4"3"-2915,0 0 613,-8 5-1382,6-6 3953,-1-2 5547,44 0-5817,571-8 359,-432-4-3203,5 0 19,-29 22-169,34-8-59,-97-4 32,11-6 5,21-3-10,-68 11 112,-52 0-65,72 0-229,-71 1 201,-1-1-1,0 0 1,1 0-1,-1 0 0,0-1 1,1 1-1,-1 0 0,0 0 1,1-1-1,-1 1 0,0-1 1,1 1-1,-1-1 1,0 1-1,0-1 0,1 0 1,-1 0-1,0 0 0,0 1 1,0-1-1,0 0 0,0 0 1,0 0-1,-1-1 0,1 1 1,0 0-1,0 0 1,-1 0-1,1-1 0,0 0 1,0-4 5,0 1 0,-1-1 0,1 0 0,-1 0 0,0 1 0,-1-8 0,0-8-17,1-897 1775,-1 888-1632,-10-51-1,-1-11 0,-3-463 197,-4 253-293,17 203 44,0 35 44,9-102-1,9 88-124,-11 58 27,0-1-1,-2 1 0,2-35 1,-3 16 28,2 0 1,17-70 0,0 0-54,-18 66 96,-1-1-1,-4-48 1,-1 5 35,3 69-124,1 11-4,-1 0 0,0 0 0,0 0 0,0 0 0,-1 0 1,0 0-1,-1 0 0,0 0 0,-4-12 0,4 6-182,3 2 60,38 11 170,-30-1-52,0-1 0,0 0 0,0 0 1,0 0-1,0-1 0,0 0 0,-1-1 0,16-9 1,23-9 26,-41 21-23,181-15-144,65 16 144,-107 13 27,13-4-27,-128-10 6,0-1 0,0-1 1,0-2-1,41-11 1,-56 13-18,-1 0 1,31 0 0,-32 3 2,1-1-1,0-1 1,21-5 0,33-7 8,-58 11-56,0 0 0,0 1-1,0 1 1,0-1 0,21 2 0,-27-3-1829,-16 0-5230,-19 3-2606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6:59.28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 3419 769,'0'0'3806,"-12"-6"3881,9-6-4039,3 9-1241,8 2-1118,8 0-1586,235 4 2326,-162 1-1749,100-9 0,-107-5-257,-35 4 254,56-1 0,-45 5 9,64-12 1,-83 9-230,12 1 93,92 5 0,-48 1-173,-23-1 66,7 0-1,142-16 1,-196 13-47,1 1 0,0 1-1,-1 1 1,1 1 0,35 8-1,13 1-1,-38-9 43,45-2 0,-26-1-20,-52 0-20,0 0-1,0 1 1,0-1 0,0 0-1,-1 0 1,1-1 0,0 1 0,-1-1-1,1 1 1,-1-1 0,1 0-1,-1 1 1,0-1 0,0-1-1,3-2 1,-3 2 0,0 1 1,-1 1-1,1-1 0,0 0 1,0 0-1,0 1 0,1-1 0,-1 1 1,0 0-1,0-1 0,1 1 1,-1 0-1,1 0 0,-1 1 1,3-2-1,-4 2-24,26-20-42,-17-1 80,-2-1 1,-1-1-1,0 1 0,-2-1 1,0 0-1,2-41 0,-7-149-11,-3 97-10,2 59 15,0 6 8,9-77 1,-3 66 174,-3-93 0,-3 83-110,1-23 143,-4-165 22,-7 116-269,9 122 73,0 1 0,-5-24 1,3 24-42,1-1 0,-1-24 0,4-605 640,-1 631-637,0 1-1,-2 0 1,-8-30 0,1 1-12,-12-96 14,20 124-29,0 0 0,1 1 0,1-1 0,1 0 1,4-24-1,36-151 12,-37 164 16,-2-1-1,0 0 0,-5-39 0,1-3-14,2 74-21,0 0-6,-2-1 5,1-1 27,1 2 48,52 0-608,114 16 490,-57-13 43,3 11-37,-51-13 92,-28 1 3,61-6 1,-50-4-42,27-2-12,-56 9 34,0 1 1,0-2-1,0 0 0,-1-1 0,1 0 0,26-10 1,-8 5-54,-29 8 37,-1 0-1,1-1 1,-1 1 0,0-1 0,1 0 0,-1 0 0,0 0-1,1 0 1,-1-1 0,0 1 0,5-4 0,-7 4-55,-1 9-8178,0 1 1548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7:00.58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121 96 5221,'0'0'11216,"1"-1"-11106,-1 0 1,0 0-1,0 0 1,0 0-1,0 0 0,0 0 1,0 0-1,0 0 1,0 0-1,0 0 1,0 0-1,0 0 0,-1 1 1,1-1-1,0 0 1,-1 0-1,1 0 0,-2-1 1,-3 2-51,0 2-1,0-1 1,1 0 0,-1 1-1,0 0 1,0 0 0,1 0-1,0 1 1,-1-1 0,1 1-1,0 0 1,0 0 0,0 1-1,1-1 1,-1 1 0,-4 7-1,3-6-14,1 0 0,0 1 0,0 0-1,1-1 1,0 1 0,0 1 0,0-1-1,1 0 1,-1 1 0,2-1 0,-1 1-1,-1 12 1,4-16-36,0-1 0,-1 1 0,1 0 0,0-1 0,0 1 0,1-1 0,-1 1 0,1-1 0,-1 0 0,1 1 0,0-1 0,-1 0 0,1 0 0,0 0 0,1 0 0,-1-1 0,0 1 0,0 0 0,1-1 0,-1 0 0,1 0-1,-1 1 1,1-1 0,0-1 0,-1 1 0,1 0 0,0-1 0,2 1 0,13 3 49,0-1-1,33 2 0,-32-4-72,2 1-90,0-1 1,-1-1-1,1-1 0,30-5 0,-49 6 79,-1-1-1,1 1 1,-1-1 0,1 0-1,0 0 1,-1 1-1,1-1 1,-1 0-1,0 0 1,1-1-1,-1 1 1,0 0 0,1 0-1,-1-1 1,0 1-1,0-1 1,0 1-1,0-1 1,-1 1-1,1-1 1,1-2 0,-1 0 25,0-1 0,0 1 1,-1-1-1,1 0 0,-1 1 1,0-1-1,0 1 1,-1-6-1,0 0 56,-1 1-1,0 0 1,0 0 0,-1 0 0,0 0-1,0 1 1,-9-15 0,3 10 133,-1 1 0,-1-1 0,0 2 0,-21-17 0,27 23-483,-1 1 0,0 0 0,0 0 0,0 0 1,0 1-1,-1 0 0,1 0 0,-1 1 0,0 0 0,0 0 0,0 0 0,-13-1 0,15 7-4232,4 11-3058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5.09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10 81 96,'0'0'10154,"2"-18"-3679,-5 24-6457,1 1-1,1-1 1,-1 0-1,1 1 1,0-1-1,0 1 0,1-1 1,0 1-1,0-1 1,2 12-1,-1 4-33,-1-21 13,0 0 0,0 0 0,0-1-1,1 1 1,-1 0 0,0 0 0,1 0 0,-1 0-1,0 0 1,1-1 0,-1 1 0,1 0 0,0 0-1,-1-1 1,1 1 0,0 0 0,-1-1 0,1 1-1,0-1 1,-1 1 0,1-1 0,0 1-1,0-1 1,1 1 0,32 7 38,-25-7 8,0 0 0,1-1 0,-1 0 0,0-1 1,11-2-1,-17 1-40,-1 1 1,1-1-1,-1 0 0,1 0 1,-1 0-1,0 0 1,0-1-1,0 1 0,0-1 1,-1 1-1,1-1 1,-1 1-1,1-1 0,-1 0 1,0 0-1,0 0 1,0 0-1,0 0 0,-1 0 1,1 0-1,-1 0 0,0 0 1,0 0-1,0 0 1,0-4-1,0-5 94,0 0 1,-1-1-1,0 1 1,-1 0-1,-4-14 0,6 25-301,-9-21 1097,1 12-2080,1 14-5585,4 5 2309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7:01.42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222 27 2787,'0'0'11338,"-10"-2"-10505,10 2-832,-6-2 130,1 1-1,-1-1 1,0 1 0,0 0-1,0 1 1,0-1-1,0 1 1,0 0 0,0 1-1,0-1 1,1 1-1,-1 0 1,0 1 0,0 0-1,1-1 1,-1 2-1,1-1 1,-8 5-1,5-1 10,1 0-1,0 0 0,1 0 1,-1 1-1,1 0 0,1 0 0,-1 1 1,1 0-1,0 0 0,1 0 1,0 0-1,-4 13 0,3-4 36,2 1 0,-1 0 0,2 0 1,0 0-1,2 24 0,0-38-165,0 0 1,0 0-1,1 0 0,0 0 1,0 0-1,0 0 0,0 0 1,0-1-1,1 1 0,0 0 1,0-1-1,0 1 1,0-1-1,0 0 0,1 0 1,-1 0-1,1 0 0,0 0 1,0 0-1,0-1 0,0 1 1,0-1-1,1 0 0,-1 0 1,1 0-1,0 0 1,-1-1-1,1 1 0,0-1 1,4 1-1,12 2-35,0 0 1,1-2-1,-1 0 0,33-1 0,-45-2-24,0 1 0,-1-1-1,1-1 1,0 0 0,0 0-1,-1 0 1,1-1-1,-1 0 1,0-1 0,0 1-1,0-1 1,0-1 0,0 1-1,-1-1 1,0-1 0,0 1-1,-1-1 1,1 0-1,-1 0 1,0 0 0,-1-1-1,0 0 1,0 0 0,0 0-1,3-9 1,1-3 202,-1 0 0,-1-1 1,-1 1-1,0-1 0,-2 0 1,0-1-1,-1 1 0,-2-39 0,-1 57-62,1 0 0,-1 0 0,0 0 0,0 0-1,0 0 1,0 0 0,0 0 0,-1 0 0,1 0-1,-1 1 1,1-1 0,-1 0 0,1 1-1,-1 0 1,0-1 0,0 1 0,0 0 0,0 0-1,0 0 1,0 0 0,0 0 0,0 0-1,0 1 1,0-1 0,0 1 0,-1-1 0,1 1-1,0 0 1,-3 0 0,-14-2 126,0 0-1,-26 2 1,30 0-179,-12 0-88,-5 0-506,9 0-4401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19.77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351 52 7463,'0'0'13111,"-6"-3"-12716,5 2-389,0 0 1,-1 1-1,1-1 0,0 0 0,0 1 0,0 0 1,0-1-1,-1 1 0,1 0 0,0-1 0,-1 1 1,1 0-1,0 0 0,0 0 0,-1 0 0,1 0 1,0 1-1,0-1 0,-1 0 0,1 0 1,0 1-1,0-1 0,0 1 0,-1-1 0,1 1 1,0 0-1,0-1 0,0 1 0,0 0 0,0 0 1,0 0-1,-1 1 0,-4 5 60,2 1-1,-1-1 1,1 1-1,-6 12 1,-8 17 282,-79 128 806,-59 112-568,153-274-2032,2-12 763,5-19-455,55-133-2779,-6 21 3377,-46 115 725,2 0 0,0 0 0,2 1 0,0 0 0,16-22 0,-23 39-95,1 1 0,0 0 0,0 1 1,1-1-1,0 1 0,0 0 1,0 0-1,0 1 0,1 0 1,-1 0-1,1 0 0,0 1 0,1 0 1,-1 0-1,0 1 0,1 0 1,-1 1-1,1-1 0,0 1 0,0 1 1,9-1-1,-16 2-53,0-1-1,1 0 1,-1 1-1,0-1 1,1 1 0,-1-1-1,0 1 1,0 0-1,1 0 1,-1-1 0,0 1-1,0 0 1,0 0 0,0 0-1,0 0 1,0 0-1,-1 0 1,1 1 0,0-1-1,0 0 1,-1 0-1,1 0 1,-1 1 0,1-1-1,-1 0 1,1 1 0,-1-1-1,0 0 1,0 3-1,6 47 870,-6-45-785,-13 441 2217,12-437-2032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19.77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82 15150,'0'0'8809,"169"-60"-8809,-105 49-128,-7 3-1090,-5 5-2273,-4 3-1185,-9 0-2371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19.77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283 217 1954,'0'0'7655,"-10"-4"-6977,5 3-636,3 0 7,-1 1 0,1-1 1,-1 0-1,1 0 0,0 0 1,-1 0-1,1 0 1,0 0-1,0-1 0,0 1 1,0-1-1,0 1 0,0-1 1,0 0-1,0 0 1,1 0-1,-1 0 0,1 0 1,-1 0-1,1 0 0,0-1 1,0 1-1,0 0 1,0-1-1,0 1 0,1-1 1,-1 1-1,1-1 0,-1 1 1,1-1-1,0 1 1,0-4-1,-1-36 1198,1 35 4884,-24 96-4601,13-54-1458,2 0 0,1 1 0,2 0-1,-1 38 1,7-72-1289,0-14-854,3-16 1948,1 1 0,1 0 1,1 0-1,2 0 0,0 1 0,20-40 0,-23 54 181,1 0-1,1 0 1,0 1-1,1-1 0,0 1 1,1 1-1,0 0 1,0 0-1,1 1 0,0 0 1,1 0-1,0 1 1,0 1-1,1 0 0,18-8 1,-30 15-61,0 0 0,1 0 0,-1-1 1,1 1-1,-1 0 0,0 0 0,1 0 0,-1-1 1,1 1-1,-1 0 0,1 0 0,-1 0 1,1 0-1,-1 0 0,1 0 0,-1 0 1,0 0-1,1 0 0,-1 0 0,1 0 0,-1 0 1,1 0-1,-1 1 0,1-1 0,-1 0 1,1 0-1,-1 0 0,0 1 0,1-1 0,-1 0 1,0 0-1,1 1 0,-1-1 0,0 0 1,1 1-1,-1-1 0,0 1 0,1-1 0,-1 0 1,0 1-1,0-1 0,0 1 0,1-1 1,-1 1-1,0-1 0,0 1 0,-2 19 88,2-17-61,-3 5 80,0 1 0,0-1-1,0 0 1,-1 0-1,0-1 1,-1 1-1,0-1 1,0 0 0,0 0-1,-13 12 1,8-9 36,-1-1 0,0 1 0,0-2 0,-1 1 0,0-2 0,-14 7 0,37-15-82,0 0-1,0 1 1,20 2 0,3 0-81,-31-2 21,6-1-15,0 1 0,1 1 0,-1-1 0,0 2 1,0-1-1,11 4 0,-17-4 6,0 1 1,0-1-1,-1 1 0,1 0 1,0-1-1,-1 1 1,0 0-1,1 1 1,-1-1-1,0 0 1,0 1-1,0-1 0,0 1 1,-1 0-1,1-1 1,-1 1-1,0 0 1,1 0-1,-1 0 1,-1 0-1,1 0 0,0 4 1,1-1 16,0 0-1,-1 1 1,0-1 0,0 1-1,0-1 1,-1 1 0,0-1 0,0 1-1,-1-1 1,0 0 0,0 1 0,0-1-1,-1 0 1,0 1 0,0-1-1,-1 0 1,0 0 0,0-1 0,0 1-1,0-1 1,-1 1 0,0-1-1,0 0 1,-1 0 0,1-1 0,-1 1-1,-8 4 1,-3 1 152,-1-1-1,-1 0 1,1-2-1,-1 0 1,-1-1-1,1-1 1,-25 4-1,-1-3 785,-90 1 0,131-7-934,-1 0-1,1 0 0,0 0 1,0-1-1,-1 1 1,1-1-1,0 0 0,0 0 1,0 0-1,0 0 0,0-1 1,0 1-1,0-1 1,-3-3-1,4 4-128,1 0 0,0-1-1,0 1 1,0 0 0,1-1 0,-1 1 0,0-1-1,1 1 1,-1-1 0,0 1 0,1-1 0,0 0 0,-1 1-1,1-1 1,0 1 0,0-1 0,0 0 0,0 1-1,0-1 1,0 0 0,1 1 0,-1-1 0,0 0-1,1 1 1,-1-1 0,1 1 0,0-1 0,-1 1 0,1-1-1,1-1 1,0 1-389,-1 0-1,1 0 1,0 0-1,-1 0 0,1 0 1,0 0-1,0 1 1,0-1-1,0 1 1,4-3-1,36-15-9819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19.77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222 37 6214,'0'0'15188,"-15"-7"-13726,8 4-1305,-5-3 78,1 2 1,-1-1-1,-18-3 0,26 7-179,0 0-1,0 0 0,0 1 0,0-1 1,0 1-1,-1 0 0,1 1 0,0-1 1,0 1-1,0-1 0,0 1 0,0 1 1,0-1-1,0 0 0,0 1 0,0 0 1,-5 3-1,4 0-14,0 1-1,0-1 1,0 1-1,1 0 1,0 0-1,0 0 1,1 0 0,-1 1-1,1 0 1,1-1-1,-1 1 1,1 0 0,1 1-1,-2 7 1,2-11-45,0 1 0,0-1 1,1 0-1,-1 1 0,1-1 1,0 0-1,0 1 0,1-1 0,0 0 1,-1 0-1,1 1 0,1-1 1,-1 0-1,0 0 0,1 0 0,0 0 1,0 0-1,0-1 0,1 1 1,-1-1-1,1 1 0,0-1 1,0 0-1,0 0 0,4 4 0,1-3-61,0-1 0,0 1 0,1-1 0,-1-1 0,1 0 0,-1 0 0,1 0 0,11 0 0,76-1-1359,-66-2 545,50-6-2740,-5-16-2563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19.77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1 298 2050,'0'0'1340,"0"-24"96,0 15-1243,0-55 1771,11-82 0,-7 113 75,-4 12 6022,0 43-6710,0 157 863,0-57-7492,0-94-653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19.77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219 1 16335,'0'0'8355,"30"15"-7864,-30-15-491,129 73 379,-120-67-371,-1 1 1,0 0-1,0 0 0,0 1 1,-1 0-1,0 0 0,-1 0 0,1 1 1,-2 0-1,1 1 0,-1-1 0,-1 1 1,0 0-1,5 18 0,-5-8-4,0 1-1,-2 0 0,0-1 1,-1 1-1,-4 36 0,2-49 8,0 1 0,0 0 0,-1-1-1,0 1 1,-1-1 0,0 1-1,0-1 1,-1 0 0,0 0 0,0-1-1,-1 1 1,0-1 0,-8 9 0,4-7 19,0-1 1,0 0 0,-1 0 0,0-1 0,0-1 0,0 0 0,-1 0 0,-21 8 0,6-6 23,-1-1-1,-1-1 1,1-1 0,-1-1 0,1-2 0,-1 0 0,-50-5 0,39-6-287,25-2-1507,9-5-4065,5 7-4525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19.77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191 221 5765,'0'0'2702,"2"-24"-2334,10-74-272,-11 93-91,0 0-1,0 0 1,0-1 0,1 2-1,0-1 1,0 0-1,0 0 1,4-5 0,1-14 5708,-11 32-2926,-80 129-895,44-77-1632,-48 100 0,81-138-217,2-7-26,4-20-845,4-15 675,1 0-1,1 1 1,1 0 0,1 0 0,14-29 0,59-94-72,-27 51 237,-48 80 35,-4 8 15,0 0-1,0 1 1,0-1-1,0 0 1,1 1-1,-1-1 1,1 1-1,0-1 0,0 1 1,0 0-1,2-3 1,3 20 237,7 44 382,-2 1-1,6 80 1,-15-83-4254,-2-1-4238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19.77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210 1 9001</inkml:trace>
  <inkml:trace contextRef="#ctx0" brushRef="#br0" timeOffset="1">210 1 9001,'-209'163'10345,"218"-163"-9480,18-13-32,9-6 256,13 2-737,-4 4-352,4 2-32,-4 8-1633,-6 3-1923,1 0-4259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19.77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0,'0'0'96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5.53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82 1 6887,'0'0'10025,"-3"5"-9737,3 20 65,0 13 287,0 8-159,0 6-33,-18 5 1,-6 0-353,6-5-96,0-11-705,18-16-1505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19.78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64 235 2947,'-19'-66'5413,"19"65"-5285,0 0 1,0 1-1,0-1 1,0 0 0,-1 1-1,1-1 1,0 0-1,-1 1 1,1-1-1,0 0 1,-1 1-1,1-1 1,-1 1-1,1-1 1,-1 1-1,1-1 1,-1 1-1,1-1 1,-1 1-1,1-1 1,-1 1-1,0 0 1,1-1-1,-1 1 1,0 0-1,1 0 1,-2-1 0,-5 7 4626,-11 241-1594,17-223-2652,1-16-1548,9-78-9569,5-3 9674,3-25 3519,-16 86-1709,1 0-1,1-1 0,0 1 0,1 0 0,0 1 0,1-1 0,0 1 0,1 0 0,10-17 0,-11 23-839,-1 0-1,1-1 0,0 2 1,0-1-1,0 1 0,1-1 1,0 2-1,0-1 0,0 0 1,0 1-1,0 0 0,1 1 1,-1 0-1,1 0 0,0 0 1,-1 0-1,1 1 0,10 0 1,-15 1-50,-1 0 0,0 0 0,1 0 1,-1 0-1,1 0 0,-1 0 0,0 1 1,1-1-1,-1 0 0,0 1 0,1-1 1,-1 1-1,0 0 0,0-1 0,0 1 1,0 0-1,1 0 0,-1 0 0,0-1 1,0 1-1,0 0 0,-1 1 0,1-1 1,0 0-1,0 0 0,0 1 0,1 2 28,-1 0 0,1 1 0,-1-1 0,0 0-1,0 0 1,0 1 0,-1-1 0,0 8 0,0 0 65,-1 0 1,0 1-1,-1-1 1,0 0-1,-1 0 1,-5 12-1,-1-6 30,-1-1 0,-1 0 0,-1 0 0,0-1 0,-1-1 0,-1 0 0,0-1 0,-1-1 0,0 0 0,-1-1 0,-21 12 0,138-45 212,-78 15-351,-1 2 1,1 0-1,0 2 1,-1 0 0,42 4-1,-63-2 24,1 0 0,-1 1 0,1-1 0,-1 1 0,0-1 0,1 1 0,-1 0-1,0 0 1,0-1 0,0 1 0,0 0 0,1 0 0,-1 0 0,0 0 0,0 0 0,-1 1-1,1-1 1,0 0 0,0 0 0,-1 1 0,1-1 0,0 0 0,-1 1 0,1-1-1,-1 0 1,0 1 0,1-1 0,-1 1 0,0-1 0,0 2 0,0 1 15,0 0 0,0 0 0,0 0 0,0-1 0,-1 1 1,1 0-1,-1 0 0,0 0 0,0-1 0,-1 1 0,-2 5 0,-3 2 61,-1-1 0,0-1 0,-1 0 0,0 0-1,0 0 1,-1-1 0,0-1 0,0 0 0,-1 0 0,-12 5-1,-4 2 128,0-2-1,-1-1 0,-35 9 1,-5-8 24,38-11-3880,42-12-9799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19.78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247 27 4132,'0'0'12881,"-6"-3"-11210,-8-2-1200,1 0-1,-1 2 0,0-1 0,0 2 1,0 0-1,0 0 0,0 2 0,0-1 1,0 2-1,-21 3 0,31-3-426,1 0-1,-1 1 0,1-1 0,-1 1 1,1 0-1,0 0 0,0 0 0,0 0 1,0 1-1,0-1 0,0 1 1,1 0-1,-1 0 0,1 0 0,0 0 1,0 0-1,0 0 0,0 1 1,1-1-1,-1 1 0,1-1 0,0 1 1,0-1-1,-1 6 0,1-5-36,0 1-1,0 0 1,0 0-1,1 0 1,0 0 0,-1 0-1,2-1 1,-1 1-1,1 0 1,-1 0-1,1 0 1,1 0-1,-1-1 1,1 1 0,-1-1-1,1 1 1,1-1-1,4 9 1,-2-9-42,0 0 1,1 1 0,-1-2-1,1 1 1,0-1-1,0 0 1,0 0 0,0 0-1,1-1 1,-1 0-1,1 0 1,-1-1 0,1 0-1,0 0 1,6 0-1,17 0-1286,60-5-1,-87 4 1201,25-3-1836,-1-2-1,0-1 1,0-1 0,28-11 0,19-11-8501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19.78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27 140 577,'0'0'1190,"3"-22"-10,1-5-393,3-16 348,-5-4 8591,-6 67-7019,-9 49-1908,-7 54-8,14-40-5531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19.78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263 195 705,'-22'-41'1480,"16"31"-771,0-1 0,0 0 0,1 0 0,0 0 0,1-1 0,-5-23 0,9 34-373,-1-1 1,1 0-1,-1 1 0,1-1 1,-1 0-1,1 1 0,0-1 1,0 0-1,0 1 0,0-1 1,0 0-1,0 1 0,1-1 0,-1 0 1,0 1-1,1-1 0,-1 0 1,1 1-1,0-1 0,-1 1 1,1-1-1,0 1 0,0 0 1,2-3-1,0 3-148,1-1 1,-1 1-1,1 0 1,-1 0-1,1 0 1,-1 0-1,1 1 1,0-1-1,7 1 1,4-1 43,0 1 0,0 0 1,-1 1-1,1 0 1,0 1-1,0 1 1,-1 1-1,1 0 1,-1 0-1,15 8 1,-20-7-136,0 1 1,-1-1-1,1 1 0,-1 1 1,0 0-1,0 0 1,-1 0-1,0 1 1,-1 0-1,0 0 0,0 1 1,0 0-1,-1 0 1,-1 0-1,6 16 0,-5-14 38,-2 0 0,0 0 0,0 0 0,-1 1 0,0-1 0,-1 1 0,0-1 0,-1 1 0,0 0 0,-1-1 0,0 1 0,-4 14 0,2-17 20,0 0 1,-1 0 0,0 0-1,0 0 1,-1-1 0,0 1-1,0-1 1,-1 0 0,0-1-1,0 1 1,-1-1 0,0-1-1,-1 1 1,-14 9 0,-1-2-54,0-1 0,-1-1 0,0-2 0,-1 0 1,0-2-1,-36 8 0,18-7-839,0-3 1,-88 2-1,120-7-41,-11-4-1115,17-12-3599,5-17-4282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37.84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21 40 1505,'0'0'4928,"-11"-19"-230,10 19-4503,1 0 1,-1 0 0,1 0 0,0 0 0,-1-1 0,1 1 0,-1 0 0,1 0 0,0 0 0,-1 0 0,1 0 0,0-1 0,-1 1 0,1 0 0,0 0 0,-1-1-1,1 1 1,0 0 0,-1 0 0,1-1 0,0 1 0,0 0 0,-1-1 0,1 1 0,0 0 0,0-1 0,0 1 0,0-1 0,0 1 0,-1 0 0,1-1 0,0 1-1,0-1 1,0 1 0,0 0 0,0-1 0,0 1 0,0-1 0,0 1 0,0 0 0,0-1 0,1 1 0,-1-1 0,0 1 0,0-1 0,25-5 2830,60 6-3899,-62 1 1819,31-2-709,1 3-1,0 2 0,59 12 0,-11 7 41,430 74 119,-504-94-385,287 33 36,-239-23-43,0 3-1,78 28 1,2 16 67,-104-36-53,1-4 0,1-1 0,1-3 0,69 10-1,123-7 135,15 1-36,-215-13-112,-1 2 0,0 2 0,69 26-1,96 57 84,-145-60-35,2-4 0,0-2 0,2-4 0,79 17 0,127-11 42,-55-8-38,-182-14-48,0 3 1,-1 1-1,-1 2 1,0 1-1,58 34 1,-53-26 5,1-2 0,1-2 0,69 19 0,-46-25 32,1-4 1,74 1 0,-72-6-11,124 22 1,-165-18-57,0 3-1,0 0 0,-1 2 1,0 1-1,26 19 1,-25-16 32,0 0 0,1-2 0,64 21 0,-30-21 46,133 10 0,-142-21-56,0 3 0,-1 2-1,100 30 1,-96-22 26,0-3 0,1-2 0,1-3 0,70 2 0,-60-6 0,0 3 0,110 27 0,-97-16 37,0-3-1,127 6 0,79 14 58,-99 0-115,239 55 18,214 84 7,-377-90-21,95 26 10,-319-100-12,69 14-18,-58-16-7,64 20 0,-75-8-10,-38-18 29,1 0-1,-1 0 1,1 0 0,0-1-1,0 1 1,0-2-1,13 4 1,70-4 33,-73-3-42,0 2 0,0 0 0,0 1 0,0 0 0,28 7 0,6 15-46,-43-19 55,1 1 0,0-1-1,0-1 1,1 0 0,-1 0 0,11 2 0,-1-1-7,1 1 1,-1 1-1,0 0 1,0 1-1,19 12 1,-2-10 3,-33-9-1,0 0 0,0 0 0,0 0-1,0 0 1,0 1 0,0-1-1,0 1 1,0 0 0,0-1-1,0 1 1,0 0 0,0 0-1,-1 0 1,1 0 0,0 1-1,-1-1 1,1 0 0,-1 1 0,1-1-1,-1 1 1,1-1 0,-1 1-1,0 0 1,1 2 0,2-1 3,-1 1 0,1-1 0,-1-1 1,1 1-1,0-1 0,0 1 0,0-1 0,0 0 1,6 1-1,22 14 29,-16-4-42,-13-9 20,0-1 1,0-1-1,1 1 1,-1 0-1,1-1 1,-1 1-1,1-1 1,0 0 0,0-1-1,0 1 1,0-1-1,0 1 1,0-1-1,1 0 1,-1-1-1,0 1 1,7-1-1,-5 0-580,12 0 1445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40.86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39 2178,'0'0'5029,"0"-6"-4090,0-11-98,0 4 6315,30 13-4967,49-1-1131,-24 0-532,0 1 1,76 12-1,-111-7-418,1 2-1,-1 0 0,0 2 1,-1 0-1,0 1 1,0 1-1,25 20 0,56 29 406,-7-19-188,121 36 1,-135-52-161,0 3 1,140 74 0,-136-59-103,1-4 1,3-4 0,93 25-1,64 26 62,-208-71-94,0-2 0,2-1 1,-1-1-1,2-2 0,-1-2 1,49 2-1,10-1-10,-1 4 0,163 42 1,-128-27 147,159 11 1,-45-7-7,-153-12-80,-1 5 1,147 58 0,68 20 524,-128-65-313,206 15 0,-82-14-170,-185-15-70,122 41-1,111 22 126,-88-59-142,-164-20 5,-1 4-1,102 25 0,-110-18-4,159 13-1,-98-16-16,-93-5 12,-1 3 0,76 27 1,15 4 26,-9-13 0,93 25-29,-219-51-29,-1 0 0,1 1 0,-1 0 1,-1 1-1,1 0 0,-1 1 0,-1 0 0,17 17 0,-15-14 7,0-1 1,0 0-1,1 0 0,1-2 1,15 10-1,27 5 70,0-2-1,2-3 1,105 20 0,-123-31-83,-17-4-5,0 0 0,-1 2-1,0 1 1,0 1-1,0 0 1,27 15 0,-28-13-4,-1-1 1,1-2 0,0 0 0,1-1-1,0-1 1,0-1 0,38 1 0,27 5-104,37 17 55,24 3 10,79-13-166,-128-12 34,116 20 113,-195-24 39,-1 1-1,0 1 0,0 0 1,0 1-1,0 1 1,0 1-1,-1 1 1,1 0-1,-1 1 1,23 14-1,-25-13 49,0 1 0,0-2 0,1 0 0,0-1 1,20 5-1,86 15 3,-81-21-36,-1-2 1,53-2-1,49 4-65,-15 6 81,-79 5 293,-11-3-1057,-11-10-3586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24.23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112 10 3812,'0'0'17985,"-7"-3"-17126,-12-3-409,9 12 8,10-1-351,-1 0 0,1 0 0,0 1 0,0-1 0,0 0 0,2 9 0,0-1-13,2 20 156,-2 1 1,0 0-1,-3-1 0,0 1 0,-3 0 1,0-1-1,-18 62 0,-30 72-319,49-192-12614,5-21 7103,11-13-2401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24.60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127 92 6278,'0'0'17051,"23"-15"-16710,-9 4-328,-5 3-17,0 2 1,0-1-1,1 1 0,-1 0 1,1 1-1,1 0 0,-1 1 1,1 0-1,-1 0 0,1 1 0,0 1 1,0 0-1,1 0 0,16 1 1,-20 1-9,1 1 1,-1 1-1,0-1 1,0 2 0,0-1-1,0 1 1,-1 0 0,1 0-1,-1 1 1,0 0-1,1 0 1,-2 1 0,1 0-1,-1 0 1,0 1-1,0 0 1,0 0 0,-1 0-1,1 1 1,-2-1-1,1 1 1,-1 0 0,0 1-1,0-1 1,3 12-1,2 7 14,-2 0 0,0 1 0,-2-1 0,-1 1 0,-1 0 0,-1 44 0,-2-60 75,-1-1 0,0 0 1,-1 0-1,0 0 0,0 0 1,-1 0-1,-1 0 0,1 0 1,-2-1-1,1 0 0,-1 0 0,-1 0 1,1 0-1,-2-1 0,1 0 1,-1 0-1,0-1 0,-1 0 1,1 0-1,-1 0 0,-1-1 1,1-1-1,-1 1 0,0-1 0,-1-1 1,-10 5-1,-18 4 99,1-2 0,-1-2 1,-1-1-1,0-1 0,0-3 0,0-1 0,-46-3 0,84 0-227,-23-4-1462,19-11-7146,5 2-5717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45.08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164 76 12684,'0'0'5125,"-26"12"-3502,-6 2-1127,-41 26 1,70-39-467,1 1-1,-1 0 1,1 0 0,0 0 0,0 0 0,0 0 0,0 0 0,1 0 0,-1 1-1,0-1 1,1 1 0,0-1 0,-1 1 0,1-1 0,0 1 0,0 0 0,1 0-1,-1 0 1,1-1 0,-1 1 0,1 0 0,0 0 0,0 0 0,0 0 0,0 0-1,1 0 1,0 5 0,1 3 95,-1-4-98,0-1 0,1 1 1,0-1-1,0 0 0,1 1 0,0-1 1,0 0-1,0 0 0,1-1 1,-1 1-1,1-1 0,1 0 1,-1 0-1,1 0 0,0 0 1,0-1-1,0 0 0,1 0 1,0 0-1,-1-1 0,1 0 0,0 0 1,1 0-1,6 1 0,1 1-33,0 0-1,0-1 0,0-1 0,1 0 1,-1-1-1,1-1 0,0 0 0,-1-1 1,1 0-1,17-4 0,-27 3 9,-1 0 0,0 0 0,0 0 0,0-1 0,0 0 0,0 0 0,0 0 0,0 0 0,-1-1 1,1 1-1,-1-1 0,0 0 0,0 0 0,0 0 0,0 0 0,0-1 0,2-3 0,-1 0 112,0 0 0,-1-1 0,1 1 0,-2-1 1,1 0-1,-1 1 0,0-1 0,1-16 0,-2 12 22,-1 1 1,0-1-1,0 0 0,-1 0 0,-1 0 0,0 0 1,-1 0-1,0 1 0,0 0 0,-1-1 0,-1 1 1,-9-16-1,10 21-193,-2 0-1,1 0 1,0 0 0,-1 1 0,0-1 0,-1 1-1,1 1 1,-1-1 0,0 1 0,0 1 0,0-1-1,0 1 1,-1 0 0,1 1 0,-1 0 0,-9-2-1,9 3-500,0 0 0,0 1 0,1 0 0,-1 0 0,0 1 0,0-1 0,0 2 0,1-1 0,-1 1 0,-11 5 0,-30 25-6494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29.00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30 5808 8232,'0'0'1596,"-6"-8"-1521,-18-28 15071,53 31-15073,-6-3 19,-1-1 0,-1-1 0,0-1-1,0-1 1,26-20 0,5-1 67,426-232 82,-389 218-21,133-96 0,-136 84 27,121-63 0,195-41-150,-283 121-76,-2-5 0,169-94 0,-129 42 70,253-211 0,387-285 46,-779 582-136,358-230 4,-168 112 17,122-121-5,-234 170 7,205-131-1,-169 137-18,290-177-47,-148 82 28,472-216 1,-444 227 67,-89 43-44,109-58 22,-211 115-61,177-67 0,17-9-9,-184 76 74,225-129-40,-313 169-20,45-19 1,-20 11 6,37-39 44,-40 38-38,95-37 1,-11 7 4,-81 36 6,0 2 0,1 3 0,116-19 0,64-20 0,-105 3 64,-103 44-75,40-19-1,-16 5 3,-1-2-2,-41 19 6,-1 1 1,1 0 0,1 0 0,14-3 0,35-12-60,-46 18 77,-1-1 0,0-1-1,0 0 1,16-8 0,-24 11-20,-1-1-1,1 2 1,0-1-1,13-1 1,27-6-9,-39 6 26,0 0 0,0-1 0,-1 0 0,1 0 0,-1-1 0,0 0 0,13-12 0,-20 17-42,-4-8-3364,-15 7-474,-13 1-2536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12.25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 5413,'0'0'5728,"4"2"-4863,-2-1-566,-1 0-188,0-1 0,0 1 1,0-1-1,0 1 0,-1 0 1,1-1-1,0 1 0,0 0 1,0-1-1,0 1 0,-1 0 1,1 0-1,0 0 0,-1 0 0,1 0 1,-1 0-1,1 0 0,-1 0 1,1 2-1,-1-3 284,7 0-369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6.31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65 1 2146,'0'0'12198,"-5"7"-11514,-3 7-513,0 1 1,0-1-1,2 2 1,0-1-1,0 1 1,2 0-1,0 0 1,1 0-1,0 1 1,1-1-1,1 1 1,1-1 0,0 1-1,6 31 1,-5-46-151,0 1 0,0-1 0,1 1 0,0-1 0,-1 0 0,1 0 0,0 0 0,0 0 0,0 0 0,0-1-1,0 1 1,0 0 0,1-1 0,-1 0 0,1 1 0,-1-1 0,1 0 0,-1 0 0,1-1 0,-1 1 0,1 0 0,0-1 0,0 0 0,-1 1 0,6-1 0,-2 0-62,0 1 1,1-1-1,-1 0 0,0-1 0,1 0 0,-1 0 0,0 0 0,0-1 0,0 1 1,10-5-1,-11 2 4,-1-1 1,1 1 0,-1 0-1,0-1 1,-1 0-1,1 0 1,-1 0-1,0 0 1,0-1 0,0 0-1,-1 1 1,1-1-1,-2 0 1,1 0 0,-1 0-1,1 0 1,-2 0-1,1 0 1,-1 0 0,0-10-1,0 9 71,0-1 0,0 0 0,-1 0-1,0 1 1,0-1 0,-1 0 0,0 1-1,0-1 1,-1 1 0,0 0 0,0 0-1,0 0 1,-1 0 0,0 0 0,-10-10 0,9 12 67,-1 0 1,0 1 0,0 0 0,0 0 0,0 1 0,0 0 0,-1 0 0,1 0 0,-1 1 0,-12-3 0,16 5-354,0-1 1,-1 1-1,1 0 1,-1 0-1,1 0 1,-1 1-1,1-1 1,-7 3-1,1 6-3330,8 10-2472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31.84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10300 11 2979,'0'0'4660,"9"-1"-4297,3-3 63,10 0-279,4 3 5580,-25 1-5676,-1 0 1,1 0 0,0 1 0,0-1 0,0 0-1,0 1 1,0-1 0,-1 1 0,1-1 0,0 1-1,0 0 1,-1-1 0,1 1 0,0 0 0,-1-1-1,1 1 1,-1 0 0,1 0 0,-1-1-1,1 1 1,-1 0 0,0 0 0,1 0 0,-1 0-1,0 0 1,0 0 0,1 0 0,-1-1 0,0 1-1,0 0 1,0 0 0,0 0 0,0 0 0,-1 0-1,1 0 1,0 0 0,-1 1 0,1 2 270,0-4 94,6 14 4506,-9-9-4835,0-1 1,0 0-1,-1 0 0,1-1 1,-1 1-1,0-1 0,0 0 1,0 0-1,-10 5 0,2 0 150,-75 50 213,-3-4 1,-191 84-1,31-18-242,-410 232 401,186-139-449,234-123-116,103-42-39,2 6 0,-182 102 0,-387 216-63,131-76 57,421-208 1,-232 177 0,172-90-16,69-54-8,-254 163 0,266-204 19,-255 141-22,280-164 29,2 4-1,-180 141 1,86-71 49,0-2-75,114-68 58,-113 63 0,-98 33-39,105-58 38,27-11-36,-235 120 6,353-183-3,0 2-1,-69 55 1,67-46 0,-82 48 1,-140 82 4,-51 32 60,274-172-66,-64 45 32,62-39-1,-66 33 0,22-14-7,72-38-8,-1 0-1,-1-2 0,0 0 0,0-1 1,-1-2-1,-45 11 0,-47 8 56,45-8-12,30-14 97,34-5-153,0 0 0,0 1-1,0 0 1,0 0 0,1 0 0,-1 1-1,0 0 1,-10 5 0,10-3 21,1-1 0,-1 0-1,0-1 1,0 1 0,0-1 0,-1 0 0,1-1-1,0 1 1,-1-1 0,-8 0 0,15-1 14,-43 17 118,34-14-165,1 1 0,0 0 0,0 0 0,0 1 1,1 0-1,-9 7 0,-31 18-44,6-18 236,2 15-200,31-21 24,0 0-1,-1 0 1,0-1 0,1 0-1,-18 7 1,-11-3 198,30-8-211,-1 0 1,1 1 0,0 0 0,0 0 0,0 0 0,1 1 0,-10 6 0,10-6 1038,-4 4-5007,10-7 3823,0 0 0,0 0 0,0 1 0,0-1 0,0 0 0,0 0 0,0 0 0,0 1 0,0-1 0,0 0-1,0 0 1,0 0 0,0 0 0,1 1 0,-1-1 0,0 0 0,0 0 0,0 0 0,0 0 0,0 1 0,0-1-1,0 0 1,1 0 0,-1 0 0,0 0 0,0 0 0,0 0 0,0 0 0,1 0 0,-1 1 0,0-1 0,0 0 0,0 0-1,1 0 1,-1 0 0,0 0 0,0 0 0,0 0 0,0 0 0,1 0 0,-1 0 0,0 0 0,0 0 0,0 0 0,1 0-1,-1 0 1,0-1 0,0 1 0,0 0 0,0 0 0,1 0 0,-1 0 0,0 0 0,0 0 0,0 0 0,1-1 0,20 1-8005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34.66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203 5767 3619,'0'0'86,"-7"-1"-1191,-7-2 3298,0 1 0,0 0 0,0 2 0,-26 0 0,31 1-1867,0 1 0,-1 0 1,1 0-1,1 0 0,-1 1 0,0 0 1,1 1-1,-16 9 0,23-13-282,1 0-1,0 0 1,0 0-1,0 0 1,0 0 0,-1 0-1,1 0 1,0 0 0,0 0-1,0 1 1,0-1 0,0 0-1,-1 0 1,1 0 0,0 0-1,0 0 1,0 0-1,0 0 1,0 0 0,0 1-1,-1-1 1,1 0 0,0 0-1,0 0 1,0 0 0,0 0-1,0 1 1,0-1-1,0 0 1,0 0 0,0 0-1,0 0 1,0 1 0,0-1-1,0 0 1,0 0 0,0 0-1,0 0 1,0 1-1,0-1 1,0 0 0,0 0-1,0 0 1,0 0 0,0 1-1,0-1 1,0 0 0,0 0-1,0 0 1,0 0-1,1 0 1,-1 1 0,0-1-1,0 0 1,0 0 0,0 0-1,0 0 1,0 0 0,1 0-1,-1 0 1,0 0-1,0 1 1,0-1 0,0 0-1,1 0 1,-1 0 0,20 3 1247,26-4-317,-34-2-732,-1 0 1,0-1 0,0-1-1,20-10 1,33-13 193,269-86-367,-295 100-63,-4-1 13,-1-1 0,-1-1 0,-1-2 0,56-44-1,-68 49-16,8-4 6,2 1 0,0 2 1,33-13-1,25-13-9,-45 19 4,23-14 15,2 3 1,137-47 0,-179 70-6,0-2 0,0 0-1,-1-2 1,-1-1 0,0 0 0,-1-2 0,25-24 0,-1 3-9,56-41 44,208-120 0,-240 155 18,-1-4 0,117-104 0,-93 72 62,-45 45 72,1 1 0,96-47 1,-53 31 142,281-149 47,21-12-224,-67-13 219,-278 188-290,314-195 142,-19 12-100,-327 207-126,-1 0 1,2 1-1,-1 1 1,2 1 0,31-12-1,-26 10-2,0 0 1,-1-1-1,41-28 1,-4 1 11,350-212-10,-373 232 2,44-17 1,14-6-15,190-117 25,45-24-16,257-100 62,-356 179-41,84-35 27,-163 72-85,251-149-1,-328 173 30,-35 22 0,-1-2 0,0-1 0,-2-2 0,-1-2 0,32-32 0,-52 46-3,1 1 1,0 1-1,1 0 0,1 2 0,-1 0 0,2 1 0,-1 0 0,28-6 0,28-15-3,77-31 16,-94 40-3,-1-2 1,86-50-1,-101 47-7,1 2 0,1 2 0,50-17 0,-56 22 6,-1-2-1,0-1 0,-2-3 1,0 0-1,39-36 0,-64 51-5,21-17-8,1 1 0,1 1 0,69-34 0,-63 39 30,0-2-1,66-47 0,-63 40-43,1 3 0,81-34-1,-39 20 0,-73 33 18,-10 4 1,0 0 0,0 0 0,0 1 1,0-1-1,0 0 0,0-1 1,0 1-1,-1 0 0,1 0 1,0-1-1,-1 1 0,1-1 1,-1 1-1,0-1 0,3-3 1,2-3 13,1 1 0,0 0 0,0 0 0,1 0 0,-1 1 0,2 0 1,8-5-1,9-8-27,36-33 49,-47 48 10,-13 4-41,-1 0 0,1 0 0,0-1 0,-1 1 0,1 0 0,-1-1 0,1 1 0,-1-1 0,1 1 0,-1-1 0,1 0 0,-1 0 0,1 1 0,-1-1 0,2-2 0,-2 1-6,-1 1-22,-9-6-5086,-17-2 2192,-14 1-2690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43.92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 0 1505,'0'0'11254,"-5"11"-2020,6-4-9377,5-2 334,0 1 0,1-1-1,-1 0 1,2 0 0,-1 0 0,0-1-1,16 6 1,7 5 119,189 91 569,273 91-1,-324-140-751,3-9-1,1-6 1,257 27 0,-223-41-83,332 87 0,-401-73-43,-1 5 0,-3 6-1,162 90 1,47 16 23,26 17 48,-304-138-57,-34-19 3,1 0 0,1-2 0,1-2 0,0 0 0,37 9 0,556 123 147,-115-59-49,-21-5-8,278 111 52,-584-135 86,-55-15-139,-46-20-27,2-4 0,0-4 0,165 10 0,-182-23-104,-1 3 0,0 3 0,112 29 0,44 14-13,-127-28 7,-72-17 31,-1-1 0,1-1-1,34 3 1,8-6-4,-41-2-24,0 1 0,-1 0 0,1 2 0,-1 1 0,0 1 0,29 9 0,-32-7 28,0 0 0,1-2-1,-1-1 1,44 3 0,91-7 21,-75-1-48,50 1-82,395-8 120,-505 7-17,-1 1 0,1 0 1,0 2-1,0 0 1,-1 2-1,36 10 1,-22-7-2,1-1 1,0-1-1,0-2 1,0-2 0,58-4-1,-6 1-90,-75 2 94,-2 0-3,1 0 0,-1 0 0,0 0-1,0-1 1,0-1 0,0 0 0,0 0 0,-1-1 0,15-6 0,-19 6-23,17-7 11,-22 9 8,1 1-1,-1 0 0,1 0 1,-1-1-1,1 1 1,0 0-1,-1 0 1,1 0-1,-1 0 1,1 0-1,-1 0 1,1 0-1,0 0 1,-1 0-1,1 0 1,-1 0-1,1 0 0,-1 0 1,1 0-1,0 0 1,-1 1-1,1-1 1,-1 0-1,1 0 1,-1 1-1,1-1 1,-1 0-1,1 1 1,0 0-1,0 0 12,-1 0 1,1 0-1,0 0 0,0 0 1,1 0-1,-1 0 0,0 0 1,0 0-1,0 0 0,1 0 1,-1-1-1,0 1 0,1 0 1,-1-1-1,0 0 0,1 1 1,-1-1-1,1 0 0,-1 1 1,3-1-1,37-1 115,-2 1-91,-21 16 6,6-14-17,-24-2-45,1 0-1,0-1 1,-1 1 0,1 0 0,0 0-1,-1 0 1,1 0 0,0 0 0,-1 0-1,1 0 1,0 0 0,0 0 0,-1 0-1,1 0 1,0 1 0,-1-1 0,1 0-1,-1 0 1,1 1 0,0-1 0,-1 0-1,1 1 1,-1-1 0,1 1-1,-1-1 1,1 0 0,-1 1 0,1 0-1,-1-1 1,1 1 0,-1-1 0,0 1-1,1-1 1,-1 1 0,0 0 0,1-1-1,-1 1 1,0 0 0,0-1 0,0 1-1,0 0 1,1-1 0,-1 1 0,0 0-1,0-1 1,0 1 0,-1 0-1,1 0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46.13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140 0 9641,'0'0'10191,"-9"1"-9614,4-1-542,3 0 4,-1 0 1,1 0-1,-1 0 0,1 0 1,0 0-1,-1 1 1,1-1-1,-1 1 1,1-1-1,0 1 1,0 0-1,-1 0 0,1 0 1,0 0-1,0 0 1,0 1-1,0-1 1,0 1-1,0-1 1,1 1-1,-1 0 0,0-1 1,1 1-1,0 0 1,-1 0-1,1 0 1,0 0-1,0 1 1,0-1-1,0 0 0,-1 3 1,-1 47 83,1-1-1,7 53 1,-5-102-128,0 0 0,0 0-1,1 0 1,-1 0 0,1-1-1,0 1 1,-1 0 0,1 0-1,0-1 1,0 1 0,0 0-1,0-1 1,0 1 0,1-1-1,-1 0 1,0 1 0,1-1-1,-1 0 1,1 0 0,-1 0-1,1 0 1,-1 0 0,1 0-1,0 0 1,-1 0 0,1-1-1,0 1 1,0-1 0,0 1-1,0-1 1,-1 0 0,1 0-1,0 0 1,0 0 0,0 0-1,0 0 1,0 0 0,3-1-1,2 0-29,-1 0 0,1 0 0,-1-1 0,0 0 0,1 0 1,-1 0-1,0-1 0,0 0 0,0 0 0,6-5 0,9-9 8,-1-2 1,20-23 0,-35 36 66,1 0 1,-2 0-1,1-1 1,-1 0 0,0 0-1,0 0 1,-1 0-1,0 0 1,0-1-1,-1 1 1,0-1 0,1-8-1,-3 15 9,0-1 1,0 1-1,0-1 0,0 1 1,-1 0-1,1-1 0,0 1 1,-1-1-1,1 1 1,-1 0-1,1-1 0,-1 1 1,0 0-1,1 0 0,-1-1 1,0 1-1,0 0 0,0 0 1,0 0-1,0 0 0,0 0 1,0 0-1,0 0 0,0 1 1,-1-1-1,1 0 0,0 0 1,-1 1-1,1-1 0,0 1 1,-3-1-1,-51-5 542,41 5-588,-18-1-64,-59-4-2047,32-2-3731,14 0-4234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53.08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13 38 4452,'0'0'6481,"8"-6"-4757,24-22-69,-31 28-1590,-1 0 0,0 0 0,0-1 0,0 1-1,0 0 1,0 0 0,0 0 0,1-1 0,-1 1 0,0 0-1,0 0 1,0 0 0,1 0 0,-1 0 0,0-1-1,0 1 1,0 0 0,1 0 0,-1 0 0,0 0 0,0 0-1,1 0 1,-1 0 0,0 0 0,0 0 0,1 0 0,-1 0-1,0 0 1,0 0 0,0 0 0,1 0 0,-1 0 0,0 0-1,0 0 1,1 0 0,-1 0 0,0 0 0,0 0 0,1 0-1,-1 1 1,0-1 0,0 0 0,0 0 0,1 0 0,-1 0-1,0 0 1,0 1 0,0-1 0,0 0 0,0 0 0,1 0-1,-1 1 1,0-1 0,0 0 0,0 16-80,0-10 436,1 58 309,-3-1-1,-21 125 1,11-136-1410,-10 41 1637,18-67-5200,3-5-4545,1-47 2414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53.43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64 122 6438,'0'0'9230,"3"-19"-8771,12-58-64,-15 76-384,0 0-1,0 0 0,0 0 1,0 0-1,1-1 0,-1 1 1,0 0-1,1 0 1,-1 0-1,1 0 0,-1 0 1,1 0-1,-1 0 0,1 0 1,0 1-1,-1-1 1,1 0-1,0 0 0,0 0 1,0 1-1,0-1 0,0 0 1,0 1-1,0-1 0,0 1 1,0-1-1,0 1 1,0 0-1,0-1 0,0 1 1,0 0-1,0 0 0,0-1 1,0 1-1,0 0 0,0 0 1,1 0-1,-1 1 1,0-1-1,0 0 0,2 1 1,3-1 7,3 1 10,0 1 0,0 0 0,-1 0 0,1 0 0,-1 1 0,1 0 0,-1 1 0,0 0 0,0 0 0,0 1 0,-1 0 0,0 0 0,0 1 0,0 0 0,11 13 0,3 4 77,-1 1-1,-2 0 0,21 36 0,-33-49-114,0-1 1,-1 1 0,0 0-1,-1 0 1,0 0-1,-1 1 1,-1-1-1,1 1 1,-2 0-1,1 0 1,-2-1 0,0 19-1,-1-28 17,1 0 0,-1 1-1,0-1 1,0 0 0,0 0-1,0 0 1,0 0 0,0 0-1,0 0 1,0 0 0,-1 0 0,1 0-1,-1 0 1,0-1 0,1 1-1,-1-1 1,0 1 0,0-1-1,0 0 1,0 1 0,0-1 0,-3 0-1,-55 21 527,42-17-451,-197 61 484,189-62-580,-1-1-2187,15 4-3821,6 5-1591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55.07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40 215 3107,'0'0'8936,"-5"1"-7222,2-1-1437,1 0-103,1 1 1,-1-1 0,0 0-1,1 0 1,-1 1-1,0-1 1,1 1 0,-1 0-1,0-1 1,1 1-1,0 0 1,-1 0 0,1 0-1,-1 0 1,1 0-1,0 0 1,0 1 0,-1-1-1,0 3 2601,535 2-950,-501-3-1831,0 1 0,0 2 0,-1 1 0,0 1 0,0 2 0,43 20 0,-50-21 11,1 0 5,0-1 0,0-2 0,1-1 0,45 4 0,110-6 28,-117-3-14,581-24 46,210 33-481,-730-2 262,1-5 1,-1-6 0,135-21 0,-45-13-111,340-41 150,-375 71-46,325 26 0,-78-5-720,-3-37 408,-239 12 458,528 9 41,61-5-69,164-10-263,-134 9 370,-463-20-120,123-6-316,797 22 211,-1010 10 157,519-26 28,12-14 98,-607 42-97,334 12 24,-235 7 14,417-27 1,112-3-81,-546 30 259,87 1-154,-49-21-39,333 5-25,-474 8 24,34 2-44,406-27 54,80 27 187,-71-1-330,-440-13 67,-135 3 79,-1 1-1,1 1 0,41 12 1,-39-8 4,0-2 1,40 4 0,70-10-579,-160 20-1399,-24 5-958,12-11-2274,19-13-558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55.77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52 156 2178,'0'0'5589,"-8"-24"-4249,-20-72 11,19 61 3869,11 55-2977,-2 78-1247,-8 336 127,7-417-1671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56.13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39 5029,'0'0'6005,"31"-8"-2321,66 4-2302,98-17 0,-169 18-1173,36 1-410,-40 2-6153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56.47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 3 7399,'0'0'8040,"-8"6"-6578,233-11-403,-86 2-1828,-48 2-2708,-99 1-820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6.71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48 86 2787,'0'0'12849,"-1"-16"-11552,-3-49-309,2 60-60,-2 14-673,-3 16-109,-14 197 264,15-135-8459,3-47 2203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59.60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270 15 7527,'0'0'8696,"-22"-3"-8253,-72-8 54,91 11-455,-1 0 1,1 1-1,-1-1 1,1 1-1,0 0 1,-1 0-1,1 0 0,0 0 1,0 0-1,-1 1 1,1 0-1,0 0 1,0 0-1,1 0 1,-1 0-1,0 0 0,-3 5 1,0 0 90,0 1 0,0 1 0,1-1 0,-6 11 0,4-4 55,-2 2-157,1 1 1,0 0-1,2 1 0,0 0 0,2 0 0,0 0 0,0 0 0,2 1 0,1-1 0,1 27 0,0-43-45,0 0 0,1 0-1,0 0 1,-1 0 0,1 0-1,0 0 1,1 0 0,-1-1-1,0 1 1,1 0 0,0 0 0,-1-1-1,1 1 1,0-1 0,0 0-1,1 0 1,-1 0 0,0 0-1,1 0 1,-1 0 0,1 0 0,0-1-1,-1 1 1,1-1 0,0 0-1,0 0 1,0 0 0,0 0 0,0-1-1,6 2 1,11 1-130,0 0 0,0-1 0,31-2 0,-39 0 31,-11 0-303,1-6 386,1 1 1,-1-1-1,1 1 1,0-1-1,0 1 0,1 0 1,0 0-1,0 0 1,0 1-1,6-6 0,-9 10 981,-1 19-225,0 61-625,0-79-110,0 0 0,0 0 0,0 0 0,0 0 0,1 0 0,-1 0 1,0 0-1,1 0 0,-1-1 0,0 1 0,1 0 0,-1 0 0,1 0 0,-1-1 0,1 1 0,0 0 0,-1-1 0,1 1 0,0 0 1,0-1-1,-1 1 0,1-1 0,0 1 0,0-1 0,0 0 0,-1 1 0,1-1 0,0 0 0,0 1 0,0-1 0,0 0 1,0 0-1,0 0 0,0 0 0,0 0 0,2 0 0,-2 0-67,0 0-1,0 0 1,0 0-1,1 0 1,-1 1 0,0-1-1,0 0 1,1 1-1,-1-1 1,0 1 0,0-1-1,0 1 1,0-1 0,0 1-1,0 0 1,0 0-1,0 0 1,0-1 0,1 2-1,-1 4-1791,-17-23-9428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8:59.93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39 7751,'0'0'10122,"94"-33"-9770,-55 30-224,4 0-96,-10 3-32,-3 0-32,-5 0 0,-4 0-736,-3 0-642,-9 0-1601,-9 6-1569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9:00.58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34 15 2370,'0'0'9641,"1"-2"-9324,0 1 0,1 0-1,-1-1 1,0 1-1,1 0 1,-1 0 0,1 0-1,0 0 1,-1 0-1,1 0 1,0 0 0,1 0-1,-1 5-172,-1-1 0,0 1 0,1-1 0,-1 1 0,-1-1 1,1 1-1,0 0 0,-1-1 0,0 1 0,0 0 0,0 0 0,0-1 0,-2 7 0,1 6 161,2-5-224,-1 0 0,-1 0-1,0 0 1,-1 0-1,0 0 1,0 0-1,-1 0 1,0-1-1,-1 1 1,-6 9 0,2-5-147,5-10-21,-1 0-1,1 1 0,1-1 0,-1 1 0,1-1 0,0 1 0,0 0 0,1 0 0,-2 11 0,6-18-4211,12-8 2149,-11 6 1570,0 0 0,-1-1 0,0 0 0,0 1 0,0-1 0,0 0-1,0-1 1,-1 1 0,0 0 0,0-1 0,0 0 0,0 1 0,0-6 0,1-7 2595,-2 0 4016,1 15-5741,-1 1 0,1-1 0,0 0 0,-1 1 0,1-1 0,0 1 1,0 0-1,0 0 0,0 0 0,1 0 0,-1 0 0,3-1 0,-4 2-174,27-9 414,0 1 0,1 2 1,0 1-1,0 1 1,1 2-1,-1 1 1,31 2-1,-34-1-348,-25 0-422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9:00.91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101 3 3459,'0'0'13544,"1"-3"-11193,0 16-1745,2 21-48,-2 0 1,-2 0-1,-1 0 0,-1 0 0,-2-1 1,-18 65-1,-48 84-323,70-180-865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0:57.22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34 183 512,'0'0'7843,"-10"-49"-4576,7 28-2361,1 1 1,0-32 0,4 11 6115,-10 230-3449,7 98-3119,1-211-258,0-75-239,0-15-1254,-4-41-1681,-1-10-1837,9 23-2585,1 30 4106,4 1-416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0:57.58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 87 8072,'0'0'11296,"0"0"-11261,0 0 0,-1 0 1,1 0-1,0-1 1,0 1-1,0 0 0,0 0 1,0-1-1,0 1 1,-1 0-1,1 0 0,0-1 1,0 1-1,0 0 1,0 0-1,0-1 0,0 1 1,0 0-1,0-1 0,0 1 1,0 0-1,0 0 1,0-1-1,0 1 0,0 0 1,1 0-1,-1-1 1,0 1-1,0 0 0,0 0 1,0-1-1,0 1 1,0 0-1,1 0 0,-1-1 1,0 1-1,0 0 1,0 0-1,1 0 0,-1 0 1,0-1-1,0 1 0,1 0 1,-1 0-1,0 0 1,0 0-1,1 0 0,-1 0 1,0 0-1,0 0 1,1 0-1,-1 0 0,1 0 1,80 1 1393,117-5-306,-198 4-1184,1 0 1,0 0-1,0-1 1,0 1 0,0 0-1,0-1 1,0 1 0,0 0-1,-1-1 1,1 1-1,0-1 1,0 0 0,-1 1-1,1-1 1,0 0-1,-1 1 1,1-1 0,0 0-1,-1 0 1,1 1 0,-1-1-1,0 0 1,1 0-1,-1 0 1,0 0 0,1 0-1,-1 0 1,0 1 0,0-1-1,0 0 1,0 0-1,0 0 1,0 0 0,0 0-1,0 0 1,0 0-1,0-1 1,-1 0-433,1 0 0,0 0 0,0 0 0,-1 0 0,0 0 0,1 0 0,-1 0-1,0 0 1,0 1 0,0-1 0,0 0 0,0 1 0,0-1 0,0 0 0,-1 1 0,-2-3 0,-8-4-3911,5 2-566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0:57.93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27 6374,'0'0'12636,"0"-7"-11520,1-12-259,0 37 10,4 53 585,46 402 1313,-50-461-2952,-1-6 135,1 0 1,0 0-1,-1 0 0,2 0 1,3 11-1,8-3-2730,10-12-3980,3-9-3787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39.88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29 5 3203,'0'0'8936,"1"-5"-5129,7 47-2517,-2 0 0,-2 1 0,-1 0 0,-4 48 0,1-45-683,-2-17-353,-1 0-1,-1 0 1,-13 48 0,-2 5-94,18-75-890,0 0 1,0 0-1,0 1 1,1-1 0,0 0-1,0 0 1,1 1 0,0-1-1,0 0 1,0 0-1,5 10 1,-5-14 334,1 0 0,-1-1 0,1 1 0,0 0-1,0-1 1,0 1 0,0-1 0,1 0 0,-1 0 0,1 0 0,-1 0-1,1 0 1,0 0 0,0-1 0,0 1 0,-1-1 0,1 0 0,1 0 0,-1 0-1,0 0 1,0-1 0,0 1 0,0-1 0,1 0 0,-1 0 0,5 0 9694,-15 6-3084,2-3-2940,15-1-1901,14-4-989,0 0 0,0-2 0,30-8 1,-28 5-265,1 2 1,35-3-1,101-2 296,177-33-1,-173 17-349,230-7 0,-232 30-110,192-11 438,190 4-364,-351 12 39,-105 6-132,-23 0 55,457-3 66,-334-20-23,44-2-99,406 17 95,-636 0-40,-1 1 0,1 0 0,-1 0 1,1 0-1,-1 1 0,1-1 0,-1 1 0,7 4 0,29 9-17,4-8 67,69 1-1,-68-7-50,71 13-1,-93-11 16,-1-1-1,43-1 1,-40-1-1,-1 0 0,27 5 0,15 2 14,118-1 0,-181-6-20,101 11-9,-74-11 10,0 0 0,-1 2 0,1 2 0,29 6 0,-43-7 1,1 0 0,0-1 0,0-1 0,0-1 0,28-3 0,8 0-2,-38 4-2,-10 0 0,0 0 0,1-1 0,-1 0 0,0 0 0,1 0 0,-1 0 0,9-3 0,13-18-98,-25 20 84,0 0 1,0-1-1,-1 1 1,1 0-1,0 1 1,0-1-1,0 0 1,0 1-1,1-1 1,-1 1-1,0-1 0,0 1 1,0 0-1,4 0 1,10-2 34,21-12-19,-22 8-6,1 1 1,0 0 0,17-3 0,-18 6-971,-24 5-1554,-19 5-3298,-17 16-3059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22.98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291 37 9769,'0'0'13522,"-7"12"-13025,-70 133 283,-56 96 15,61-135-731,71-103-150,2-22-742,0 1 1,1-1-1,2 1 0,0 0 0,0 0 0,2 0 1,13-30-1,8-4-865,37-56 1,-44 77 1124,-4 5 952,1 0 1,2 1-1,0 2 0,2 0 1,30-27-1,-51 50-304,1-1-1,-1 1 1,1 0 0,0-1-1,-1 1 1,1 0 0,-1 0-1,1-1 1,-1 1 0,1 0-1,0 0 1,-1 0 0,1 0-1,0 0 1,-1 0 0,1 0-1,-1 0 1,1 0-1,0 0 1,-1 0 0,1 0-1,0 1 1,-1-1 0,1 0-1,-1 0 1,1 0 0,-1 1-1,1-1 1,-1 0 0,1 1-1,-1-1 1,1 1 0,-1-1-1,1 1 1,-1-1-1,1 0 1,-1 1 0,0 0-1,1-1 1,-1 1 0,0-1-1,0 1 1,1-1 0,-1 1-1,0 0 1,0-1 0,0 2-1,12 37 857,-9-27-159,15 51 386,-3 1-1,8 74 1,-13 42-5585,-10-177 3791,0 0 0,0 0 0,0 0 0,0 0 0,-1 0 0,1 0 0,-1-1 0,0 1 0,0 0 1,0 0-1,0-1 0,-1 1 0,1-1 0,-1 1 0,-2 3 0,-14 9-7713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23.35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53 4228,'0'0'17809,"97"-36"-17425,-40 25-384,-2 6-32,-4 5-448,-5 0-3172,-1 0-5380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7.36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137 1 5445,'0'0'10565,"-20"18"-10079,-65 64-54,82-78-400,-1 0 0,1 1 0,0-1 0,1 1 0,-1-1 0,1 1 0,0 0 0,0 0 0,0 0 0,0 0 0,1 0 0,0 1 0,0-1-1,1 0 1,-1 0 0,1 1 0,1-1 0,-1 0 0,0 1 0,3 6 0,-2-2 23,-1-8-46,1-1 0,-1 1 0,1-1 1,0 1-1,0-1 0,-1 1 0,1-1 0,0 1 0,0-1 0,0 0 0,0 1 1,0-1-1,1 0 0,-1 0 0,0 0 0,1 0 0,-1 0 0,1 0 1,-1 0-1,1 0 0,-1-1 0,1 1 0,-1-1 0,1 1 0,-1-1 0,1 1 1,0-1-1,2 0 0,55 2-106,-45-2-76,-13 0 176,7 0-238,0 0-1,-1 0 0,1-1 1,0 0-1,11-3 0,-18 3 207,1 1-1,0-1 0,-1 0 0,1 0 0,0 0 0,-1 0 0,1 0 0,-1 0 1,1 0-1,-1 0 0,0-1 0,1 1 0,-1 0 0,0-1 0,0 1 1,0-1-1,0 1 0,0-1 0,-1 0 0,1 1 0,0-1 0,-1 0 1,1 0-1,-1 0 0,0 1 0,1-1 0,-1 0 0,0 0 0,0-2 1,0-11 247,0-1-3,0 0 0,-1 0 0,-4-19 0,4 30-146,0 0-1,-1 1 1,1-1 0,-1 0-1,0 1 1,-1-1 0,1 1-1,-1 0 1,0-1 0,0 1-1,0 1 1,0-1 0,-1 0-1,-5-4 1,7 7-129,0 0-1,1 0 1,-1 0 0,0 1-1,0-1 1,0 0-1,0 1 1,0-1 0,0 1-1,1 0 1,-1 0-1,0 0 1,-2 0 0,3 0-181,0 0 0,-1 0 0,1 0 1,0 0-1,0 1 0,0-1 1,0 0-1,0 1 0,0-1 0,0 0 1,1 1-1,-1 0 0,0-1 0,0 1 1,0-1-1,-1 3 0,-10 20-4969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24.00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150 83 11467,'0'0'6817,"0"19"-6646,-9 236 261,9-306-13808,1 1 9594,1-38 5148,-6-42 10027,2 116-10196,2 1 2947,19 9-2908,12 1-1315,-14 2 4,0-1 0,0 2 0,0 0 0,32 6 1,-47-5 56,0 0 0,0 0 1,0 1-1,0-1 1,0 1-1,-1-1 0,1 1 1,-1 0-1,1 0 1,-1-1-1,1 1 0,-1 0 1,0 1-1,0-1 1,0 0-1,0 0 0,0 0 1,-1 1-1,1-1 1,-1 0-1,1 1 1,-1-1-1,0 0 0,0 1 1,0-1-1,-1 5 1,2 0 43,-2 1 0,1-1 0,-1 1 0,-1-1 0,1 0 0,-1 1 0,-5 11 0,-2-5 37,-1 0 0,0-1 0,0 0 1,-2-1-1,0 0 0,0-1 0,-1-1 0,0 0 1,0 0-1,-2-1 0,1-1 0,-16 7 1,48-22 116,0 2 1,1 0 0,0 1-1,0 1 1,1 1-1,19 0 1,-32 2-229,1 0-1,-1 0 1,0 1-1,0 1 1,0-1-1,0 1 1,0 0-1,-1 1 1,11 4 0,-13-5 31,-1 0 0,0 1 0,-1-1 0,1 0 0,0 1 0,-1 0 1,1-1-1,-1 1 0,0 0 0,0 0 0,0 1 0,0-1 1,0 0-1,-1 1 0,0-1 0,0 0 0,0 1 0,0 0 1,1 6-1,-2-5 31,0 0 1,0-1-1,-1 1 1,1 0-1,-1-1 1,0 1-1,-1-1 0,1 1 1,-1-1-1,1 0 1,-1 0-1,-1 1 1,1-1-1,-1 0 1,1-1-1,-1 1 1,0-1-1,0 1 0,-1-1 1,1 0-1,-1 0 1,0 0-1,-5 3 1,-9 6 238,-1-2 1,0 0-1,-33 12 1,25-12 53,-1-1-1,0-1 1,0-2-1,0-1 1,-1-1 0,-42 0-1,71-4-334,-1 0 0,0 0 0,0 0 0,0 0 0,1 0 0,-1-1 0,0 1 0,0 0 0,0 0 0,1-1 0,-1 1-1,0 0 1,0-1 0,1 1 0,-1-1 0,0 1 0,1-1 0,-1 1 0,1-1 0,-1 1 0,0-1 0,1 0 0,-1 1 0,1-1 0,0 0 0,-1 0 0,1 1 0,0-1 0,-1 0-1,1 0 1,0 1 0,0-1 0,-1 0 0,1 0 0,0 0 0,0 1 0,0-1 0,0 0 0,0-1 0,1-1-300,-1 0 1,0 1-1,1-1 1,0 0-1,0 1 0,-1-1 1,2 1-1,-1-1 0,0 1 1,0-1-1,1 1 1,2-4-1,49-36-6916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24.48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261 0 10058,'0'0'13837,"-190"38"-13293,144 30 225,22 3-64,24-8-257,0-6-320,48-16-128,22-14-64,9-22 0,8-5-224,-8-8-1794,-9-19-2787,-16-3-5349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24.87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13 0 1890,'0'0'20371,"-12"60"-20371,12 0 737,9 0-577,0-6-64,0-13-64,-3-5-32,0-17-609,6-8-2273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25.22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13741,'0'0'8557,"29"6"-8407,6 2-89,193 50 262,-201-50-321,-1 1-1,1 2 1,-2 0-1,0 2 1,0 1-1,41 31 1,-61-41-7,-1 0 1,1 1-1,-1 0 0,0 0 1,0 1-1,0-1 0,-1 1 1,0-1-1,0 1 0,0 0 1,-1 0-1,0 1 1,3 9-1,-5-11 15,1-1-1,-1 1 1,0-1 0,0 1-1,0-1 1,-1 1 0,0-1 0,0 0-1,0 1 1,0-1 0,0 0-1,-1 0 1,0 0 0,0 0-1,0 0 1,0 0 0,-1 0 0,1-1-1,-1 1 1,-7 5 0,-7 6 111,-1-1 0,-1-1-1,0-1 1,-1 0 0,0-2 0,-1 0 0,0-1 0,-24 6 0,12-5-5,0-2 1,0-1 0,-1-2-1,-63 2 1,85-6-448,-9-3-4057,19-5-2798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25.98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37 96 2178,'0'0'11440,"-2"-16"-9075,-9-47-566,6 47 614,5 19-1788,-9 232 2366,2-89-4899,5-48-6991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26.33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2787,'0'0'3422,"12"0"-6102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27.89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33 41 1634,'0'0'70,"1"0"0,-1 0 1,1 0-1,-1 0 0,1 0 1,-1 0-1,1 0 1,-1 0-1,1 0 0,-1 0 1,0-1-1,1 1 0,-1 0 1,1 0-1,-1-1 1,0 1-1,1 0 0,-1 0 1,0-1-1,1 1 0,-1 0 1,0-1-1,1 1 1,-1-1-1,0 1 0,0 0 1,0-1-1,1 1 0,-1-1 1,0 1-1,0-1 1,0 1-1,0 0 0,0-1 1,0 1-1,0-1 1,0 1-1,0-1 0,0 1 1,0-1-1,0 1 0,0-1 1,0 1-1,0-1 1,0 1-1,-1 0 0,1-1 1,0 1-1,0-1 0,0 1 1,-1 0-1,1-1 1,-1 0-1,-1-13 1564,-14 9 9800,8 1-11193,5 48 4017,-3 44-3535,1 95 758,4 130-832,14-229-573,-8-58-59,-1-1 1,1 35-1,16 199 216,-2-76-114,14 132 68,-12-178-182,-16-34-1402,-3 137 4443,-2-120-7164,2-1-9919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28.70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17 129 11915,'0'0'10325,"-17"0"-7624,132 0-1692,198-25 0,64-9 242,5 32-1294,-216 3 191,186-18-52,62-12-32,-99 26-55,-167 6 78,-65-1 304,-29 1-5688,-58-8 695,-16-17-3218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29.84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 53 3171,'0'0'12027,"0"-10"-10521,-1-21-132,0 19 88,0 30-812,-1 192 2725,5 233-1455,14-305-1769,1 17 77,-15 475 1119,-5-307-2619,0-279-2621,1 1-6718,1-31 2507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30.95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34 71 3107,'0'0'16453,"-5"0"-16256,-18 0-229,18 0 5574,23 0-4811,51 0-85,57 1 80,148-19 0,-122 4-314,173 7 0,-290 7-435,118 12 142,2 0-25,391-12 45,-268-11-107,475 22 91,-664-8-120,0-5 1,110-14-1,-134 10-16,0 2 0,98 8-1,-22 1 6,-30-5-184,-110 0-363,-21-16-3929,-23-9-1682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7.72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94 1 7271,'0'0'12556,"-12"19"-12236,6 16-64,-3 4-192,3 1-64,3-1 0,-3-1-32,0 0-480,-6 5-673,-3-5-1218,0 1-1760,12-15-3012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31.97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31 9385,'0'0'8814,"0"-5"-8233,0-15-73,0 15 1723,11 278 1342,48 128-2945,-54-374-1180,-1 0-1,-1 0 1,-1 37-1,-3-49 277,0 1 0,-1-1-1,0 0 1,-1 0 0,-1 0 0,0 0-1,-9 18 1,13-31 230,-4 11-6475,19-11-1886,-12-2 7996,8 0-4511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35.03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1 288,'0'0'865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36.72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85 1 833,'-11'131'1041,"6"-112"-453,-2-16-438,-7-18-502,12 11 190,-25 4 703,26 0-418,0 0 0,0 0-1,1 0 1,-1 0-1,0 0 1,0 1-1,0-1 1,1 0-1,-1 0 1,0 1-1,0-1 1,1 1-1,-1-1 1,0 1-1,1-1 1,-6 11 13678,275-20-5967,143-27-7931,-234 19 608,148 10-406,-205 8-82,-96 1-21,0 1 0,0 1 0,0 1 0,32 11 0,-28-8 5,0-1 1,46 6-1,44-8 64,-78-5-32,0 2 1,0 1 0,-1 3 0,1 1 0,52 16 0,-71-16-33,1-1 0,-1-1 0,1-1 0,39 1 0,96-5 50,-66-3-42,335 3 17,-325 17-38,-97-17 8,514 19 93,-390 2-149,1-4 102,-91-9-29,80 3 0,624-11 18,-648-11-37,-91 11 4,1-1 0,-1 0 0,1 0 0,-1 0 0,1-1 0,-1 1 1,0-1-1,0 0 0,5-3 0,-5 3 0,0-1 1,1 1-1,0 0 1,0 1-1,-1-1 1,1 1-1,0 0 0,0 0 1,7-1-1,-12 2-30,-9 0-3455,-14-4-614,-8-8-2994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45.19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31 22 6662,'0'0'7469,"-5"-8"-6405,-5-6 8447,9 16-9496,0-1 1,0 1-1,0 0 1,0-1-1,1 1 1,-1 0-1,1 0 1,-1 0-1,1-1 0,-1 1 1,1 0-1,0 0 1,0 0-1,0 0 1,0 0-1,1-1 0,0 5 1,-1-1 26,2 121 543,-4 137-129,-7-44-2,9-166-406,3 1 0,1-1 0,19 80 0,-12-72-8,-3 0 0,1 116 1,0 2-18,-1-48 20,10 74 27,1-57 28,-1 244 1,-18-364-103,2 20 18,-3 1-1,-2-1 1,-2 1-1,-18 76 1,16-100-260,-5 13 889,10-26-1945,5-12-2026,1-2 3394,1-1 0,0 1 1,0 0-1,0 0 0,0 0 1,8-1-1,20-1 361,0 1 0,0 2-1,49 4 1,-3-1 12,182-18 410,-244 14-831,75-8 117,116-29 0,-182 33-58,1 2-1,51-2 1,-52 5-56,1-1 1,49-10-1,-44 5 96,0 1 1,0 2-1,0 1 1,1 2-1,45 3 1,-23 4-15,-2 1 0,75 21 0,-41 0-73,-54-16-10,59 13 0,-15-6 27,-56-13-23,-1-1-1,1-1 1,-1-1 0,31 1-1,214 10 4,64-14 204,-258 0-3744,-1 0-3823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47.94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33 32 2338,'0'0'5888,"0"-5"-4692,0-15-11,0 15 4618,-1 5-5648,1 0-1,-1 0 0,1-1 1,-1 1-1,0 0 0,1 0 0,-1 0 1,0-1-1,1 1 0,-1 0 1,0 0-1,0 0 0,1 0 1,-1 0-1,0 1 0,1-1 1,-1 0-1,0 0 0,1 0 1,-1 1-1,-1-1 0,-2 13 88,1 0-1,0 0 0,0 0 0,1 1 0,1-1 1,0 0-1,2 18 0,-2 1 23,1 86 673,18 137-1,-3-64-225,14 62-373,-1-6-158,12 289 541,-34-87-532,-9-247-101,3-43-71,-7 450 356,-46 59 6,41-545-346,5 165 0,7-229-35,2-23 9,8 49 1,-4-50 3,0 51 1,3 187 20,-9-272-41,0 0 0,0 1 0,0-1 1,0 0-1,0 0 0,0 0 0,0 0 1,0 0-1,0 1 0,1-1 1,-1 0-1,0 0 0,1 0 0,-1 0 1,1 0-1,-1 0 0,1 0 1,-1 0-1,1 0 0,0 0 0,-1 0 1,1 0-1,0 0 0,0-1 0,0 1 1,0 0-1,0-1 0,0 1 1,0 0-1,0-1 0,0 1 0,0-1 1,0 0-1,0 1 0,0-1 0,0 0 1,0 0-1,0 1 0,1-1 1,0 0-1,-1 0-141,11-24-14231,-3 18 6976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48.30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4580,'0'0'2467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50.15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106 2 2146,'-17'-1'3994,"12"1"-3935,1-1-1,0 1 0,-1 0 0,1 0 0,-1 1 0,1-1 0,-1 1 0,-5 1 0,-2 10 4255,-9 37 4460,18-25-8877,-4 180 3430,7-203-2883,0 28 550,0-28-651,0 42-294,1-42-32,-1-1 0,0 1 1,1-1-1,-1 1 0,0 0 1,1-1-1,-1 1 1,1-1-1,-1 1 0,1-1 1,-1 0-1,1 1 0,-1-1 1,1 0-1,-1 1 0,1-1 1,0 0-1,-1 1 0,1-1 1,0 0-1,-1 0 0,1 0 1,0 0-1,-1 0 0,1 0 1,0 0-1,-1 0 0,1 0 1,0 0-1,29 0 65,-22-1-17,150 0 396,180 3 548,-276 4-875,102 24-1,-10-2-66,-22-17 60,191-8 1,-160-5-76,1187-7 243,-1058-1-292,-2-1 33,67 0 61,-72 7-121,-44 3 13,-124 0-48,-76 3 68,-1-2 1,0-2-1,72-13 0,-87 14 78,2 0-861,-20-4-6522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53.82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235 166 7335,'0'0'9999,"1"-7"-8905,2-1-708,2-21 2714,-14 40-1776,9-10-1331,-3 9-18,1 0-1,1 0 1,0 0 0,0 0-1,1 0 1,0 0 0,1 1-1,2 9 1,-1-19-2,-1 1 0,1-1 0,0 1 0,0-1 0,0 0 0,0 1 0,0-1 0,0 0 0,0-1 0,0 1 0,0 0 1,1-1-1,-1 1 0,0-1 0,0 1 0,1-1 0,-1 0 0,0 0 0,1 0 0,3-1 0,49-4-357,-50 3 387,-1 1 0,1-1 0,-1 0 0,0 0 0,0 0 0,0-1 0,0 1 0,0-1 0,0 0 0,-1-1 0,1 1 0,-1 0 0,0-1 0,0 0 0,0 1 0,-1-1 0,1-1 0,-1 1 0,0 0 0,0 0 0,2-9 0,-1 5 52,-1 0 0,0-1 0,-1 0 0,0 1 0,0-1 0,-1 0 0,0 1 0,0-1 0,-1 0 0,0 1 0,-3-11 0,3 16-17,0 0 1,0 0 0,0 1-1,0-1 1,-1 0 0,1 1-1,-1-1 1,1 1-1,-1-1 1,0 1 0,0 0-1,0 0 1,-1 0-1,1 0 1,0 0 0,-1 0-1,1 1 1,-1-1 0,-5-2-1,4 3 3,-1-1 1,0 1-1,-1 0 0,1 0 1,0 1-1,0 0 0,0 0 1,0 0-1,0 0 0,-1 1 0,-4 1 1,4-1-39,0 0 1,0 0 0,0 1-1,0 0 1,1 0 0,-1 1 0,1 0-1,0 0 1,-1 0 0,1 0-1,1 1 1,-1 0 0,0 0-1,1 0 1,0 1 0,0-1-1,0 1 1,1 0 0,-1 0-1,-3 8 1,6-9-14,-1 1 0,1-1 1,0 0-1,0 0 0,1 1 0,-1-1 0,1 0 0,0 1 0,0-1 0,0 0 1,1 0-1,0 1 0,-1-1 0,2 0 0,-1 0 0,0 0 0,1 0 1,2 5-1,-2-6 0,0-1 0,1 1 0,0 0 0,-1-1 0,1 0 0,0 1 0,0-1 0,0-1 0,0 1 0,1 0 1,-1-1-1,0 1 0,1-1 0,-1 0 0,1 0 0,-1 0 0,1-1 0,0 1 0,-1-1 0,1 0 0,4 0 0,-6 0-2,-1 0-1,0 0 0,0 0 1,1 0-1,-1 0 0,0 0 1,1 0-1,-1-1 0,0 1 1,0 0-1,0-1 0,1 1 0,-1 0 1,0-1-1,0 0 0,0 1 1,0-1-1,0 0 0,0 1 1,0-1-1,0 0 0,0 0 1,1-1-1,1-28 242,-3 15-175,0 12-30,0 0 1,0 0-1,0 0 0,-1 0 1,1 0-1,-1 0 0,1 0 1,-1 0-1,0 0 0,0 0 1,0 0-1,-1 0 0,1 0 1,-1 1-1,0-1 0,1 1 1,-1-1-1,0 1 0,0 0 1,-1-1-1,1 1 0,0 0 1,-1 1-1,-5-4 0,2 2 41,0 1-1,0 1 0,0-1 0,0 1 0,0 0 0,0 0 0,0 1 0,-1 0 0,1 0 0,0 0 0,0 1 0,-7 1 0,10-1-58,0 0-1,1 0 0,-1-1 0,1 2 0,-1-1 0,1 0 0,-1 0 0,1 1 0,0-1 1,0 1-1,0 0 0,0 0 0,0 0 0,0 0 0,0 0 0,1 0 0,-1 0 1,1 0-1,-1 1 0,1-1 0,0 1 0,0-1 0,-2 6 0,1 1 23,0 1-1,0 0 1,0 0 0,1 0-1,1 12 1,0-20-30,1 0 0,-1 0 0,1 0 0,0 0 0,-1 0 0,1 0 0,0-1 0,0 1 0,0 0 0,0 0 0,1-1 0,-1 1 0,0-1 1,1 1-1,-1-1 0,1 0 0,-1 1 0,1-1 0,0 0 0,-1 0 0,1 0 0,0 0 0,0 0 0,0-1 0,0 1 0,0-1 0,0 1 0,0-1 0,0 1 0,0-1 1,3 0-1,13 2-31,0-1 1,30-2 0,-28 1-7,-17 0 23,0 0 0,0-1 0,0 1-1,-1 0 1,1-1 0,0 0 0,0 0 0,-1 1-1,1-2 1,-1 1 0,1 0 0,-1 0 0,1-1 0,-1 1-1,0-1 1,1 0 0,2-3 0,-4 4 29,0-1 0,0 1 1,0-1-1,-1 0 0,1 1 0,0-1 1,-1 0-1,1 0 0,-1 0 1,1 1-1,-1-1 0,0 0 0,0 0 1,0 0-1,0 0 0,0 1 0,0-1 1,0 0-1,-1 0 0,1 0 1,-1 0-1,1 1 0,-1-1 0,0 0 1,0 1-1,1-1 0,-1 0 0,0 1 1,-2-3-1,-3-2 63,1 0-1,-1 0 1,0 1-1,-1-1 1,1 1-1,-1 1 1,0-1-1,0 1 1,-1 0 0,1 1-1,-1 0 1,-15-5-1,10 5 78,0-1 0,-1 2 0,1 0-1,0 0 1,-1 2 0,1-1 0,-24 4 0,35-3-140,-1 1 0,1-1 0,0 1 0,0 0 1,-1 0-1,1 0 0,0 0 0,0 0 0,0 1 1,0-1-1,0 0 0,0 1 0,1 0 0,-1-1 0,0 1 1,1 0-1,-1 0 0,1 0 0,0 0 0,0 0 0,-1 0 1,1 1-1,1-1 0,-1 0 0,0 0 0,0 1 1,1 2-1,-2 7-24,0 0 0,2-1 1,-1 1-1,3 15 0,-2-25 5,0 0-4,0-1-1,0 1 1,1 0 0,-1 0-1,1 0 1,-1 0-1,1-1 1,0 1-1,0 0 1,0-1-1,0 1 1,0 0 0,0-1-1,0 1 1,0-1-1,1 0 1,-1 1-1,1-1 1,-1 0-1,3 2 1,1 0-3,0-1-1,0 0 1,0 0-1,0 0 1,0-1 0,0 0-1,8 2 1,8-1-145,0-1 0,38-3 0,-56 1 115,-1 1 47,1 1 0,-1-2 0,1 1 0,-1 0 0,0 0-1,1-1 1,-1 0 0,1 1 0,-1-1 0,0 0 0,0 0 0,1 0 0,-1 0 0,0-1 0,0 1 0,0-1 0,0 1 0,-1-1 0,1 0 0,0 1-1,-1-1 1,1 0 0,-1 0 0,1 0 0,-1 0 0,0 0 0,0-1 0,0 1 0,0 0 0,0-1 0,-1 1 0,1 0 0,-1-1 0,1 1 0,-1-1-1,0 1 1,0 0 0,0-1 0,0 1 0,0-1 0,-1 1 0,1-1 0,-1 1 0,0 0 0,0-1 0,1 1 0,-1 0 0,-1 0 0,1 0 0,0-1-1,0 1 1,-1 0 0,0 1 0,1-1 0,-1 0 0,-2-2 0,-7-5 116,0-1 0,-1 2-1,0-1 1,0 2 0,-1-1-1,0 2 1,-1 0 0,1 0 0,-1 1-1,0 1 1,-1 1 0,1 0 0,-26-2-1,38 5-108,0 0 0,0 0 0,0 0 0,0 1 0,0-1 0,0 1 0,0-1 0,0 1 0,0 0 0,0 0 0,1 0 0,-1 0 0,0 0 0,1 0 0,-1 0 0,0 1 0,1-1 0,0 1 0,-1-1 0,1 1 0,0-1 0,0 1 0,0 0 0,0 0 0,0-1 0,0 1-1,0 0 1,1 0 0,-1 0 0,1 0 0,-1 3 0,-1 7-34,0 1-1,1-1 1,1 1-1,0 13 1,1-8 19,-1-15-5,0 0-1,0 0 1,1 0 0,-1-1-1,1 1 1,0 0 0,0-1-1,0 1 1,0 0 0,0-1 0,0 1-1,1-1 1,-1 0 0,1 1-1,0-1 1,0 0 0,0 0-1,0 0 1,0 0 0,0 0-1,5 2 1,-1 0-12,0-1 0,1 0-1,-1-1 1,1 0 0,-1 0 0,1 0-1,0 0 1,0-1 0,8 0 0,-6 0-8,-1-1 1,1 1 0,0-2-1,0 1 1,-1-1 0,1-1-1,-1 0 1,1 0 0,-1 0 0,0-1-1,1 0 1,-2-1 0,1 0-1,0 0 1,12-10 0,-18 12 33,1 0 0,-1 0 0,0-1 0,-1 1 0,1-1 0,0 1 0,-1-1 0,1 0 0,-1 1 0,0-1 0,0 0-1,0 0 1,0 0 0,-1 0 0,1 0 0,-1 0 0,1 0 0,-1-1 0,0 1 0,-1 0 0,1 0 0,0 0 0,-1 0 0,0 0 0,1 0 0,-1 0 0,-2-3 0,1 1 10,-1 1 1,0 0-1,0 0 0,0 0 1,0 1-1,-1-1 0,1 1 1,-1-1-1,0 1 0,0 0 1,0 1-1,0-1 0,-1 1 0,1 0 1,-9-3-1,8 3 33,0 0 0,-1 0 0,1 1 0,-1 0 0,1 0 0,-1 0 0,0 1 0,1 0 0,-1 0 1,0 0-1,1 1 0,-1-1 0,1 1 0,-1 1 0,-7 2 0,9-2-39,0 1-1,0-1 1,1 1 0,-1 0 0,1 0 0,-1 0-1,1 0 1,0 1 0,1-1 0,-1 1 0,0 0 0,1-1-1,0 1 1,0 1 0,0-1 0,1 0 0,-1 0-1,1 1 1,-1 4 0,-1 0-14,1-1 0,1 0 0,0 1 0,0-1 0,0 1 0,1 0 0,0-1 0,3 16 0,-2-22-6,-1 1 0,2 0-1,-1-1 1,0 1 0,1-1 0,-1 1 0,1-1 0,-1 1 0,1-1-1,0 0 1,0 0 0,0 0 0,1 0 0,-1 0 0,0-1 0,1 1-1,-1-1 1,1 1 0,-1-1 0,1 0 0,0 0 0,-1 0 0,1 0-1,0 0 1,0-1 0,0 0 0,0 1 0,5-1 0,2 1-15,1 0 0,-1-1 0,1-1 0,-1 1 1,1-2-1,-1 1 0,0-1 0,1-1 0,-1 0 0,10-5 1,-16 6 26,0 0 1,0 0-1,0-1 1,0 0-1,0 0 0,-1 0 1,0 0-1,1 0 1,-1-1-1,0 1 1,-1-1-1,1 0 1,-1 0-1,1 0 1,-1 0-1,0 0 1,-1-1-1,1 1 1,-1-1-1,0 1 1,0-1-1,0 1 1,-1-1-1,1 0 1,-1-6-1,-1 7 21,0 1 1,1-1-1,-1 0 1,0 1-1,-1-1 0,1 1 1,-1-1-1,1 1 0,-1-1 1,0 1-1,0 0 0,-1 0 1,1 0-1,-1 0 0,1 1 1,-1-1-1,0 1 1,0-1-1,0 1 0,0 0 1,0 0-1,-1 0 0,1 1 1,-1-1-1,1 1 0,-1 0 1,-4-1-1,-5-2 69,-1 0-1,1 1 1,-1 1-1,0 0 1,0 1-1,-19 0 1,31 1-88,0 1 0,0-1 0,0 0 0,0 1 0,0-1 0,0 1 1,-1-1-1,1 1 0,0 0 0,1 0 0,-1 0 0,0 0 0,0 0 0,0 0 0,1 1 0,-1-1 0,0 1 1,1-1-1,-1 1 0,1-1 0,0 1 0,0 0 0,-1 0 0,1 0 0,0 0 0,1 0 0,-1 0 0,-1 2 1,0 5-48,0 1 0,1-1 1,0 1-1,0-1 1,1 11-1,0-16 24,0-2 9,1-1 1,-1 1-1,0 0 0,0-1 1,1 1-1,-1 0 0,1-1 1,-1 1-1,1-1 1,0 1-1,-1-1 0,1 1 1,0-1-1,0 0 0,0 1 1,0-1-1,1 0 1,-1 0-1,0 0 0,0 0 1,1 0-1,-1 0 0,0 0 1,1 0-1,-1 0 1,1-1-1,-1 1 0,1 0 1,0-1-1,-1 1 1,4-1-1,7 2-123,0 0 1,0-2-1,21 0 0,-13 0-80,-21-2 275,0 0 1,0 0-1,0 1 0,0-1 1,-1 0-1,1 1 0,0-1 1,-1 1-1,1-1 1,-1 1-1,-1-2 0,3 3-92,0 0-1,0 0 0,-1 0 0,1 0 0,0 0 1,0 0-1,0 0 0,0 0 0,0 0 0,0 0 0,0 0 1,-1 0-1,1 0 0,0 0 0,0 0 0,0 0 1,0 0-1,0 0 0,0 0 0,0-1 0,0 1 0,0 0 1,-1 0-1,1 0 0,0 0 0,0 0 0,0 0 0,0 0 1,0 0-1,0 0 0,0 0 0,0-1 0,0 1 1,0 0-1,0 0 0,0 0 0,0 0 0,0 0 0,0 0 1,0 0-1,0-1 0,0 1 0,0 0 0,0 0 1,0 0-1,0 0 0,0 0 0,0 0 0,0 0 0,0 0 1,0-1-1,0 1 0,0 0 0,0 0 0,0 0 1,0 0-1,0 0 0,0 0 0,1 0 0,-1 0 0,0 0 1,0 0-1,0-1 0,0 1 0,0 0 0,0 0 0,13-3-1257,26 1-1925,40 0-5338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1:55.44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149 235 1922,'0'0'16688,"-2"-12"-14259,-7-35-518,2 34-470,4 21-341,3-3-1100,1 1-1,0-1 1,1 1 0,-1-1 0,1 0-1,0 0 1,0 1 0,1-1 0,-1-1-1,1 1 1,0 0 0,1-1 0,-1 1-1,1-1 1,0 0 0,0 0 0,0 0-1,0-1 1,1 0 0,0 0 0,-1 0-1,1 0 1,11 4 0,-12-5-4,1 0 0,0 0 1,-1 0-1,1-1 0,0 0 0,0 0 1,0 0-1,0 0 0,0-1 1,1 0-1,-1 0 0,0 0 0,0-1 1,0 1-1,0-1 0,0-1 0,0 1 1,0-1-1,0 1 0,-1-1 0,1-1 1,-1 1-1,1-1 0,-1 0 0,0 0 1,6-5-1,-5 2 19,0 0-1,-1 0 1,0 0-1,0-1 1,-1 0 0,1 0-1,-1 0 1,-1 0-1,1 0 1,-2 0 0,1-1-1,-1 1 1,0-1-1,0 1 1,-1-1 0,1 0-1,-3-11 1,2 15 38,-1 0 0,0 0 0,0 0 0,0 0 0,0 0 0,-1 1 0,1-1 0,-1 0 0,0 1 0,0-1 0,-1 1 0,1 0 0,-1 0 0,1 0 0,-1 0 0,0 0 0,0 0 0,0 1 0,-1-1 0,1 1 1,0 0-1,-1 0 0,0 0 0,1 1 0,-1-1 0,0 1 0,0 0 0,0 0 0,0 0 0,0 1 0,0-1 0,0 1 0,-5 0 0,-1 0-27,1 0 0,-1 0 0,0 1 0,1 0 0,0 1 0,-1 0 0,-15 6 0,21-6-20,0 0 0,1 0 0,-1 1 0,0 0 0,1 0 0,0 0-1,-1 0 1,1 0 0,1 1 0,-1-1 0,0 1 0,1 0 0,0 0 0,0 0 0,0 0 0,0 0-1,0 0 1,-1 7 0,1-3-15,0-1 0,1 0 0,0 1 0,0-1-1,0 1 1,1-1 0,0 1 0,1 9 0,0-14 4,-1-1 0,0 0 0,1 0 0,0 0 1,-1 0-1,1 0 0,0-1 0,0 1 0,0 0 1,0 0-1,0 0 0,0-1 0,1 1 0,-1-1 1,1 1-1,-1-1 0,1 1 0,-1-1 1,1 0-1,0 0 0,0 0 0,0 0 0,-1 0 1,1 0-1,0 0 0,0-1 0,0 1 0,0-1 1,0 1-1,1-1 0,-1 0 0,0 0 0,3 0 1,5 1-115,28-1-121,-37 1 225,0-1-1,0 0 0,0 0 1,0 0-1,0 0 1,0 0-1,0-1 0,0 1 1,-1 0-1,1 0 0,0-1 1,0 1-1,0 0 1,0-1-1,0 1 0,0-1 1,-1 1-1,1-1 1,0 1-1,0-1 0,-1 0 1,1 1-1,0-1 1,-1 0-1,1 0 0,-1 1 1,1-2-1,1-13-20,-1 1 0,-1 0 0,-3-25 0,3 36 71,0 1 0,0 0 0,0-1 1,0 1-1,-1 0 0,1 0 0,-1-1 0,0 1 0,0 0 0,0 0 0,0 0 0,0 0 0,0 0 1,0 0-1,-1 0 0,1 1 0,-1-1 0,1 0 0,-1 1 0,0-1 0,1 1 0,-1-1 1,0 1-1,0 0 0,0 0 0,0 0 0,0 0 0,0 0 0,-1 0 0,1 1 0,0-1 1,-4 0-1,5 2-22,0-1 0,-1 1 0,1-1 0,0 1 0,0 0 0,0 0 0,0-1 0,0 1 1,0 0-1,0 0 0,0 0 0,1 0 0,-1 0 0,0 0 0,1 0 0,-1 0 0,0 0 1,1 1-1,-1-1 0,1 0 0,0 0 0,-1 1 0,1-1 0,0 0 0,0 0 0,0 1 0,0-1 1,0 0-1,0 1 0,0-1 0,0 0 0,1 2 0,-2 3 19,-1 102-37,2-105-2,1-1 0,-1 0 0,1 0 0,0 1 0,0-1 0,0 0 0,0 0 0,0 0 0,0 0 1,0 0-1,1 0 0,-1-1 0,1 1 0,0 0 0,-1-1 0,1 1 0,0-1 0,0 1 0,0-1 0,0 0 0,0 0 0,0 0 1,0 0-1,0 0 0,1 0 0,-1-1 0,0 1 0,0-1 0,1 0 0,-1 1 0,0-1 0,1 0 0,-1 0 0,0-1 1,1 1-1,3-1 0,-2 1-23,0-1 0,0 1 0,0-1 1,0 0-1,0 0 0,0 0 0,0 0 1,0-1-1,0 1 0,0-1 0,0 0 1,-1 0-1,1-1 0,-1 1 0,0-1 1,0 0-1,0 1 0,0-2 0,0 1 1,3-5-1,-3 1 39,0-1 0,-1 0 0,0-1 0,0 1 0,-1 0 1,0 0-1,0-1 0,-1 1 0,0-1 0,0 1 0,-1 0 0,0-1 0,-1 1 1,0 0-1,0 0 0,-7-14 0,7 16 34,-1 0 0,0 0 0,-1 1 1,0-1-1,1 1 0,-2 0 0,1 0 0,-1 0 1,1 0-1,-1 1 0,0 0 0,-1 0 0,1 1 0,-1-1 1,0 1-1,0 0 0,0 0 0,0 1 0,0 0 1,0 0-1,-12-1 0,12 2-23,1 0 0,-1 1 0,1 0 0,-1 0 0,1 0 0,-1 1 0,0 0 0,1 0 0,0 0 0,-1 1 0,1-1 0,0 1 0,0 1 0,0-1 0,0 1 0,0 0 0,0 0 0,1 0 0,-6 5 0,5-2-13,0-1 0,1 1-1,-1 0 1,1 1 0,0-1 0,1 1 0,0 0 0,0 0 0,0 0 0,1 0 0,0 0 0,0 1-1,-1 13 1,3-17-2,-3 14-16,2-1 0,0 1 1,4 33-1,-3-47 6,0-1 0,0 0 0,1 0 0,0 0-1,0 0 1,0 0 0,0 0 0,0 0 0,0 0 0,1 0 0,-1 0 0,1-1-1,0 1 1,0 0 0,0-1 0,0 0 0,0 1 0,1-1 0,-1 0 0,1 0-1,-1 0 1,1-1 0,0 1 0,0-1 0,0 1 0,0-1 0,0 0 0,6 1 0,-1 0-39,0-1 0,0 0 1,0-1-1,0 0 0,0 0 1,0-1-1,0 0 0,0-1 1,0 1-1,0-1 1,0-1-1,11-4 0,-14 4 19,-1 0 0,0 0 0,1 0 0,-1 0 0,-1 0 0,1-1 0,0 0-1,-1 0 1,0 0 0,1 0 0,-2 0 0,1-1 0,0 1 0,-1-1 0,0 0 0,0 0 0,-1 1-1,1-1 1,-1-1 0,1-7 0,0 6 72,-1 0-1,-1 0 0,1 0 1,-1 0-1,-1 0 1,1-1-1,-1 1 0,0 0 1,-1 0-1,0 0 1,0 0-1,0 1 1,-1-1-1,0 1 0,0-1 1,0 1-1,-8-9 1,7 11-6,0 0 1,-1 0-1,1 0 1,-1 1 0,0-1-1,0 1 1,-1 0 0,1 1-1,0-1 1,-1 1-1,0 0 1,1 1 0,-1 0-1,0-1 1,0 2-1,0-1 1,0 1 0,0 0-1,0 0 1,0 0 0,-10 3-1,10-2-32,-1 1 0,1 0 0,0 0 0,0 1 0,0 0 0,1 0 0,-1 0 0,1 1 0,-1-1 0,1 1 0,0 1 0,1-1 0,-1 1 0,1-1 0,0 1 0,0 1 0,0-1 0,1 0 0,0 1 0,0 0 0,-3 7 0,1-1-21,1 0 0,0 0 0,0 0-1,1 1 1,1-1 0,0 1 0,1 0 0,0 0 0,1 0-1,1 12 1,-1-22 5,1 0 0,0-1 0,-1 0-1,1 1 1,0-1 0,0 1 0,0-1-1,0 0 1,1 0 0,-1 0 0,0 1 0,1-1-1,0-1 1,-1 1 0,1 0 0,0 0 0,0-1-1,3 3 1,0-1-2,0-1 0,0 1 0,0-1 1,0 0-1,1 0 0,-1-1 0,1 1 0,6 0 0,-1-1-30,0 0-1,0-1 1,0 0 0,0-1-1,1 0 1,-1-1 0,0 0-1,13-4 1,-17 3 16,-1 1 0,0-2 0,0 1 0,0 0-1,-1-1 1,1 0 0,-1-1 0,0 1 0,0-1 0,-1 0 0,1 0 0,-1 0 0,0-1 0,0 1-1,-1-1 1,0 0 0,0 0 0,0 0 0,-1-1 0,0 1 0,0-1 0,0 1 0,-1-1 0,1-10-1,-2 11 59,0 1 0,0 0-1,0-1 1,-1 1 0,0-1-1,0 1 1,0 0 0,-1-1-1,0 1 1,0 0 0,0 0-1,0 0 1,-1 1-1,0-1 1,0 1 0,0-1-1,-1 1 1,1 0 0,-1 0-1,0 0 1,0 1 0,0-1-1,-1 1 1,1 0 0,-1 0-1,0 1 1,0-1 0,0 1-1,0 0 1,-8-2-1,5 2 32,0 0 0,-1 0 0,1 1 0,0 0 0,-1 0-1,1 1 1,-1 0 0,1 0 0,-1 1 0,-14 3 0,20-3-56,0 0 0,0 1 0,0-1 0,0 1 1,1-1-1,-1 1 0,0 0 0,1 0 1,-1 0-1,1 0 0,0 1 0,0-1 0,0 1 1,0-1-1,0 1 0,0 0 0,1 0 0,-1 0 1,1-1-1,0 2 0,0-1 0,0 0 0,0 0 1,1 0-1,-1 0 0,1 0 0,0 1 0,-1-1 1,2 5-1,-1-2-19,0-1 0,0 1 1,1-1-1,0 1 0,0-1 1,0 1-1,0-1 0,1 0 1,0 0-1,0 0 0,1 0 1,-1 0-1,1 0 0,0 0 1,0-1-1,6 6 0,-3-5 4,0 0-1,0 0 1,0-1-1,1 0 1,-1 0-1,1-1 1,0 0-1,0 0 1,1-1-1,-1 0 1,13 2-1,43 2-58,-106-25 658,41 18-583,0 0-1,0-1 0,0 1 1,0 0-1,0-1 0,0 1 0,0-1 1,0 0-1,0 0 0,1 1 1,-1-1-1,1 0 0,-1 0 1,1-1-1,0 1 0,0 0 1,0 0-1,-1-4 0,2 6-282,1 3-3732,7 15-4180,10 2-9352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0:59.19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228 156 4132,'0'0'10180,"0"-35"-4831,0 23-5113,-1 1-1,0 0 1,0 0 0,-1-1-1,-5-16 1,6 26-200,1 0 0,-1 0-1,1 0 1,-1 1 0,0-1 0,0 0 0,0 0 0,0 1 0,0-1 0,0 1 0,0-1 0,0 1 0,-1 0 0,1-1 0,-1 1 0,1 0 0,-1 0 0,1 0 0,-1 0 0,0 0-1,1 0 1,-1 0 0,0 1 0,0-1 0,1 1 0,-1-1 0,0 1 0,0 0 0,0 0 0,0-1 0,0 1 0,0 1 0,1-1 0,-1 0 0,0 0 0,0 1 0,0-1-1,0 1 1,1-1 0,-1 1 0,0 0 0,0 0 0,-2 1 0,-1 2-11,-1-1 0,1 1 0,0 0 0,0 0 0,0 1 1,1 0-1,0-1 0,0 1 0,0 1 0,-5 8 0,-29 65-17,36-76-4,-9 29 15,1 0 0,1 1-1,2 0 1,1 0 0,2 1-1,1-1 1,2 39 0,1-67-24,0-1-1,0 1 1,0 0 0,1 0 0,0 0-1,0 0 1,0-1 0,0 1 0,1 0-1,0-1 1,0 1 0,0-1 0,1 0-1,4 7 1,-4-8-6,0 0 1,0-1-1,1 1 0,-1-1 0,1 1 1,0-1-1,0 0 0,0 0 0,0-1 1,0 1-1,0-1 0,0 0 0,0 0 1,1 0-1,-1-1 0,7 1 0,-3-1-81,0-1-1,1 0 0,-1 0 0,0-1 1,1 0-1,-1 0 0,0-1 1,0 0-1,-1 0 0,1-1 0,-1 0 1,0 0-1,0-1 0,0 0 0,10-9 1,-6 4 10,-1 1 0,-1-2 1,0 1-1,0-1 0,-1 0 0,-1-1 1,0 0-1,0 0 0,4-14 0,-6-4 966,-6 29-50,1 19-539,0 8-163,2 0-1,0 0 1,2 0 0,1 0-1,12 35 1,-14-56-1897,0-16-9915,-3 6 11779,0-13-5955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8.32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43 38 6182,'0'0'9096,"-5"4"-8551,2-1-495,0 0 0,0 0 0,0 0-1,0 1 1,1-1 0,-1 1 0,1 0 0,0 0 0,0 0 0,1 0-1,-1 0 1,1 0 0,-2 8 0,1 1 191,0 0-1,1 1 1,2 25-1,-1-36-206,0 0 0,1 0 0,-1 1-1,1-1 1,0 0 0,0 0 0,0 0 0,0 0 0,1-1-1,-1 1 1,1 0 0,-1 0 0,1-1 0,0 1 0,0-1-1,0 0 1,1 1 0,4 3 0,-2-3-19,0 0-1,0 0 1,1-1 0,-1 1 0,1-1-1,-1 0 1,1-1 0,0 0 0,10 2-1,-6-2-74,0 0 0,0-1 0,0-1 0,1 1 0,-1-1 0,0-1 0,0 0 0,-1-1 0,1 1 0,0-2 0,16-8 0,-17 7-107,-1 0 0,0-1 0,-1-1 1,0 1-1,0-1 0,0 0 0,9-14 1,-13 17 174,-1 0 0,0 0 1,0 0-1,0 0 1,0 0-1,-1-1 0,1 1 1,-1-1-1,0 1 1,-1-1-1,1 1 0,-1-1 1,0 0-1,0 1 1,0-1-1,-1 1 0,1-1 1,-3-7-1,1 8 93,-1 0 1,1 0-1,0 1 0,-1 0 0,0-1 0,0 1 1,0 0-1,0 0 0,0 1 0,-1-1 0,0 0 1,1 1-1,-1 0 0,0 0 0,0 0 1,0 1-1,-6-3 0,-74-18 266,82 22-432,-35-5-1015,15 9-3882,12 7-1412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0:59.55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96 7495,'0'0'13421,"3"-6"-12781,31-13 289,8 0 64,4 3-448,-4-3-353,-9 8-192,-3 5-32,-5 6-513,-4 0-1761,-3 0-3619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2:00.68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41 8 2178,'0'0'12551,"-4"-2"-11943,4 2-423,-1-1 1,0 1-1,0-1 0,0 0 1,0 1-1,0 0 0,0-1 0,0 1 1,0 0-1,0-1 0,0 1 1,0 0-1,0 0 0,0 0 0,0 0 1,0 0-1,0 0 0,0 0 0,0 0 1,0 0-1,0 1 0,0-1 1,0 0-1,0 1 0,0-1 0,0 1 1,0-1-1,0 1 0,1-1 1,-1 1-1,0 0 0,-1 0 0,1 3 55,0-1-1,0 1 1,1 0-1,-1-1 1,1 1-1,0 0 1,0 0-1,0 5 1,1 6-780,14 369 1682,0-72-394,24 157 768,-12-203-1249,-10-117-166,3 54 22,-18 441 139,-40-142-198,35-364-70,4-95 6,-9 76 0,2-47-160,-6-53 390,11 15-208,0-25-10,1-1-1,0 0 1,0 0 0,1 1 0,0-1 0,0 0-1,1 0 1,4 12 0,-5-11 5,1 0 0,-1 0 0,0 1-1,-1-1 1,0 0 0,-3 15 0,1 5 20,2 34 6,1-62-22,1-1-16,1 0 17,131 1 559,7 1-416,1-5 1,179-28 0,-198 16-122,0 5 0,188 9 0,-135 4-32,230 7 122,972-10 698,-1029-19-768,176 33 32,-274-4-90,57-10-17,-228-7-21,56-1 0,69-1-144,21-8 153,-1-1-56,278 18 298,-485-1-237,0-1-1,1-1 0,-1-1 1,33-10-1,-33 8 22,0 1-1,0 0 1,0 2 0,37-3-1,-29 6-370,60-1 868,-58-1-3666,1-2-3617,8-5-840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2:01.13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55 0 4100,'0'0'17104,"-7"6"-15817,4-3-1147,-1 1 0,1-1 0,0 1 0,0-1 0,0 1 0,1 0 1,-1 0-1,1 0 0,0 0 0,0 1 0,-1 6 0,-1 3 182,1-1 0,1 1-1,0 20 1,-2 197 150,5-157-336,-1-74-226,0-22-7539,0-10 1837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2:01.48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 41 3651,'0'0'15557,"-1"0"-15543,1-1 0,0 1 0,-1 0 0,1-1 0,0 1 1,0 0-1,-1-1 0,1 1 0,0-1 0,0 1 1,0 0-1,0-1 0,0 1 0,-1-1 0,1 1 0,0-1 1,0 1-1,0-1 0,0 1 0,0 0 0,0-1 1,0 1-1,1-1 0,-1 1 0,0-1 0,0 1 1,0 0-1,0-1 0,0 1 0,1-1 0,-1 1 0,0 0 1,0-1-1,1 0 0,8-2 145,0-1-1,0 2 1,0-1 0,0 1 0,0 0-1,1 1 1,10 0 0,-11 0-25,116-6 1857,-71 7-6776,-40 0 2022,-6 0-3371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2:01.83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50 15855,'0'0'7815,"103"0"-7462,-61 0-321,4-11-32,-10 8-256,-6-8-577,-5-2-609,-7 7-1280,-6 1-2019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22:04.30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132 262 6278,'0'0'13047,"0"-30"-11574,0 11-1160,1 15-263,-1 0-1,0-1 0,0 1 1,0-1-1,-1 1 0,1 0 1,-1-1-1,-3-6 1,3 9 21,0 0 1,-1 0 0,1 1-1,-1-1 1,0 1 0,1-1 0,-1 1-1,0 0 1,0 0 0,0 0 0,0 0-1,0 0 1,0 0 0,0 0-1,0 1 1,0-1 0,0 1 0,0-1-1,0 1 1,-5 0 0,2-1 66,-31 0 272,35 2-416,0-1 0,0 1 0,0 0 0,0-1 1,0 1-1,0-1 0,1 1 0,-1 0 0,0 0 1,1 0-1,-1-1 0,0 1 0,1 0 0,-1 0 1,1 0-1,-1 0 0,1 0 0,0 0 0,-1 0 1,1 0-1,0 0 0,0 0 0,0 0 0,0 0 1,0 0-1,0 0 0,0 0 0,0 0 0,0 2 1,0 15-88,-1-13 86,1-1 0,0 1-1,0 0 1,0 0 0,1 0-1,0 0 1,2 6 0,-3-9 5,1-1 0,0 1 1,0-1-1,0 1 1,0-1-1,1 0 0,-1 1 1,0-1-1,0 0 1,1 0-1,-1 0 1,1 0-1,-1 0 0,1 0 1,-1-1-1,1 1 1,0 0-1,-1-1 0,1 0 1,0 1-1,-1-1 1,1 0-1,0 1 0,0-1 1,2-1-1,3 2-9,0-1-1,-1 1 0,1-2 1,0 1-1,0-1 0,-1 0 0,1-1 1,0 1-1,-1-1 0,1 0 1,-1-1-1,0 0 0,0 0 1,0 0-1,0-1 0,0 0 1,-1 0-1,0 0 0,0-1 0,7-6 1,-11 10 30,0 0 1,0 0 0,0 0-1,0 0 1,0 0-1,0 0 1,0-1 0,0 1-1,0 0 1,0 0-1,0-1 1,-1 1 0,1 0-1,-1-1 1,1 1-1,-1-1 1,0 1 0,1-1-1,-1 1 1,0-1-1,0 1 1,0-1 0,0 1-1,0-1 1,0 1-1,0-1 1,-1 1 0,1-1-1,-1 1 1,1-1 0,-1 1-1,1 0 1,-1-1-1,0 1 1,0 0 0,1-1-1,-1 1 1,0 0-1,0 0 1,0 0 0,-1 0-1,1 0 1,0 0-1,0 0 1,0 0 0,-1 1-1,1-1 1,0 0-1,-1 1 1,1-1 0,-1 1-1,1-1 1,-1 1-1,1 0 1,-1-1 0,1 1-1,-3 0 1,-6-2 180,-1 1 0,0-1-1,0 2 1,0 0 0,0 0 0,0 1 0,0 0 0,-18 5 0,25-4-152,0-1 1,0 1-1,0 0 1,0 1-1,0-1 1,1 1-1,-1 0 1,1 0-1,0 0 0,0 0 1,0 0-1,0 1 1,1-1-1,-1 1 1,1 0-1,0 0 1,0 0-1,0 0 1,1 0-1,-1 0 1,1 1-1,0-1 1,0 0-1,0 6 1,-1 1-22,1 1 0,-1-1 0,2 1 0,1 19 0,-1-29-28,0 1 1,0-1-1,1 1 1,-1 0 0,1-1-1,0 0 1,0 1-1,0-1 1,0 1-1,0-1 1,0 0-1,1 0 1,-1 1-1,1-1 1,-1 0-1,1 0 1,0-1 0,0 1-1,0 0 1,0-1-1,0 1 1,0-1-1,0 1 1,1-1-1,-1 0 1,4 1-1,3 1-26,0-1 0,0-1 0,1 0 0,-1 0 0,1 0 0,-1-1-1,1-1 1,-1 0 0,0 0 0,1-1 0,-1 0 0,0 0-1,11-5 1,-15 5 29,0 0-1,-1-1 1,1 1-1,-1-1 1,1 0-1,-1-1 1,0 1-1,0-1 1,0 1-1,-1-1 1,1 0-1,-1 0 1,0-1-1,0 1 1,0-1-1,-1 0 0,0 1 1,0-1-1,0 0 1,0 0-1,-1 0 1,0-1-1,0 1 1,0 0-1,0-6 1,-1 1 24,0-1 0,0 1 0,-1 0 0,0 0 0,-1 0 0,0-1 0,0 1 0,-1 1 0,-1-1 0,1 0 0,-2 1 0,1 0 0,-1 0 0,-1 0 0,1 0 0,-2 1 0,1 0 0,-1 0 0,0 1 0,-1 0 0,1 0 0,-1 1 0,-12-8 0,17 13 33,1-1 0,-1 1 0,1 0 0,-1-1 0,0 1 0,1 0 0,-1 0 0,0 1 0,0-1 0,0 1-1,1-1 1,-1 1 0,0 0 0,0 0 0,-4 1 0,6-1-55,-1 1-1,1-1 1,0 1 0,-1-1 0,1 1-1,0 0 1,0 0 0,0 0-1,0 0 1,-1 0 0,1 0-1,0 0 1,1 0 0,-1 0 0,0 0-1,0 0 1,0 1 0,1-1-1,-1 0 1,1 1 0,-1-1 0,1 0-1,-1 1 1,1-1 0,0 1-1,0-1 1,0 3 0,-1 4-8,-1-1-36,1 1 0,1 0-1,0-1 1,0 1-1,1 10 1,0-17 28,-1 1-1,1-1 1,-1 1 0,1 0-1,-1-1 1,1 1 0,0-1-1,0 1 1,0-1 0,0 1-1,0-1 1,0 0 0,0 0-1,0 1 1,0-1 0,1 0-1,-1 0 1,0 0 0,1 0-1,-1 0 1,1-1 0,-1 1-1,1 0 1,-1-1 0,1 1-1,0-1 1,-1 0 0,4 1 0,9 1-127,0-1 0,-1 0 0,1-1 0,27-3 0,-41 2 142,1 1 0,-1 0-1,1 0 1,0 0-1,-1 0 1,1-1-1,-1 1 1,1 0 0,-1-1-1,1 1 1,-1 0-1,1-1 1,-1 1-1,1-1 1,-1 1 0,1 0-1,-1-1 1,0 1-1,1-1 1,-1 0-1,0 1 1,0-1-1,1 1 1,-1-1 0,0 1-1,0-1 1,0 0-1,1 1 1,-1-1-1,0 1 1,0-1 0,0 0-1,0 1 1,0-1-1,0 1 1,-1-1-1,1 0 1,0 1 0,0-1-1,0 1 1,0-1-1,-1 0 1,1 0-1,-17-23 184,11 20-140,0 0 0,-1 0 0,1 0 0,-1 1 0,1 0 1,-1 1-1,0-1 0,0 1 0,0 0 0,-1 1 0,1 0 0,0 0 0,-11 0 0,15 1-29,0 1 1,-1-1 0,1 1 0,0-1 0,0 1 0,-1 0 0,1 0 0,0 0 0,0 1 0,0-1 0,0 1-1,1-1 1,-1 1 0,0 0 0,1 0 0,-1 0 0,1 1 0,-1-1 0,1 0 0,0 1 0,0 0 0,0-1-1,1 1 1,-1 0 0,1 0 0,-1 0 0,1 0 0,0 0 0,0 0 0,0 1 0,0 5 0,0-4-24,0 0 1,0 1 0,1-1 0,-1 1-1,1-1 1,1 1 0,-1-1 0,1 0-1,0 1 1,0-1 0,0 0-1,1 1 1,0-1 0,0 0 0,0 0-1,1 0 1,4 7 0,-3-9-4,-1 1 0,1 0 0,1-1 0,-1 0 0,0 0 0,1 0 0,0 0 0,-1-1 0,1 1 0,0-2 0,0 1 0,1 0 0,-1-1 0,0 0 0,0 0 0,1 0 0,8-1 0,1 1-57,-1 0 0,1-1 1,0-1-1,-1-1 0,1 0 0,25-7 0,-35 8 62,-1-1-1,0 0 1,0 0 0,0 0 0,0-1-1,0 1 1,0-1 0,-1 0-1,1 0 1,-1 0 0,0 0 0,0-1-1,0 1 1,0-1 0,-1 0 0,1 1-1,-1-1 1,0-1 0,0 1 0,-1 0-1,1 0 1,-1-1 0,0 1 0,0-1-1,0 1 1,0-7 0,-1 4 45,0 1-1,0-1 1,0 1 0,-1-1-1,0 1 1,0 0 0,-1-1-1,1 1 1,-1 0 0,-1 0 0,1 0-1,-1 0 1,0 0 0,-1 1-1,1-1 1,-1 1 0,0 0 0,0 0-1,-1 0 1,1 1 0,-1 0-1,0 0 1,-1 0 0,1 0-1,0 1 1,-1 0 0,0 0 0,0 0-1,0 1 1,0-1 0,0 2-1,-1-1 1,1 1 0,0 0 0,-1 0-1,1 1 1,-1-1 0,1 1-1,-12 2 1,15 0-35,-1-1-1,1 1 1,-1-1-1,1 1 1,0 0-1,0 1 1,0-1-1,0 0 1,0 1 0,0 0-1,1 0 1,-1-1-1,1 2 1,0-1-1,0 0 1,0 0 0,0 1-1,1-1 1,-1 1-1,1-1 1,0 1-1,0 0 1,0-1-1,0 5 1,-3 11-41,1-1 0,1 1 1,0 28-1,2-45 22,0 0 1,0 0-1,0 0 1,1 0-1,-1 0 0,1 0 1,-1 0-1,1 0 0,0 0 1,0 0-1,0 0 1,0 0-1,0 0 0,0-1 1,0 1-1,0 0 1,1-1-1,-1 1 0,1-1 1,2 2-1,0 0-14,0-1 0,1 0 0,-1 1 0,1-2 1,-1 1-1,1 0 0,0-1 0,7 1 0,4 0-99,0-1 0,0 0 0,0-1 0,26-5 0,-40 6 128,-1-1-1,1-1 1,0 1 0,-1 0-1,1 0 1,-1 0 0,1-1-1,-1 1 1,1-1 0,-1 0-1,1 1 1,-1-1 0,1 0-1,-1 0 1,0 0 0,1 1-1,-1-2 1,0 1-1,0 0 1,0 0 0,0 0-1,0 0 1,0-1 0,0 1-1,0 0 1,0-1 0,-1 1-1,1-1 1,0 1 0,-1-1-1,1 1 1,-1-1 0,0 0-1,0 1 1,1-1 0,-1 1-1,0-1 1,-1-2 0,0 0 39,0 1 1,0-1-1,0 1 0,0 0 1,-1 0-1,0 0 1,1 0-1,-1 0 0,0 0 1,-1 0-1,1 0 1,0 1-1,-1-1 0,1 1 1,-1 0-1,-4-3 1,-2 0 79,0 0 0,-1 1 0,0 0 0,0 0 0,0 1 0,0 1 0,0-1 0,-1 2 0,1-1 0,-1 2 0,-19 0 0,28 0-116,1 0 0,-1 1-1,0-1 1,1 0 0,-1 1 0,0 0 0,1-1 0,-1 1 0,1 0 0,-1 0 0,1 0 0,-1 0 0,1 0 0,0 0-1,0 0 1,-1 0 0,1 1 0,0-1 0,0 0 0,0 1 0,0-1 0,0 1 0,1-1 0,-1 1 0,0 0 0,1-1-1,-1 1 1,1-1 0,0 1 0,-1 0 0,1 0 0,0-1 0,0 1 0,0 0 0,0-1 0,0 1 0,1 2 0,-1 0-25,0-1 1,1 0 0,-1 1 0,1-1-1,-1 0 1,1 0 0,0 0 0,0 0 0,0 1-1,1-1 1,-1-1 0,1 1 0,0 0 0,0 0-1,0-1 1,0 1 0,0-1 0,0 1-1,4 2 1,3-2-59,0 0 1,-1 0-1,1-1 0,0 0 0,0-1 0,0 0 1,1-1-1,-1 1 0,0-2 0,0 1 1,0-1-1,0-1 0,16-4 0,-24 6 91,-1 0-1,1 0 1,-1 0-1,1-1 1,0 1-1,-1 0 0,1 0 1,-1-1-1,1 1 1,-1 0-1,1-1 1,-1 1-1,0 0 1,1-1-1,-1 1 1,1 0-1,-1-1 1,0 1-1,1-1 1,-1 1-1,0-1 1,1 1-1,-1-1 0,0 1 1,0-1-1,0 0 1,0 1-1,1-1 1,-1 1-1,0-1 1,0 1-1,0-1 1,0 1-1,0-1 1,0 0-1,0 1 1,0-1-1,-1 1 1,1-1-1,0 1 1,0-1-1,0 0 0,-1 1 1,1-1-1,0 1 1,0-1-1,-1 1 1,1 0-1,0-1 1,-1 1-1,1-1 1,-1 1-1,1 0 1,-1-1-1,1 1 1,-1 0-1,1-1 1,-1 1-1,1 0 0,-1 0 1,1-1-1,-2 1 1,-40-17 1064,35 15-959,-19-12-265,24 6-3222,17-2-4011,15-2-8886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8.69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61 3 2594,'0'0'15183,"7"-2"-14350,-26 43-33,4 8-191,-3-3-353,9-11-192,3-13-64,6-14-192,0-5-1602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9.59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 4228,'0'0'10965,"3"6"-9492,101 240 2994,10 19-3766,-108-251-692,2 0 0,0-1 0,0 0 1,1-1-1,1 0 0,15 15 0,-23-25-153,-2-10-1650,-6-62-4377,0 25-219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29.94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567 0 10890,'0'0'8777,"-176"115"-8521,92-58-96,5 0-96,9-2-64,13-6-128,14 0-673,10-6-1505,15-7-2947,12-20-3459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31.05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252 226 4388,'0'0'417,"-1"-24"42,-1-74 1014,-4 62 1812,-5 24-751,1 2-671,6 1-445,-8-21 1875,12 30-3236,0 0 0,-1-1 0,1 1 0,0-1 0,0 1 0,-1 0 0,1-1 0,0 1 0,-1 0 0,1-1 0,0 1 0,-1 0 0,1 0 0,-1-1 0,1 1 1,0 0-1,-1 0 0,1 0 0,-1-1 0,1 1 0,-1 0 0,1 0 0,-1 0 0,1 0 0,0 0 0,-1 0 0,1 0 0,-1 0 0,1 0 0,-1 0 0,1 0 0,-1 0 0,1 0 0,-1 1 0,1-1 0,0 0 0,-1 0 0,1 0 0,-1 1 0,1-1 0,0 0 0,-1 0 0,1 1 0,0-1 0,-1 0 0,1 1 0,0-1 0,-1 0 0,1 1 0,0-1 0,0 1 0,0-1 0,-1 0 0,1 2 0,-3 3-5,1 0-1,-1 0 1,1 0-1,0 0 1,1 1-1,-1-1 1,1 0-1,-1 10 1,-2 9 82,-14 75 748,-9 190 0,25 108 40,4-205-677,-12 511 471,7 448 196,36-346-698,-31-721-148,-4 0-1,-21 144 1,10-123-55,6-1-1,7 152 0,2-109 2,-22 138 58,0 0-87,6-17 55,10-212-17,4-56-48,0 25-37,0-21 16,0-3-288,-13-39-2237,-3-31-566,6-31-2296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32.34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64 44 1986,'0'0'5632,"0"-5"-5339,0-1-2042,0-16 6362,0 12 917,-1 26-3263,-19 172-789,1-24-1162,18-143-657,-3 36 917,4-54-1062,-1 0 0,1 1 0,-1-1 1,0 0-1,0 0 0,0 0 0,-1 0 0,1 1 1,-1-2-1,1 1 0,-1 0 0,-3 4 1,4-26-11687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40.74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 11 3812,'0'0'9395,"0"-11"-2967,1 49-6247,-1 1 162,0-1 1,-9 53-1,8-86-385,-2 8-603,3-20-2466,0-9-2481,0 0-5672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32.69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58 6598,'0'0'5926,"100"-47"-5638,-63 42-32,-4-1-31,-3 6-1,0 0 32,-5 0-256,-4 0-96,-6 0-673,-6 0-2594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33.04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8 4644,'0'0'11499,"140"-8"-11082,-116 8-321,-3 0-96,-3 0-256,6 0-1794,10 0-2979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33.74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34 85 1537,'0'0'11462,"-6"0"-10506,-21-2 2652,36-1-3282,312-26 1535,-260 26-1822,609-3-57,-369 8 10,-45-22-205,2 0-65,-223 18 388,-23 1-937,-26 1-2770,-46 6-3289,33 1-641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35.94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 33 3812,'0'0'6769,"0"-5"-5979,0-17-150,0 16 2740,1 12-2718,11 575 4663,-13-401-4730,-12 210 7,-1 2-291,35 782 660,-32-435-875,5-122-10,8-346-1,3-173-7,29 156 0,-21-172-47,5 37 1,-5 1 0,-5 1 0,-12 171 0,2-141-17,4-98 44,-8 65 1,-2-77-12,8-41-123,-2 0-391,1-1 224,-1 1 1,1-1-1,-1 0 1,1 1-1,-1-1 0,1 0 1,0 0-1,-1 0 1,1 0-1,0-1 0,0 1 1,0 0-1,0 0 0,0-1 1,0 1-1,0-1 1,0 1-1,-1-3 0,-15-36-3167,14 35 2394,-18-55-7292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36.72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65 51 5765,'0'0'9535,"-1"-10"-8772,-3-30-261,-3 96 1046,8 36-895,-5 1-1,-3 0 1,-28 127 0,30-200-1222,3-19-902,4-33-2775,-1 4 1067,-1-10-1103,0 0-517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37.07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85 1377,'0'0'9156,"13"-5"-8265,3 0-493,2 0 0,-1 0-1,0 2 1,1 0 0,29-1-1,-18 5-164,0-2 0,0-1-1,-1-1 1,1-2-1,-1 0 1,45-16 0,-65 18-373,26-9 72,-12 9-2890,-30 11-6817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37.40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36 512,'0'0'16816,"140"-11"-16175,-107 5-417,-9 1-192,-6 2-32,3-2-160,1 2-1121,11 3-3780,12-3-3075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48.82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77 24 577,'0'0'12475,"-4"-24"-4552,1 28-7908,1 0 1,0 0 0,0 0 0,0 1 0,1-1 0,-1 0 0,1 1 0,0-1 0,0 1 0,1 0 0,-1 6 0,-2 5 33,-13 56-130,-12 58 920,21-43-9124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49.51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20 38 3940,'0'0'8765,"-14"19"-7628,13-16-1110,0-1-1,0 1 0,0 0 0,0 0 0,1 0 0,0 0 0,-1 0 0,1 0 0,0-1 0,0 1 0,1 0 0,-1 0 1,0 0-1,2 4 0,-1-5-43,0-1-1,0 0 1,1 0 0,-1 1 0,0-1 0,0 0 0,1 0 0,-1 0-1,1-1 1,-1 1 0,0 0 0,1 0 0,0-1 0,-1 1 0,1-1-1,-1 1 1,1-1 0,0 0 0,-1 0 0,1 0 0,0 1-1,-1-2 1,1 1 0,1 0 0,-1 0 8,-1-1-1,1 1 1,-1 0-1,1-1 1,-1 1-1,0-1 1,1 1-1,-1-1 1,0 0-1,1 0 1,-1 1-1,0-1 1,0 0-1,0 0 1,0 0-1,0 0 1,0-1-1,0 1 1,0 0-1,0 0 1,0 0-1,0-1 1,-1 1-1,1-1 1,-1 1-1,1 0 1,-1-1-1,1 1 1,-1-1-1,0 1 1,0-1-1,0 1 1,0-1-1,0-1 1,1-9 615,-1 1 0,-1 0 0,-3-20 1,-2 20-174,3 7-5508,15 2 407,10 2 418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49.86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0 36 448</inkml:trace>
  <inkml:trace contextRef="#ctx0" brushRef="#br0" timeOffset="1">0 36 448,'155'-32'3428,"-130"29"2682,-14 5-4332,-11-2-1814,0 0 0,1 1-1,-1-1 1,0 0-1,0 0 1,0 1-1,0-1 1,0 0-1,0 1 1,0-1 0,0 0-1,0 1 1,0-1-1,0 0 1,0 1-1,0-1 1,0 0-1,0 0 1,0 1 0,0-1-1,0 0 1,0 1-1,0-1 1,-1 0-1,1 0 1,0 1-1,0-1 1,0 0 0,0 0-1,-1 1 1,1-1-1,-1 0 1,0 3 663,1 5-475,0 9 248,0 1 0,1-1 0,0 1 0,2-1 0,4 19 0,-7-40 2,0 1-1,1-1 1,-1 1-1,1-1 1,-1 1 0,1-1-1,0 1 1,0-1 0,2-2-1,-1 0-373,1-1-1,-1 1 0,1 0 1,0 1-1,1-1 1,0 1-1,-1-1 1,2 1-1,-1 0 1,0 0-1,7-4 0,-5 6-68,1-1 0,0 2 0,0-1-1,0 1 1,0 0 0,0 0-1,11-1 1,12 1-4038,-15 2-1014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45.12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256 46 320,'0'0'10608,"3"-10"-10448,0-5-1211,6-5 7311,-9 20-6162,-3 28 1220,-8 43-822,2-14-312,-4 99 1,13-156 167,0-23-395,1 3-2,0 16 45,0-1 1,-1 1-1,0-1 1,1 1-1,-2 0 1,1-1-1,0 1 1,-1 0-1,0-1 1,0 1-1,0 0 0,0 0 1,-1 0-1,1 0 1,-1 0-1,-4-5 1,-1 2 1,-1 2-1,0-1 1,0 1 0,-1 0 0,1 1 0,-1 0 0,0 0-1,0 1 1,0 0 0,-11-2 0,16 4-2,0 0 0,0 1-1,-1-1 1,1 1 0,0 0 0,0 0 0,-1 0 0,1 1-1,0-1 1,0 1 0,0 0 0,-1 0 0,1 1 0,0-1-1,1 1 1,-1 0 0,0 0 0,0 0 0,1 0 0,-1 1-1,1-1 1,0 1 0,0 0 0,-5 6 0,6-5 1,0-1 0,0 0 0,0 1 0,1-1 0,-1 1 1,1 0-1,0-1 0,0 1 0,1 0 0,-1 0 0,1-1 0,0 1 0,0 0 0,0 0 1,0 0-1,1 0 0,1 5 0,-2-6 2,1-1 1,0 1-1,0-1 1,0 1 0,0-1-1,0 0 1,0 1-1,1-1 1,-1 0-1,1 0 1,0 0-1,-1 0 1,1 0-1,0 0 1,0-1 0,0 1-1,1-1 1,-1 1-1,0-1 1,0 0-1,1 0 1,-1 0-1,1 0 1,-1 0-1,4 0 1,21 2-274,0-2 1,38-2-1,-11 0-4057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50.40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 0 5221,'0'0'9065,"-1"3"-8708,0 0-282,1 0 0,0 0 0,0 0 0,0-1 0,1 1 0,-1 0 0,1 0 0,-1 0 0,1-1 0,0 1 0,0 0 0,0-1 0,0 1 0,0-1 0,1 1 0,-1-1 0,1 0 0,2 3 0,41 54 1037,-32-44-894,86 120 465,-90-125-1738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50.75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322 1 1634,'0'0'16207,"-142"111"-15887,84-62-128,7-8-192,14-11 0,16-13-64,9-9-1185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51.09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109 1 11243,'0'0'7975,"0"38"-7911,0-11-64,-6 3 0,-12 0-256,-6-2-1249,-7 4-1730,1-7-2947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00.96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52 104 4805,'0'0'8738,"-3"-3"-7520,3 2-1223,-1 0 282,0 0 1,1 0-1,-1 0 1,0 0 0,0 0-1,-1 0 1,1 0-1,0 0 1,0 0-1,0 0 1,-1 1 0,1-1-1,0 0 1,-1 1-1,1-1 1,-1 1 0,1-1-1,0 1 1,-1 0-1,1 0 1,-1 0-1,-1 0 1,2 0-145,-11 40-474,11-30 289,-1-2 11,1 0 0,0 0 0,1 0 0,0 0 1,0 0-1,0 0 0,3 13 0,-1-20-16,0 1 0,1-1 0,-1 1 1,0-1-1,0 0 0,1 0 0,-1 0 0,1 0 1,-1-1-1,1 1 0,-1-1 0,1 1 1,-1-1-1,1 0 0,0 0 0,-1 0 0,1 0 1,4-1-1,-1 1-129,10 0-39,-9 0 58,1 1 0,-1-2 0,0 1 0,1-1 1,-1 0-1,9-3 0,-14 4 152,0-1-1,0 0 1,0 0 0,-1 0-1,1 0 1,-1 0 0,1 0-1,-1-1 1,1 1 0,-1-1 0,1 1-1,-1-1 1,0 1 0,0-1-1,0 1 1,0-1 0,0 0-1,0 0 1,-1 0 0,1 1 0,0-1-1,-1 0 1,0 0 0,1 0-1,-1 0 1,0 0 0,0 0 0,0-4-1,1 0 109,-1 0-1,0 0 0,0 0 0,0 0 1,-1 0-1,1 0 0,-1 0 1,-1 0-1,1 0 0,-1 0 1,0 0-1,-1 1 0,1-1 1,-1 1-1,0 0 0,0-1 0,-1 1 1,0 1-1,0-1 0,0 0 1,0 1-1,-1 0 0,-5-4 1,-35-24-558,44 29-3123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01.80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165 75 3363,'0'0'10874,"-10"-16"-7601,7 16-3221,-1 0 0,1 0 0,-1 1 0,1 0 0,-1 0 0,1 0 0,-1 0-1,1 0 1,0 1 0,0-1 0,0 1 0,0 0 0,0 0 0,0 0 0,-4 4 0,1 1-24,0-1 0,1 0 0,0 1 0,0 0 0,1 0 0,-5 11 0,-1 7 37,0 0 0,2 0 0,-6 34-1,8-30 72,1-1-1,2 1 0,1 0 0,1 0 1,3 30-1,-1-56-129,-1 0 0,1 0 0,0 0 0,0-1 0,0 1 0,0 0 1,1 0-1,-1-1 0,1 1 0,0-1 0,-1 0 0,1 1 0,0-1 0,0 0 0,0 0 0,1 0 1,-1 0-1,1-1 0,-1 1 0,1 0 0,-1-1 0,1 0 0,0 0 0,-1 0 0,1 0 0,0 0 1,0 0-1,3 0 0,11 1-9,0 1 0,0-2 0,29-1 1,-26 0-20,5-1-101,0 0 0,-1-1 0,1-2 0,-1 0 0,27-9 0,-40 9 30,0 0 0,-1 0-1,0 0 1,0-2 0,0 1-1,0-1 1,-1-1 0,0 1-1,0-2 1,-1 1-1,0-1 1,0 0 0,11-16-1,-15 15 132,1 0 0,-1-1 0,-1 1 0,0-1 0,0 0 0,-1 0 0,0 0 0,-1 0-1,0 0 1,0 0 0,-1-1 0,-1-10 0,0 8 128,-1-1 0,0 1 0,-1 0 0,0 0 0,-1 0 0,0 0-1,-1 0 1,-9-16 0,8 19-89,0 0 0,-1 0 0,0 1 0,0 0 0,-1 0 0,0 1 0,0 0 0,-1 1 0,0-1 0,-1 2-1,0-1 1,0 1 0,0 1 0,0 0 0,-1 0 0,0 1 0,0 0 0,0 1 0,0 1 0,-1-1 0,-14 0 0,10 3-201,9-1-356,0 1-1,-1 0 1,1 0 0,0 1-1,0 0 1,-1 0-1,1 0 1,0 1 0,0 0-1,0 1 1,-7 3-1,-10 17-5919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05.73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79 2979,'2'3'12933,"8"5"-12045,5-4-677,0-1-1,0-1 1,0 0-1,0-1 1,1 0 0,-1-1-1,19-3 1,16 1-54,175-13 61,-157 9-239,45 3-2,-81 3 93,-1 0 0,1-3 0,46-8-1,-28-1-30,1 3 0,0 1 0,82-1-1,0-2 106,2 0-186,16 24 32,-66-4 105,16 9-167,-73-12 97,56 6 1,-63-10-36,0 0 0,0 2 0,0 0 1,-1 2-1,22 8 0,-28-11 33,0 0-1,0 0 1,1-2 0,-1 0-1,0 0 1,20-3 0,-16 2-19,0-1 0,0 2 1,23 4-1,-5 2-15,59 4 1,43 2-5,57 1 62,-107-15-19,98 3-67,-122 5 10,28 1 58,776 1 41,-469 4-38,95-11 12,521-4-19,-785-9 13,37 0-193,-308 9-6417,-2 2 187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07.72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75 1954,'0'0'8675,"10"0"-6700,289-19 3940,-177 20-5491,-22 1-62,120-12 0,-155 5-83,123 7 0,-130 2-34,1-3-1,86-10 1,80-11-180,-59 7-45,-147 11-34,-9 0-6,0 0 1,0 1-1,0 0 0,0 1 1,1 0-1,-1 0 1,0 1-1,0 1 1,0-1-1,14 6 0,-11-3 30,-1 0-1,1 0 1,0-1-1,0-1 1,0 0-1,0-1 0,1-1 1,-1 0-1,21-2 1,9 0 45,570 8 116,-369 14-33,-139 1-169,-75-14 50,0-1-1,1-1 1,43 1-1,76-8 208,174 5-142,-232 5-32,53 2-8,-107-10-12,1060-32 406,-265 13 421,-457 51-271,-64-1-557,-287-27-209,-13-2-3177,-31-12-1402,-37-22-2007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10.14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16 1 3844,'0'0'6043,"-15"20"-1709,15-13-3984,0 1-1,0 0 1,1-1-1,0 1 1,0 0-1,1-1 1,0 0-1,0 1 1,5 9-1,-4-12-285,0-1 1,1 0-1,-1 1 0,1-1 0,0 0 0,0-1 0,0 1 1,0-1-1,1 0 0,-1 0 0,1 0 0,0 0 1,0-1-1,8 3 0,24 6 220,0-1-1,1-1 1,0-3 0,49 3 0,-32-4-134,57 14 0,-57-10 2,0-3-1,0-2 1,106-5 0,-54-1-86,320 10 451,-174-25 92,-148 3-524,-34 4 72,90-1 1,343 0 269,-248 12-420,1034-24 152,-829 12-95,-46-20-46,-65 2-4,-41-9 24,-206 21 93,187-6-1,-170 21 4,200 10 228,-32 0-238,-227-9-360,-126 1-2721,12 0-1720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13.81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72 10 3908,'0'0'8808,"0"-9"-2589,1 39-5932,-2 1 0,-1-1 0,-11 57 0,0-55-2464,-10 5-5185,2-6 3005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16.34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112 25 1057,'0'0'11515,"-7"-16"-8072,5 16-3371,0 1 0,0-1 0,1 0 0,-1 1 0,0 0 0,0-1 0,0 1 0,1 0-1,-1 0 1,0 0 0,1 0 0,-1 0 0,1 0 0,-1 1 0,1-1 0,-1 0 0,1 1 0,0-1 0,-2 4 0,-20 36 118,15-24 7,2-7-148,1 0 1,0 1-1,0 0 0,1 0 1,1 0-1,-1 0 1,2 1-1,0-1 0,0 1 1,1-1-1,1 21 0,0-31-50,0 0 0,1 0 0,-1-1 0,1 1 0,-1 0 0,1 0 0,-1-1 0,1 1 0,-1-1 0,1 1-1,0 0 1,-1-1 0,1 1 0,0-1 0,-1 1 0,1-1 0,0 0 0,0 1 0,-1-1 0,1 0 0,0 0-1,0 1 1,0-1 0,0 0 0,-1 0 0,1 0 0,0 0 0,1 0 0,33 0-103,-24-1 26,1 1 39,-1 0-1,0 0 1,0-2 0,0 1-1,0-1 1,21-7 0,-29 7 53,0 1 1,0-1-1,0 1 1,0-1 0,-1 0-1,1 0 1,0 0-1,-1-1 1,1 1 0,-1-1-1,0 1 1,0-1-1,0 0 1,0 1 0,0-1-1,-1 0 1,1 0-1,-1 0 1,0-1 0,0 1-1,0 0 1,0 0-1,-1-1 1,1 1 0,-1-1-1,0 1 1,0-4-1,0 1 26,0 1 0,-1-1 0,0 1 0,0 0 0,0-1 0,-1 1 0,0 0 0,0-1 0,0 1 0,-1 0 1,1 0-1,-1 1 0,0-1 0,-1 1 0,1-1 0,-1 1 0,0 0 0,0 0 0,0 1 0,-5-4 0,-10-12 16,8 7-615,10 10 288,-1 0 1,1 0-1,0 1 0,-1-1 0,0 0 0,1 0 0,-1 1 0,0-1 1,0 1-1,0-1 0,0 1 0,0 0 0,0 0 0,0 0 0,0 0 0,-1 0 1,-2 0-1,-4 1-3968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57.81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248 38 1698,'0'0'5391,"-11"-2"3626,-15-5-7837,19 5-1162,1-1 1,-1 1-1,-1 0 1,1 1 0,0-1-1,0 1 1,0 1-1,-1 0 1,1 0-1,0 0 1,-1 1 0,1 0-1,0 0 1,0 1-1,0-1 1,0 2-1,-9 3 1,11-3-13,0 0 1,0 0-1,1 1 1,-1 0-1,1 0 0,0 0 1,0 0-1,0 1 1,0-1-1,1 1 0,0 0 1,0 0-1,0 0 1,0 1-1,1-1 0,0 0 1,0 1-1,1 0 1,-1-1-1,1 1 0,0 10 1,-1 1 22,1 0 0,1 0 0,0 0 0,6 34 0,-5-45-8,1 1-1,0 0 1,0 0-1,1-1 1,0 1 0,0-1-1,0 0 1,1 0-1,0 0 1,0-1-1,1 1 1,-1-1-1,1 0 1,10 8 0,-13-11-51,1-1-1,-1 1 1,1 0 0,0-1 0,-1 1 0,1-1 0,0 0 0,0 0 0,0 0 0,0-1 0,0 1 0,0-1 0,0 1 0,0-1 0,0 0-1,0 0 1,0 0 0,0-1 0,0 1 0,0-1 0,0 0 0,0 1 0,0-1 0,4-3 0,-2 1 30,1 0 0,-2 0 0,1-1 0,0 1-1,-1-1 1,1 0 0,-1-1 0,0 1 0,-1-1 0,1 0 0,3-7 0,3-3 112,-2 0-1,0-1 1,0 0 0,-1-1-1,-1 0 1,-1 0 0,-1 0-1,0 0 1,-1-1 0,-1 0 0,0 0-1,-2-27 1,-2 41-171,0 0 0,0 0 0,-1 0 0,1 1 0,-1-1 0,0 0 1,0 1-1,0 0 0,0 0 0,-1 0 0,1 0 0,-1 0 0,-5-3 0,-6-6-3317,13 8-767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17.19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16 4 4837,'0'0'11536,"-4"-1"-10762,4 1-749,0-1 1,0 1-1,-1 0 1,1 0-1,0 0 1,0 0 0,-1-1-1,1 1 1,0 0-1,-1 0 1,1 0-1,0 0 1,-1 0-1,1 0 1,0 0-1,-1 0 1,1 0-1,0 0 1,0 0-1,-1 0 1,1 0-1,0 0 1,-1 0-1,1 0 1,0 0-1,-1 0 1,1 0-1,0 0 1,-1 0 0,1 1-1,0-1 1,0 0-1,-1 0 1,1 0-1,0 1 1,0-1-1,-1 0 1,1 0-1,0 0 1,0 1-1,0-1 1,0 0-1,-1 1 1,6 18 368,26 31-177,-26-42-24,197 309 1563,-199-313-1981,31 42-653,-12-31-2075,6-9-4895,-18-6 2253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17.52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425 0 5637,'0'0'14766,"-155"115"-14702,101-69-32,-1-5-32,13-6-96,3-7-224,8-7-737,10-7-769,3-6-1793,9-2-1858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17.87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119 3 6598,'0'0'13005,"0"-3"-12461,0 6-128,0 21-255,-18 12 31,-3 7-64,-7 1-128,1-3-1441,6-8-2115,18-23-5637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22.64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109 14 577,'0'0'8338,"-3"-3"-7537,-9-8 7020,11 11-7784,0 1 1,0-1 0,0 1 0,0-1 0,0 1-1,0-1 1,1 1 0,-1 0 0,0-1 0,0 1-1,1 0 1,-1 0 0,0 0 0,1-1 0,-1 1-1,1 0 1,-1 0 0,1 0 0,0 0 0,-1 0-1,1 0 1,0 0 0,-1 0 0,1 1-1,-7 31 339,6-26-234,-16 61 585,10-46-455,1 0 0,2 1 0,0-1 0,-1 25 1,5-47-124,-18-22-7671,9 12 470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24.55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142 74 6278,'0'0'8296,"-3"-11"-7880,-8-37-47,4 33 1562,-1 21-1462,0 15-457,-5 25 278,-30 70 0,-3 8-256,44-113-109,21-24-15673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25.11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130 39 2594,'0'0'7469,"1"-6"-5889,1-20 182,-2 20 3331,-5 30-2595,-12 41-1497,-42 172 1031,49-184-1781,2 0-1,-2 85 1,10-69-534,0-68-326,-24-15-15657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28.88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100 33 8296,'0'0'5125,"-1"-7"-4928,-3-18 193,4 25-257,-1 0 0,1 1 1,0-1-1,0 0 0,0 1 0,0-1 0,0 0 1,0 0-1,-1 0 0,1 1 0,0-1 0,0 0 1,0 0-1,0 1 0,-1-1 0,1 0 0,0 0 1,0 0-1,-1 0 0,1 0 0,0 1 0,0-1 1,-1 0-1,1 0 0,0 0 0,0 0 0,-1 0 1,1 0-1,0 0 0,-1 0 0,1 0 0,0 0 1,0 0-1,-1 0 0,1 0 0,0 0 0,-1 0 1,1 0-1,0 0 0,0 0 0,-1-1 0,1 1 1,0 0-1,0 0 0,-1 0 0,1 0 0,0 0 1,0-1-1,0 1 0,-1 0 0,1 0 0,0 0 1,0-1-1,0 1 0,0 0 0,0 0 0,-1-1 1,1 1-1,0 0 0,0 0 0,0-1 0,-2 80 821,-4 0 0,-25 128 0,0-24-260,31-183-722,0 0 1,-1 0 0,1-1-1,0 1 1,0 0 0,0 0-1,0 0 1,-1 0-1,1 0 1,0 0 0,0 0-1,0 0 1,0 0 0,-1 0-1,1 0 1,0 0-1,0 0 1,0 0 0,-1 0-1,1 0 1,0 0 0,0 0-1,0 0 1,-1 0-1,1 0 1,0 0 0,0 0-1,0 0 1,0 0 0,-1 0-1,1 0 1,0 0-1,0 1 1,0-1 0,0 0-1,0 0 1,-1 0 0,1 0-1,0 0 1,0 0-1,0 1 1,0-1 0,0 0-1,0 0 1,0 0 0,0 1-1,-1-1 1,1 0-1,0 0 1,0 0 0,0 0-1,0 1 1,0-1 0,0 0-1,0 0 1,0 0-1,0 1 1,-4-15-3590,4-3-1529,0-6-3567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30.93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68 121 384,'0'0'4063,"-1"-5"-2905,0 2-278,-1-11-918,2 7 3037,1-2 4184,-14 16-4855,4 11-2135,1 1 1,1-1 0,1 1 0,0 1 0,1-1 0,2 1-1,0-1 1,0 1 0,2 0 0,1 0 0,0 0-1,5 30 1,-4-47-189,-1 0-1,1 0 1,-1-1-1,1 1 1,0 0-1,0-1 1,0 1-1,0-1 1,1 1-1,-1-1 1,1 0-1,0 1 1,-1-1-1,1 0 1,0 0 0,0 0-1,0 0 1,0-1-1,1 1 1,3 2-1,-1-2-6,1 0 1,-1 0-1,1 0 0,-1-1 0,1 0 1,-1 0-1,1 0 0,0-1 0,10 0 1,-2-1 16,0-1 0,0 0 0,-1-1 0,1-1 0,-1 0 0,0-1 0,22-10 0,-16 4-103,-2 0 1,1 0-1,-2-2 1,1 0-1,-2-1 1,0-1-1,-1 0 0,0-1 1,18-28-1,-29 39 95,-1 1 0,0-1-1,0 1 1,0-1-1,-1 0 1,1 0-1,-1 0 1,0 0 0,-1 0-1,1 0 1,-1 0-1,0 0 1,0 0 0,-1 0-1,0 0 1,1 0-1,-4-9 1,1 7 44,0 1 1,0 0-1,-1 0 0,0 0 1,0 0-1,0 1 0,-1 0 1,0 0-1,0 0 0,0 0 1,-10-6-1,1 2 24,0 1-1,0 0 0,-1 1 1,0 1-1,-1 0 1,1 1-1,-1 0 1,0 2-1,0 0 0,-20-1 1,-30 3-821,42 1-2491,20 4-1615,4 17-2003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31.48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6502,'0'0'9342,"13"10"-7532,186 160 1879,-192-163-4268,-1 1 0,0 0 0,0 0 0,-1 0 0,5 11 0,10 15-7617,-13-25 1117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31.83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418 1 9801,'0'0'9994,"-139"106"-9994,97-49 0,-4 0-32,7-11 32,3-5-32,2-13-128,10-7-353,3-4-192,9-6-704,0-1-1121,3-4-609,6-1-1346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16.28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7 163 3363,'0'0'12204,"-1"-9"-11457,-4-59 4800,5 79-5649,0-5 98,1-1 1,0 1-1,0 0 0,0 0 0,1-1 0,0 1 1,0-1-1,1 0 0,-1 0 0,1 0 0,0 0 1,1 0-1,-1 0 0,1-1 0,0 1 0,0-1 1,0 0-1,1-1 0,-1 1 0,8 4 0,-3-3 1,-1 1 0,1-2 0,1 1 0,-1-1 0,1-1 0,-1 1-1,1-2 1,0 1 0,0-2 0,0 1 0,12-1 0,-15 0-172,1-1 0,-1 0-1,1-1 1,-1 0 0,0 0 0,14-4 0,-18 4 101,-1-1-1,1 0 1,0 0 0,0 0 0,-1 0-1,0 0 1,1-1 0,-1 1-1,0-1 1,0 1 0,0-1 0,0 0-1,-1 0 1,1 0 0,-1 0-1,0 0 1,0 0 0,1-3 0,18-65-482,-17 55 544,1 0 1,0 0-1,2 0 1,0 1 0,11-21-1,-14 131 1256,-35 111 529,14-107-1683,15-81-366,-2 9-212,4-8-7546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32.18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18 0 9929,'0'0'8488,"9"35"-8231,-6-7 191,-3-4-352,0 1-96,0-6-320,0 0-609,0 3-2082,-12 10-2178,-6 12-4580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32.82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46 0 4805,'0'0'14125,"-24"98"-13356,24-2 127,0 13 1,-6-14-320,-3-8-161,6-30-224,0-27-192,3-19 0,0-22-4452,0-30-5317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46.27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0 346 8808,'0'0'11216,"1"-1"-11138,0 1 0,0-1 0,0 0 0,0 1 0,0-1 0,0 1 0,0 0 0,0-1 0,0 1 0,0 0 0,0 0 0,0-1 0,0 1-1,0 0 1,1 0 0,-1 0 0,0 0 0,0 0 0,0 1 0,0-1 0,0 0 0,0 0 0,0 1 0,0-1 0,0 1 0,0-1 0,0 1 0,0-1 0,1 2-1,16 33 407,-2 0-1,-2 1 0,-1 1 0,10 49 0,4 5-85,-22-75-359,-2-2-25,1 0 0,1 0-1,0 0 1,1-1 0,0 0-1,1 0 1,0 0 0,1-1-1,14 15 1,-22-26-19,1 0 0,-1 0 0,1-1 0,0 1 0,-1 0 0,1-1 0,0 1 0,0-1 0,-1 1 0,1-1 0,0 1-1,0-1 1,0 1 0,0-1 0,-1 0 0,1 1 0,0-1 0,0 0 0,0 0 0,0 0 0,0 0 0,0 0 0,0 0 0,0 0 0,0 0 0,0 0 0,0 0 0,0 0 0,-1-1 0,1 1 0,0 0 0,0-1 0,0 1 0,0 0-1,0-1 1,-1 1 0,1-1 0,0 0 0,0 1 0,-1-1 0,2 0 0,16-39 87,-15 31-32,33-102 117,-15 42-397,3 1 0,38-73 0,-47 120 173,-13 18 32,0 0 1,1 0-1,-1 1 1,0-1-1,0-1 1,-1 1-1,1 0 1,1-6-1,-2 17-5,1-1 0,0 1 1,0-1-1,0 0 0,1 0 0,0 0 0,0 0 0,1-1 0,8 12 0,-2-1 20,27 48 73,102 164 50,-138-227-112,0-1 0,0 1 0,1 0 0,-1 0 0,0 0 0,1-1 0,-1 1 0,1-1 0,0 1 0,0-1 0,0 0 0,-1 0 0,1 0 0,0 0 0,0 0 0,0 0 0,1 0 0,-1 0 0,0-1 0,3 1 1,-4-1 2,1-1 1,0 1 0,0-1 0,0 1 0,-1-1 0,1 0-1,0 0 1,-1 0 0,1 0 0,-1 0 0,1 0 0,-1 0 0,1 0-1,-1-1 1,0 1 0,1 0 0,-1-1 0,2-2 0,4-10 73,1 0 0,-2 0 1,0 0-1,6-24 0,-8 25 25,8-29 64,-1 0 0,-3-2 0,6-81 0,-12-136-647,-3 144-1763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47.45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10058,'0'0'11562,"155"104"-10184,-104-44-449,-8 2-449,-7-2-256,-9-11-96,-6-5-128,-5-3-32,-7-9-256,-3 1-1666,0-9-1505,0-10-961,6-14-1922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47.78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549 1 2146,'0'0'20596,"-197"122"-19828,118-43-159,4-11-417,11-11-192,16-21 0,11-20-1377,13-5-2915,0-5-6086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49.31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39 6374,'0'0'7260,"0"-6"-5423,0-20-113,0 20 1164,0 8-1649,0 6-998,0 11 173,0 0-1,1 0 1,1 0 0,7 30-1,-7-43-407,0 0 0,0 0-1,1 0 1,0 0 0,0 0 0,1-1-1,-1 1 1,1-1 0,0 0-1,1 0 1,-1-1 0,1 1 0,0-1-1,0 0 1,1 0 0,-1-1 0,10 6-1,-4-5-177,-1 0 0,1 0 0,-1-1 0,1-1 0,0 0 0,0 0 0,0-1 0,0 0 0,1-1 0,-1 0 0,20-4 0,-17 2-847,0-1 1,-1 0-1,1-1 1,-1-1-1,0 0 0,0-1 1,-1 0-1,24-16 0,-29 17 527,0 0 0,0-1 0,0 0-1,-1 0 1,1-1 0,-1 0-1,-1 0 1,0-1 0,0 1 0,0-1-1,5-13 1,-7 12 1377,0-1 0,-1 0 0,0 0 0,0 0 1,-1 0-1,-1-15 1404,-4 29 695,-23 43-1707,1 1 0,3 1 0,-30 95 0,23-61-876,15-43-634,-23 63 462,22-36-4736,15-53-2139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50.15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79 13 3748,'0'0'14867,"-10"-5"-12813,10 5-2041,0 0 0,0 0 0,1 0 0,-1 0 0,0-1 0,0 1 0,0 0 0,0 0 0,0 0-1,0 0 1,0 0 0,0 0 0,0 0 0,0 0 0,1-1 0,-1 1 0,0 0 0,0 0 0,0 0-1,0 0 1,0 0 0,0 0 0,0-1 0,0 1 0,0 0 0,0 0 0,0 0 0,0 0 0,0 0-1,0 0 1,0-1 0,0 1 0,0 0 0,-1 0 0,1 0 0,0 0 0,0 0 0,0 0 0,0-1-1,0 1 1,0 0 0,0 0 0,0 0 0,0 0 0,0 0 0,-1 0 0,1 0 0,0 0 0,0 0-1,0 0 1,0 0 0,0 0 0,0-1 0,0 1 0,-1 0 0,1 0 0,0 0 0,135-1 905,-69 2-705,-58-1-216,1 1 0,-1 0 0,1 0 0,13 5-1,-20-6 4,0 1-1,0-1 1,0 1-1,0-1 0,0 1 1,0 0-1,-1 0 1,1 0-1,0 0 1,-1 0-1,1 0 0,-1 0 1,1 1-1,-1-1 1,0 1-1,1-1 1,-1 1-1,0-1 0,0 1 1,0 0-1,0-1 1,0 1-1,0 0 1,-1 0-1,1 0 0,-1 0 1,1 2-1,-1-3 6,-1 0 0,1 0 0,-1 1 0,1-1 0,-1 0 0,0 0 1,1 0-1,-1 0 0,0 0 0,0 0 0,0 0 0,0 0 0,0 0 0,0 0 0,0 0 0,0 0 0,0-1 0,0 1 0,-2 0 0,-30 15 141,23-12-94,-12 7-44,1 1-1,0 0 1,1 1 0,1 2-1,0 0 1,1 1-1,1 0 1,0 2 0,1 0-1,1 0 1,1 2-1,1 0 1,0 0-1,2 1 1,0 1 0,1 0-1,2 0 1,-9 31-1,17-52 40,0-1-1,0 1 0,0 0 0,0-1 0,0 1 0,0 0 1,0-1-1,0 1 0,1 0 0,-1-1 0,0 1 1,0 0-1,0-1 0,1 1 0,-1 0 0,0-1 0,1 1 1,-1-1-1,0 1 0,1-1 0,-1 1 0,1-1 1,-1 1-1,1-1 0,-1 1 0,1-1 0,-1 0 0,1 1 1,0-1-1,-1 0 0,1 1 0,0-1 0,-1 0 1,1 0-1,-1 0 0,1 0 0,0 1 0,0-1 0,32 3 274,-26-2-118,148 0 810,-111-3-953,0 2 0,0 2 0,44 7 1,-79-7-409,0-1 1,1 0 0,-1 0-1,1-1 1,-1-1-1,11 0 1,-15 0-370,0-1 0,1 1 0,-1 0 0,0-1 0,0 0-1,0-1 1,0 1 0,0-1 0,0 0 0,-1 0 0,6-4 0,21-25-8160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51.38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 33 1153,'0'0'9999,"0"-5"-8616,0-17-412,0 16-170,0 12 384,1 8-873,2-1 0,0 1 1,0-1-1,1 0 0,1 0 0,0 0 0,1-1 0,1 0 1,11 18-1,20 42 228,-28-48-411,-1 1 1,-1 1-1,-1-1 1,-1 1-1,3 35 0,-7-48-113,-2 0 0,0-1 0,0 1 0,-2 0 0,1 0-1,-2 0 1,1 0 0,-2-1 0,0 0 0,0 1 0,-1-2 0,-12 23-1,1-10 43,-1 1 0,-1-2-1,-1 0 1,-22 20 0,39-77-7601,11 14 3416,8 1-1617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52.00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61 2947,'0'0'2797,"0"-10"-1644,0-19-277,0 20 2570,0-3 3480,1 12-6884,0 0-1,0 0 0,0 0 1,0 0-1,0 0 0,0 1 1,0-1-1,0 0 1,0 1-1,0-1 0,0 1 1,0-1-1,0 1 0,-1-1 1,1 1-1,0 0 0,0-1 1,-1 1-1,2 1 1,14 28 583,16 44 0,8 17-386,-31-74-222,-1 1 0,0 0 0,-1 1 0,-1-1 0,-1 1 1,0 1-1,-2-1 0,0 1 0,0 35 0,-3-48-3,0 11 35,0 0 0,-2 0 0,-4 27 0,5-41-45,0 0 1,0 0-1,0 0 1,-1 0-1,1 0 1,-1-1 0,0 1-1,0 0 1,-1-1-1,1 1 1,-1-1-1,1 0 1,-1 0-1,0 0 1,0 0-1,0 0 1,-1-1-1,1 1 1,-1-1-1,1 0 1,-6 2-1,-10-2-1926,-1-13-5733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55.86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15 769,'5'-9'19532,"-4"7"-19211,46 0 183,-31 1-320,1 0 1,-1 1-1,0 1 0,21 3 1,-10 2-158,0 1 1,0 1 0,-1 1 0,30 15-1,-16 9-30,-34-27 5,0 0 1,0-1-1,0 1 0,1-2 1,9 6-1,17 9 35,54 40-1,-34-22-8,-48-33 39,0 0 0,0 0 0,0 0-1,-1 1 1,1 0 0,-1 0 0,0 0-1,-1 0 1,1 1 0,-1-1-1,4 10 1,-7-14-40,2-1-498,1 1-139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16.90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33 74 6054,'0'0'11152,"-7"-7"-10635,2 2-501,-16-19 224,24 11-91,19 3-41,21 3-55,0 3-1,0 1 1,69 4 0,-34 0-494,-82 22 228,-7-10 279,-1 0 0,0-1 0,0 0 0,-1-1 0,-1-1 0,-26 16 0,-5 5-16,37-25-20,4-4-3,0 1-1,1-1 1,-1 0-1,1 1 1,0 0-1,-1 0 1,1 0-1,0 0 1,1 0-1,-1 1 1,1-1-1,-1 1 1,1 0 0,0 0-1,0 0 1,1 0-1,-1 0 1,0 4-1,3-7-8,0 0-1,0 0 0,0-1 1,0 1-1,1 0 0,-1 0 1,0-1-1,0 1 0,1-1 1,-1 0-1,0 1 0,1-1 1,-1 0-1,0 0 0,1 1 1,-1-1-1,1 0 1,-1 0-1,2-1 0,-1 1 26,260 4 1198,-176-5-7869,-70 1 1178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57.09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59 223 320,'0'0'6839,"-7"0"-6668,-38 0 1174,44 0-1197,1 0 0,0 0 0,-1 0-1,1 0 1,-1 1 0,1-1 0,0 0 0,0 0 0,-1 1 0,1-1 0,0 0-1,-1 0 1,1 1 0,0-1 0,0 0 0,-1 1 0,1-1 0,0 0 0,0 1-1,0-1 1,0 0 0,-1 1 0,1-1 0,0 1 0,0-1 0,0 0 0,0 1 0,0-1-1,0 1 1,0-1 0,0 0 0,0 1 0,0-1 0,0 1 0,0-1 0,0 0-1,1 1 1,-1-1 0,0 0 0,0 1 0,0-1 0,1 1 0,-1-1-105,0 1 1,0-1 0,1 1 0,-1-1-1,0 1 1,1-1 0,-1 0-1,0 1 1,1-1 0,-1 1-1,1-1 1,-1 0 0,0 1 0,1-1-1,-1 0 1,1 0 0,-1 1-1,1-1 1,-1 0 0,1 0-1,-1 0 1,1 0 0,-1 0 0,1 0-1,0 1 1,58 2 651,-51-1-641,0-1 0,1 0-1,-1 0 1,0-1-1,1 0 1,-1-1 0,0 1-1,0-2 1,1 1-1,-1-1 1,0 0 0,0-1-1,0 0 1,-1 0 0,1-1-1,13-8 1,10-15 248,-23 20-276,0 0 0,0 1 1,0 0-1,1 0 0,0 0 1,0 1-1,12-4 0,-8 3 21,-1-1-1,1 0 1,-1-1-1,0 0 1,-1-1-1,18-17 1,-27 24-22,8-7 7,0 0 1,1 0-1,0 1 0,13-6 1,-18 11-607,17-8 1870,-18 7-4174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3:57.82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82 102 3427,'0'0'5921,"-6"-19"-1064,3 19-4809,1 1 0,-1-1 0,0 1 0,1 0-1,-1 0 1,1 0 0,-1 0 0,1 0 0,-1 1-1,1-1 1,0 0 0,0 1 0,-1 0 0,1 0-1,0 0 1,1 0 0,-1 0 0,0 0-1,0 0 1,1 0 0,0 1 0,-1-1 0,1 0-1,0 1 1,-1 4 0,-2 2 97,2-1 0,-1 2 0,1-1 0,0 0 0,1 0 0,-1 16 1,3-24-123,0-1 0,-1 1 1,1-1-1,0 1 1,0 0-1,-1-1 1,1 0-1,0 1 1,0-1-1,0 1 1,-1-1-1,1 0 0,0 0 1,0 1-1,0-1 1,0 0-1,0 0 1,0 0-1,0 0 1,-1 0-1,1 0 0,1-1 1,30 1 63,-27 0-25,9 0-83,-9 0 40,1 1 0,-1-1 0,0-1-1,1 1 1,-1-1 0,0 0 0,1 0 0,6-3-1,-10 3-2,0-1 0,0 1-1,0-1 1,0 1-1,-1-1 1,1 0 0,-1 0-1,1 0 1,-1 0-1,0 0 1,0 0 0,0-1-1,0 1 1,0 0-1,0-1 1,0 1 0,-1 0-1,1-1 1,-1 1 0,0-1-1,0 1 1,0-3-1,1-146 984,-5 149-924,0 1 0,-1 0 0,1 1 1,0-1-1,0 1 0,0 0 0,-1 0 0,1 0 1,0 1-1,-6 0 0,1 2-85,1 1 0,0 0 0,0 0 0,1 0 0,-1 1 0,1 0 0,0 1 0,0 0 0,-11 11 0,4-3-109,10-9-477,3 4-4570,1-7 3337,0 4-2607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00.49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 0 897,'-2'10'18314,"6"-6"-19289,13 0 1115,0-1 0,1 0 0,-1-2-1,1 0 1,-1 0 0,1-2 0,-1 0 0,0-1 0,27-7 0,-28 6-104,0 1 0,0 0 0,0 1 1,0 1-1,25 3 0,8-1 8,87-2 36,-134 4-53,1 1 0,-1-1-1,0 1 1,-1 0 0,1-1-1,-1 1 1,0 0 0,1 8-1,3 35 349,-2 1 0,-6 76-1,1-31-254,2 57-8,3-83-37,-3-67 0,0 42-182,-6 49 150,6-91 80,36-7-214,-14 2 122,1 1-1,0 1 1,28 1 0,-23 1-12,1 0 1,0-2-1,-1-1 1,0-2 0,29-7-1,-39 7-39,1 1 1,-1 1-1,22-1 0,-23 3 19,28-7 43,20 0-121,127 8 79,-189-4-1601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01.86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491 17 2018,'0'0'849,"-2"-3"-2536,-8-10 16586,-9 13-13425,-416 5 698,415-2-2286,17-1-3318,2 10-9512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02.47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0 545,'0'0'0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05.15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670 3 288,'0'0'3032,"32"-2"2559,-13 1-5267,-10 2 3453,-10 2-1570,-18 6-979,-33 5-870,-152-11 2022,20-2-1210,170 1-1122,-1 0-1,1 1 1,-18 7 0,-33 5 359,61-13-367,-1-1-1,1 0 1,-1 1-1,1 0 1,0 0-1,0 0 1,0 0-1,-5 4 1,6-4-10,-1 1-1,0-1 1,0 0 0,0 0 0,0 0 0,0-1 0,-1 1 0,-4 0 0,-32-2 653,40 0-758,0 5-5364,-1 9 447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08.11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10922,'0'0'7367,"0"171"-6598,0-100 0,0-8-129,0-9-287,0-10-225,0-17-128,0-8 0,0-8-1089,0-6-1378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08.45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242 1 8328,'0'0'11296,"-17"17"-11019,-138 142-191,132-135-85,15-16 0,0 1 0,0 0 0,0 1-1,-7 12 1,15-22 17,0 1 0,0 0 1,0-1-1,0 1 0,0 0 0,0 0 0,0-1 0,1 1 0,-1 0 0,0-1 0,0 1 0,0 0 0,1-1 0,-1 1 1,0 0-1,1-1 0,-1 1 0,1 0 0,-1-1 0,0 1 0,1-1 0,-1 1 0,1-1 0,0 1 0,-1-1 0,1 0 1,-1 1-1,1-1 0,0 1 0,-1-1 0,1 0 0,0 0 0,-1 1 0,1-1 0,0 0 0,-1 0 0,1 0 0,0 0 1,0 0-1,-1 0 0,1 0 0,0 0 0,0 0 0,3 0 94,101 20 902,-68-15-655,1 2-1,37 12 1,-65-16-729,-1 1-1,0 0 0,1 0 1,-2 1-1,1 0 0,0 0 1,-1 1-1,0 0 0,0 1 1,-1 0-1,0 0 0,9 12 1,-2 1-7296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0.22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1 349 2018,'0'0'3203,"9"-23"-635,31-71 341,-28 74 3178,-12 19-6055,0 1 1,0 0-1,0 0 1,0 0-1,1 0 1,-1 0-1,0 0 1,0 0 0,0 0-1,0 0 1,0 0-1,0 0 1,1 0-1,-1 0 1,0 0-1,0 0 1,0 0-1,0 0 1,0 0-1,1 0 1,-1 0-1,0 0 1,0 0-1,0 0 1,0 0-1,0 0 1,1 0-1,-1 0 1,0 0 0,0 0-1,0 0 1,0 0-1,0 1 1,0-1-1,0 0 1,1 0-1,-1 0 1,0 0-1,0 0 1,0 0-1,0 0 1,0 1-1,0-1 1,0 0-1,0 0 1,0 0-1,0 0 1,0 0-1,0 1 1,0-1 0,0 0-1,0 0 1,0 0-1,0 0 1,0 0-1,0 1 1,0-1-1,1 34-576,-2-26 1368,-2 55 699,-18 99-1,4-50-2020,10-2-3495,9-231-274,1 64 3995,13-69 1,14-45 3831,-30 170-3539,0 1 0,0 0 0,0 0 0,0 0 0,0 0 0,0 0 0,1 0 0,-1 0 0,0-1 0,0 1 1,0 0-1,0 0 0,0 0 0,1 0 0,-1 0 0,0 0 0,0 0 0,0 0 0,0 0 0,0 0 0,1 0 0,-1 0 0,0 0 0,0 0 0,0 0 0,0 0 0,0 0 0,1 0 0,-1 0 0,0 0 0,0 0 0,0 0 0,0 0 0,0 0 0,1 0 0,-1 0 0,0 1 0,0-1 0,0 0 0,0 0 0,0 0 0,0 0 0,0 0 0,1 0 0,-1 0 0,0 1 0,0-1 0,0 0 0,0 0 0,0 0 0,0 0 0,0 0 0,0 0 0,0 1 0,0-1 0,0 0 0,0 0 0,0 0 0,0 0 0,0 1 0,0-1 0,0 0 0,0 0 0,0 0 0,0 0 0,0 1 0,8 14-51,3 11 302,1 0 0,1-1 1,31 42-1,-39-59-255,1-2 0,0 1 1,0 0-1,0-1 0,1-1 1,0 1-1,0-1 0,1 0 0,-1 0 1,1-1-1,0 0 0,0-1 0,1 1 1,-1-2-1,1 1 0,15 1 0,-11-2-31,-1 0 62,1-1-1,-1 0 1,1-1-1,17-2 0,-28 2-17,1 0-1,-1-1 0,0 1 1,0-1-1,0 1 0,0-1 1,1 0-1,-1 0 0,0 0 1,0 0-1,-1 0 0,1 0 0,0-1 1,0 1-1,-1-1 0,1 1 1,0-1-1,-1 0 0,0 1 1,1-1-1,-1 0 0,0 0 1,0 0-1,0 0 0,0 0 0,0 0 1,0 0-1,-1 0 0,1-1 1,0-3-1,0-41 145,-1 0 1,-2 0-1,-3 1 1,-14-69-1,9 59-267,8 44-227,-3-27 210,5 38-91,0 0-1,0 0 1,0 0-1,-1-1 1,1 1-1,0 0 1,-1 0-1,1 0 1,0 0-1,-1 0 1,1 0-1,-1 0 1,1 0-1,-1 0 1,0 0-1,1 0 1,-1 1-1,0-1 1,0 0-1,0 0 1,-1 0-1,-4 5-3898,0 19-944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0.57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67 58 1345,'0'0'15829,"-5"10"-15691,0-1-138,1 1 0,0-1-1,1 1 1,0 0-1,1-1 1,0 1 0,0 0-1,1 0 1,1 1-1,0-1 1,0 0-1,2 13 1,-1-22-28,-1 0-1,1 1 1,0-1 0,0 0-1,0 0 1,0 0 0,0 1-1,1-1 1,-1 0 0,0-1-1,0 1 1,1 0 0,-1 0-1,0 0 1,1-1 0,-1 1-1,1-1 1,-1 1 0,1-1-1,-1 0 1,1 1 0,-1-1 0,1 0-1,0 0 1,-1 0 0,1 0-1,-1 0 1,4-1 0,-3 1-32,-1-1 61,0 1 1,-1-1-1,1 1 0,-1-1 0,1 1 0,-1-1 1,1 0-1,-1 1 0,0-1 0,1 0 1,-1 1-1,0-1 0,1 0 0,-1 0 0,0 1 1,0-1-1,1 0 0,-1 0 0,0 0 0,0 1 1,0-1-1,0 0 0,0 0 0,-1-1 0,1-29 93,0 23-63,0 1 6,-1 0 0,1 0 0,-1 0 0,-1 0 0,1 1-1,-1-1 1,-1 0 0,1 1 0,-1-1 0,-7-10 0,2 5 328,0 0 0,-1 1 0,-1 0 0,-17-15 0,26 26-829,6-1-1159,23-2-1655,15-4-1585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18.00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155 1 5125,'0'0'3347,"-28"7"-1751,-84 22 166,98-21 1971,24-2-2695,35 3-1468,-36-8 925,457 51 2113,3-32-1820,631-26-99,-569-5-642,-483 11-44,982 1 80,-788 18-67,-162-9 0,0-4 0,133-6 0,-158-12 43,-106 9-2899,-37 4-2323,55 1 1127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0.90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31 0 7079,'0'0'12363,"-21"136"-12106,21-62-65,0-3-64,0-3-64,0-8-64,0-11-96,0-8-1057,-3-11-2947,-3-14-2979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1.23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1 161 2787,'0'0'14130,"6"-2"-13153,11-1-945,-1 0 0,2 1-1,-1 1 1,32 2 0,-33 0-153,0-1 0,0 0 0,-1-1 1,1-1-1,0 0 0,-1-1 0,1 0 0,15-7 0,-23 7-28,0-1 0,-1 0 0,1 0-1,-1-1 1,0 0 0,0 0-1,-1 0 1,8-9 0,-11 10 264,0 0 1,0-1 0,0 1-1,-1-1 1,0 1-1,0-1 1,0 0-1,-1 0 1,1 0-1,-1 0 1,0 0-1,-1 0 1,1 0 0,-1-10 2871,-2 17-2218,-3 4-685,1 1-1,0 0 1,0 0-1,1 0 1,0 0 0,0 1-1,0 0 1,1-1 0,-2 12-1,1 2-88,0 0 1,1 30-1,1-49 5,1 1 0,0 0-1,0 0 1,0 0 0,1 0 0,-1-1 0,1 1-1,-1 0 1,1 0 0,0-1 0,0 1 0,0-1-1,1 1 1,-1 0 0,1-1 0,-1 0 0,1 1 0,0-1-1,0 0 1,0 0 0,0 0 0,0 0 0,0-1-1,0 1 1,1 0 0,3 1 0,2 0-204,1-1 1,0 0-1,0 0 1,-1-1-1,1 0 1,0 0-1,13-1 0,-17 0-244,0-1 0,0 1 0,0-1 0,1 0 0,-2 0 0,1-1 0,0 1 0,0-1 0,0 0 0,-1 0-1,1-1 1,-1 1 0,0-1 0,1 0 0,4-6 0,39-32-6770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1.58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27 0 12524,'0'0'10794,"-27"221"-10794,27-142 0,0-17 0,0-10-224,0-14-1730,18-2-1826,-3-4-3106</inkml:trace>
  <inkml:trace contextRef="#ctx0" brushRef="#br0" timeOffset="1">76 771 14798,'0'0'5637,"0"22"-9576,0 2-3044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1.91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0 454 1249,'0'0'17537,"18"-6"-16758,200-63 979,376-67-1,254 31-1108,-837 104-677,223-26 30,-204 22-395,1-2-1,-1-1 1,-1-2 0,1-1-1,36-19 1,-65 29 370,1 1-129,0-1-1,1 0 1,-1 0-1,0 0 1,0-1-1,0 1 1,0-1-1,0 1 1,0-1-1,0 1 1,0-1-1,-1 0 1,1 0-1,-1 0 1,1 0-1,-1 0 1,0 0-1,2-4 1,-3 6 121,0-1 1,0 1 0,0 0 0,0 0-1,0 0 1,0-1 0,0 1 0,0 0-1,0 0 1,0 0 0,0 0-1,-1-1 1,1 1 0,0 0 0,0 0-1,0 0 1,0 0 0,0 0-1,0-1 1,0 1 0,-1 0 0,1 0-1,0 0 1,0 0 0,0 0-1,0 0 1,-1 0 0,1 0 0,0 0-1,0-1 1,0 1 0,0 0-1,-1 0 1,1 0 0,0 0 0,0 0-1,0 0 1,-1 0 0,1 0-1,0 0 1,0 0 0,0 0 0,0 0-1,-1 1 1,1-1 0,0 0-1,0 0 1,0 0 0,0 0 0,-1 0-1,1 0 1,0 0 0,0 0 0,0 0-1,0 1 1,0-1 0,-1 0-1,-45 7-3337,-30 30-1826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3.06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114 1 8456,'0'0'7879,"-11"37"-7382,1-5-387,-61 237 848,71-266-944,-19 121 639,18-108-565,0 1-1,1-1 0,0 1 0,2-1 0,4 23 0,-5-36-87,0-1 0,0 1 1,0-1-1,0 0 0,0 0 0,1 1 1,-1-1-1,1 0 0,0 0 0,0 0 0,-1-1 1,1 1-1,0 0 0,0-1 0,1 1 1,-1-1-1,0 0 0,0 0 0,1 1 0,-1-2 1,1 1-1,-1 0 0,1 0 0,-1-1 0,1 1 1,-1-1-1,1 0 0,0 0 0,-1 0 1,1 0-1,-1 0 0,1-1 0,0 1 0,3-2 1,2 1-30,0-1 1,0 0-1,0 0 1,0-1-1,0 0 1,-1-1-1,1 0 1,-1 0-1,12-8 0,-11 4-41,0 0 0,-1 0 0,0-1 0,0 0 0,-1 0 0,0-1 0,-1 0 0,0 0 0,0 0 0,-1-1 0,-1 1 0,0-1 0,0 0-1,1-13 1,-2 15 98,-2 1-1,1-1 0,-1 0 0,0 0 1,-1 0-1,0 1 0,0-1 0,-1 0 0,0 1 1,-1-1-1,0 1 0,0 0 0,-1 0 1,0 0-1,0 0 0,-1 1 0,0-1 0,-8-9 1,-3 2 119,0 0 1,-1 1-1,-1 1 1,0 1-1,-1 0 0,0 1 1,-21-8-1,38 18-584,7 1-2820,22 0-63,16 0-1533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3.40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19 0 5669,'0'0'12722,"5"6"-12215,0 2-362,-1-1 0,1 1 0,-2 0 0,1 0-1,-1 1 1,0-1 0,0 1 0,1 12 0,8 80 1013,-9-62-849,10 360 438,-13-380-779,0-16-127,0 0 1,0-1 0,0 1-1,0 0 1,-1-1-1,1 1 1,-1-1-1,1 1 1,-1-1 0,0 1-1,0-1 1,0 1-1,0-1 1,-1 0 0,1 1-1,-1-1 1,-2 3-1,2-4-324,0 0-1,0 0 0,0 0 0,0 0 1,0 0-1,0 0 0,0-1 1,0 1-1,-1-1 0,1 1 0,0-1 1,0 0-1,-1 0 0,1 0 1,0 0-1,0 0 0,-1-1 0,1 1 1,0-1-1,-2 0 0,-18-8-7545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3.72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0 189 5029,'0'0'12011,"67"-25"-11851,-1-2-160,7-8-224,0-3-2146,-10 2-2178,-17 9-3140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4.14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72 143 2402,'0'0'7351,"-2"-24"-5605,-7-70 384,3 70 446,6 24-2562,0 0 0,0 0 0,0 0 0,0 0 0,0 0 1,-1 0-1,1 0 0,0 0 0,0 0 0,0 0 0,0 0 1,0 0-1,-1 0 0,1 0 0,0 0 0,0 0 1,0 0-1,0 0 0,0 0 0,0 0 0,-1 0 0,1 0 1,0 0-1,0 0 0,0 0 0,0 0 0,0 0 1,0 0-1,-1 0 0,1 0 0,0 0 0,0 0 0,0 0 1,0 0-1,0 1 0,0-1 0,0 0 0,0 0 0,-1 0 1,1 0-1,0 0 0,0 0 0,0 0 0,0 1 1,0-1-1,0 0 0,0 0 0,0 0 0,0 0 0,0 0 1,0 0-1,0 1 0,0-1 0,0 0 0,0 0 0,0 0 1,0 1-1,-6 25 265,6-26-246,-21 133 883,7 0-1,5 1 1,10 147-1,-1-271-909,0-1 1,1 1-1,0-1 0,1 1 0,0-1 1,1 0-1,0 0 0,0 0 0,1 0 0,0 0 1,7 9-1,-11-17-22,0-1 1,1 1-1,-1 0 1,1-1-1,-1 1 1,0-1-1,1 1 1,-1-1-1,1 1 1,-1-1-1,1 1 1,0-1-1,-1 0 1,1 1-1,-1-1 1,1 0-1,0 1 1,-1-1-1,1 0 1,0 0-1,-1 0 1,1 0-1,0 1 1,-1-1-1,1 0 1,0 0-1,-1 0 1,1 0-1,0-1 1,-1 1-1,1 0 1,0 0-1,-1 0 0,1 0 1,0-1-1,-1 1 1,1 0-1,-1-1 1,1 1-1,0 0 1,-1-1-1,1 1 1,-1-1-1,1 1 1,0-2-1,16-26-525,16-48 166,68-141-56,-102 223 437,0-1 0,1 1 0,-1 0 0,1-1 0,0 1 0,0-1 0,2 10 0,0 4 144,-3 4 23,1-16-139,-1 0 1,1 0-1,1 0 0,-1-1 0,1 1 0,0 0 0,4 11 1,-4-16-37,0 0 0,1 0 0,-1 0 1,1 0-1,0 0 0,-1 0 1,1-1-1,0 1 0,0-1 0,0 1 1,0-1-1,0 0 0,0 0 1,0 0-1,1 0 0,-1 0 0,0 0 1,1-1-1,-1 1 0,0-1 1,1 1-1,-1-1 0,1 0 0,-1 0 1,0 0-1,4-1 0,3 1-7,-1 0 1,1-1-1,0 0 0,-1 0 0,1-1 1,-1 0-1,1-1 0,10-4 0,-16 5-9,-1 1 0,1-1 0,0 0 0,0 0 0,0 0 0,-1 0 0,1 0 0,-1-1-1,0 1 1,0-1 0,0 1 0,0-1 0,0 0 0,0 0 0,-1 0 0,0 0-1,1 0 1,-1 0 0,0 0 0,0-1 0,-1 1 0,1 0 0,-1 0 0,1-1-1,-1-3 1,0-4 99,-2-25-43,1 35 26,1 0 1,0 0-1,-1 0 0,1 0 1,-1 0-1,1 0 1,-1 0-1,1 0 0,-1 1 1,1-1-1,-1 0 0,0 0 1,0 1-1,1-1 1,-1 0-1,0 1 0,0-1 1,0 1-1,0-1 0,0 1 1,1-1-1,-1 1 0,0 0 1,0 0-1,0-1 1,0 1-1,0 0 0,0 0 1,0 0-1,-2 0 0,2 26 187,1-7-252,-1-10 21,1 0-1,0 0 1,1 0-1,0-1 1,4 16-1,-5-21-18,1-1 1,0 0-1,0 1 0,1-1 1,-1 0-1,0 0 0,1 0 1,-1 0-1,1 0 0,0 0 0,0-1 1,0 1-1,0 0 0,0-1 1,0 1-1,0-1 0,0 0 0,0 0 1,1 0-1,-1 0 0,0 0 1,1 0-1,-1-1 0,1 1 0,2-1 1,2 2-113,1-1 0,-1 0 1,0 0-1,1-1 0,-1 0 1,1 0-1,-1-1 0,1 0 1,-1 0-1,0-1 0,1 0 1,-1 0-1,0-1 0,0 0 1,-1 0-1,1-1 0,0 1 1,-1-2-1,0 1 0,0 0 1,0-1-1,-1 0 1,0-1-1,0 1 0,0-1 1,0 0-1,-1 0 0,0 0 1,-1-1-1,1 0 0,-1 1 1,0-1-1,-1 0 0,1-1 1,-2 1-1,3-11 0,0-10 579,-1 0 0,0-48 0,-3 75 151,0 7-207,-2 69-280,0-21-6,7 78 0,2-107-150,-6-24 23,-1-1 0,0 1-1,0 0 1,1-1 0,-1 1 0,0 0 0,1-1 0,-1 1 0,1-1 0,-1 1-1,1 0 1,-1-1 0,1 1 0,0-1 0,-1 0 0,1 1 0,-1-1 0,1 1 0,0-1-1,-1 0 1,1 0 0,0 1 0,0-1 0,-1 0 0,1 0 0,0 0 0,0 0 0,-1 0-1,1 0 1,1 0 0,-1-1 27,1 0 0,-1-1 1,0 1-1,0-1 0,0 0 0,0 1 0,0-1 0,0 0 1,0 1-1,-1-1 0,1 0 0,0 0 0,-1 0 0,0 0 1,1 0-1,-1 1 0,0-1 0,0-4 0,1-1 155,8-69 1437,-8 50-1123,2 0-1,1 1 0,1-1 0,13-36 0,-17 59-533,1 0 0,-1 1 0,1-1 0,0 0-1,-1 1 1,1-1 0,0 1 0,1-1 0,-1 1-1,0 0 1,1 0 0,-1 0 0,1 0 0,0 1-1,-1-1 1,1 1 0,0-1 0,0 1 0,5-1-1,4-1-991,0 1 0,0 1-1,23-1 1,-26 2 276,60-2-5651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5.31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152 297 1249,'0'0'15273,"-1"-17"-13863,-4-52-199,5 68-1187,0 1 0,0-1 0,0 1 0,0-1 0,-1 0-1,1 1 1,0-1 0,0 1 0,0-1 0,0 0-1,-1 1 1,1-1 0,0 1 0,-1-1 0,1 1-1,0-1 1,-1 1 0,1-1 0,-1 1 0,1-1-1,-1 1 1,1 0 0,-1-1 0,1 1 0,-1 0 0,1-1-1,-1 1 1,1 0 0,-1 0 0,1-1 0,-1 1-1,0 0 1,1 0 0,-1 0 0,1 0 0,-1 0-1,0 0 1,1 0 0,-1 0 0,0 0 0,1 0 0,-1 0-1,1 0 1,-1 0 0,0 1 0,1-1 0,-1 0-1,1 0 1,-1 1 0,-24 19 243,22-17-235,-6 6-12,0-1 0,1 2 0,0-1 0,0 1 0,1 0 0,0 1 0,1 0 0,1 0 0,-1 0 0,2 1 0,-1-1 0,2 1 0,-1 0 0,2 0 0,-3 18 0,6-29-51,-1 0-1,1 0 1,-1-1 0,0 1-1,1 0 1,-1-1 0,1 1-1,0-1 1,-1 1-1,1-1 1,0 1 0,-1-1-1,1 1 1,0-1 0,-1 1-1,1-1 1,0 0-1,0 0 1,-1 1 0,1-1-1,0 0 1,0 0 0,0 0-1,-1 0 1,1 0-1,0 0 1,0 0 0,0 0-1,-1 0 1,2 0 0,29-4-1079,-22-1 983,-1 0 1,0-1-1,0 0 0,0 0 0,-1-1 0,0 0 1,0 0-1,0-1 0,-1 1 0,0-2 1,-1 1-1,0-1 0,0 1 0,-1-1 0,6-18 1,-9 25 1316,-1 6-539,-1 27-86,0-21-464,0 1 0,1-1 0,0 1-1,1-1 1,0 0 0,3 12 0,-3-19-121,0-1-1,0 1 0,0-1 0,1 0 0,-1 0 0,0 1 1,1-1-1,0 0 0,-1 0 0,1 0 0,0-1 0,0 1 1,0 0-1,0-1 0,0 1 0,0-1 0,1 0 0,-1 1 0,0-1 1,1 0-1,-1-1 0,1 1 0,-1 0 0,1-1 0,-1 1 1,1-1-1,0 0 0,-1 0 0,6 0 0,-2 0-171,1 0 0,-1-1 0,1 0 0,-1 0 0,1 0 0,-1-1 0,0 0 0,0 0 0,0 0-1,0-1 1,0 0 0,0 0 0,-1-1 0,6-4 0,-3 1-61,0-1 0,-1 1 1,-1-1-1,1-1 0,-1 1 0,-1-1 0,1 0 0,4-14 0,0-1 231,-2-1 0,0 0-1,7-49 1,-12 59 384,-8 79 3658,12 45-3161,-7-107-868,0-1 1,0 1-1,0 0 0,0 0 0,0-1 1,1 1-1,-1 0 0,0-1 1,1 1-1,0-1 0,-1 1 0,1 0 1,0-1-1,0 1 0,0-1 1,0 0-1,0 1 0,0-1 0,0 0 1,1 0-1,-1 1 0,0-1 1,1 0-1,-1 0 0,1-1 0,-1 1 1,1 0-1,-1 0 0,1-1 1,-1 1-1,1-1 0,0 1 0,-1-1 1,1 0-1,0 0 0,0 1 1,-1-1-1,1 0 0,0-1 0,-1 1 1,1 0-1,0 0 0,-1-1 1,1 1-1,0-1 0,-1 0 0,3 0 1,2-2-65,0 0 0,0 0 1,0 0-1,0-1 1,-1 0-1,0 0 0,1 0 1,-1-1-1,-1 0 0,8-8 1,37-69-32,-45 73 262,0 0-1,-1 1 1,0-1 0,0 0 0,-1-1 0,0 1-1,1-18 1,-3 39-79,1 0-1,0 1 0,1-1 0,0 0 1,1 0-1,0 0 0,8 17 1,-9-24-87,0-1 0,0 0 0,0 0 0,1 0 0,-1 0 0,1 0 1,0-1-1,1 1 0,-1-1 0,0 0 0,1 0 0,0 0 0,-1 0 1,1 0-1,1-1 0,-1 0 0,0 0 0,0 0 0,1 0 0,-1-1 1,1 0-1,-1 1 0,7-1 0,-2 0-493,-1-1 1,1 0-1,-1 0 1,1-1-1,-1 0 0,1-1 1,-1 0-1,1 0 0,-1-1 1,0 0-1,0 0 1,13-9-1,-11 6-560,-1-1 1,0-1-1,0 1 0,-1-1 1,0-1-1,0 0 0,-1 0 1,0-1-1,6-11 0,-9 13 1073,0 0-1,0 0 0,0-1 1,-1 0-1,-1 1 1,1-1-1,0-12 1,1-63 9647,-4 78-8781,0 4-666,0 1 1,0 0-1,0-1 1,0 1-1,0 0 1,0-1-1,0 1 1,0-1-1,-1 1 1,1 0-1,-1 0 0,1-1 1,-1 1-1,1 0 1,-1 0-1,0-1 1,0 1-1,1 0 1,-1 0-1,0 0 1,0 0-1,0 0 1,0 0-1,0 1 1,-1-1-1,1 0 0,0 0 1,0 1-1,0-1 1,-1 1-1,1-1 1,0 1-1,-1-1 1,1 1-1,0 0 1,-1 0-1,1-1 1,0 1-1,-2 0 1,5 26 27,2-17-265,0 0 1,0 0-1,1 0 1,0-1-1,1 0 1,-1 0-1,2 0 1,6 7-1,-7-10-43,0 1-1,-1 0 1,0 0-1,0 1 1,0 0-1,-1 0 1,0 0-1,-1 0 1,1 0-1,-1 1 1,-1 0-1,1-1 1,1 16-1,-3-20 55,-1-1 0,0 0 0,1 1 0,-1-1 0,0 1 0,-1-1 0,1 1 0,0-1 0,-1 0 1,1 1-1,-1-1 0,0 0 0,0 1 0,0-1 0,0 0 0,0 0 0,0 0 0,-1 0 0,1 0 0,-1 0 0,-1 2 0,0-2 55,0-1 1,0 0-1,0 0 0,0 0 1,0 0-1,-1-1 0,1 1 0,0-1 1,0 0-1,0 0 0,-1 0 1,1 0-1,0 0 0,0-1 0,0 1 1,-4-2-1,4 1-11,-1-1 1,1 0-1,0 1 0,0-1 0,0 0 1,0 0-1,0-1 0,0 1 0,0-1 1,1 1-1,-1-1 0,1 0 0,0 0 1,0 0-1,0 0 0,0-1 0,1 1 1,-1 0-1,1-1 0,0 1 0,-1-4 1,-1-3-132,0 1 1,1-1-1,0 1 1,0-1-1,1 0 1,1-20 0,1 29-60,-1-1 0,1 0 0,-1 0 0,1 0 0,0 0 0,0 0 1,0 1-1,0-1 0,0 0 0,0 1 0,1-1 0,-1 1 0,1-1 1,-1 1-1,1 0 0,-1 0 0,1-1 0,2 0 0,36-18-2570,-28 15 1611,33-15-3050,0 1-945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5.70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 36 1954,'0'0'16570,"0"-12"-15604,-2 74-842,0-31 85,1 1 1,2-1-1,4 36 0,-5-66-213,1 0 0,-1 0 0,0 0 0,0 0 0,0 1 0,1-1 0,-1 0 0,1 0 0,-1 0 0,1 0 0,-1 0 0,1 0 0,0 0 0,-1 0 0,1 0 0,0 0 0,0 0 0,0-1 0,-1 1 0,1 0 0,0 0 0,0-1 0,0 1 0,0-1 0,1 1 0,-1-1 0,0 1 0,0-1 0,0 1-1,0-1 1,0 0 0,1 0 0,-1 0 0,0 0 0,0 0 0,0 0 0,0 0 0,2 0 0,0-1-58,-1 0-1,1 1 0,-1-1 1,1-1-1,-1 1 1,0 0-1,1 0 1,-1-1-1,0 1 0,0-1 1,0 0-1,0 0 1,0 0-1,0 0 0,2-3 1,3-7-1,0 0 0,-1 0 0,-1 0 0,0 0 0,0-1 0,-1 0 0,-1 0 0,0 0 0,1-21 0,-4 32 506,7 31-11,-6-23-431,4 12 20,0-1 1,1 0-1,0 0 0,10 17 0,-14-30-17,0 0 0,0-1 0,1 1 0,-1-1-1,1 1 1,0-1 0,0 0 0,0 0-1,0-1 1,1 1 0,-1 0 0,1-1 0,0 0-1,-1 0 1,1 0 0,0-1 0,0 1-1,0-1 1,0 0 0,1 0 0,-1 0-1,0 0 1,6-1 0,-8 1 7,1-1-1,0 0 1,-1 0-1,1 0 1,-1 0-1,1 0 1,0 0-1,-1-1 1,1 1-1,-1-1 1,1 0 0,0 0-1,-1 0 1,0 0-1,1 0 1,-1 0-1,0-1 1,0 1-1,1-1 1,-1 0-1,-1 0 1,1 1 0,0-1-1,0 0 1,-1-1-1,1 1 1,-1 0-1,1 0 1,-1-1-1,0 1 1,0 0-1,0-1 1,0 1 0,-1-1-1,1 0 1,-1 1-1,1-1 1,-1 0-1,0 1 1,0-6-1,1-26 487,-1-1 0,-10-64 0,5 57-493,5 41-792,-1-9 1827,3 7-4167,18 2-13640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2:19.28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36 117 2498,'0'0'5851,"7"-19"-5253,21-59 48,-21 58 5600,-6 29-5050,7 115 732,-7 139 1,-26 127-572,18-302-1073,-6 656 1312,15-465-1195,-26 358 106,3 263-154,24-599-311,-3 1015 177,9-863-96,-15-585-6722,3 31-84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6.63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49 490 13901,'0'0'7880,"-4"6"-8743,4-6 812,0 0 0,0 0 0,1 0 0,-1 0 0,0 0 0,0 0 0,0 0 0,0 0 0,0 0 0,0 0 0,0 0 0,0 0 0,0 0 0,0 0 0,1 0 0,-1 0 0,0 0 0,0 0 0,0 0 0,0 0 0,0 1 0,0-1 0,0 0 0,0 0 0,0 0 1,0 0-1,0 0 0,0 0 0,0 0 0,0 0 0,0 0 0,0 0 0,1 0 0,-1 0 0,0 1 0,0-1 0,0 0 0,0 0 0,0 0 0,0 0 0,0 0 0,0 0 0,0 0 0,0 0 0,0 0 0,0 0 0,0 1 0,0-1 0,-1 0 0,1 0 0,0 0 0,0 0 0,0 0 0,0 0 0,0 0 0,0 0 0,4-3-22,0 0 1,-1 0-1,1 0 1,-1 0 0,0-1-1,0 0 1,0 0-1,0 0 1,-1 0-1,0 0 1,1 0-1,-2-1 1,1 1 0,0-1-1,-1 1 1,0-1-1,0 1 1,0-7-1,3-13 186,-2 0-1,-1-28 1,-1 52-115,0-2 72,0 1 0,0-1 1,0 1-1,0-1 0,0 1 1,0-1-1,0 1 0,-1 0 1,1-1-1,0 1 0,-1-1 1,0 1-1,1 0 0,-1-1 1,0 1-1,1 0 0,-1 0 1,0 0-1,0-1 0,0 1 1,0 0-1,0 0 0,0 0 1,-1 1-1,-1-2 0,0 1 88,0 0 1,1 0-1,-1 0 0,0 1 0,-1 0 0,1-1 0,0 1 0,0 0 0,0 1 1,0-1-1,-4 1 0,5 0-146,1 0 1,-1-1 0,1 1-1,-1 0 1,1 0-1,-1 0 1,1 0 0,0 0-1,-1 1 1,1-1-1,0 0 1,0 0 0,0 1-1,0-1 1,0 1-1,0-1 1,0 1 0,1-1-1,-1 1 1,0 0-1,1-1 1,-1 4 0,-8 44-37,8-42 36,-2 12-6,1 0 1,1 0 0,1 1 0,0-1-1,1 1 1,5 20 0,-5-36-11,0-1 1,0 1-1,0 0 0,0 0 1,1 0-1,0-1 0,0 1 1,0-1-1,0 0 0,0 1 0,1-1 1,0 0-1,-1 0 0,1-1 1,0 1-1,0 0 0,1-1 1,-1 0-1,1 0 0,-1 0 1,1 0-1,-1 0 0,1-1 0,0 0 1,0 0-1,0 0 0,0 0 1,0 0-1,0-1 0,0 0 1,0 1-1,0-2 0,0 1 1,0 0-1,7-3 0,-3 1-89,0 0 0,0 0 0,0-1 0,-1-1 0,1 1 0,-1-1 0,0 0 0,0-1-1,-1 0 1,1 0 0,-1 0 0,0-1 0,8-10 0,8-10-425,34-54 1,-47 68 629,-2 0 0,0-1 0,0 0 0,-1 0 0,-1-1 1,0 1-1,-1-1 0,0 0 0,-1-1 0,-1 1 0,0-1 0,-1-16 0,-1 30 726,0 29-517,1-19-317,1 1 1,0-1 0,0 0 0,1 0 0,0-1-1,0 1 1,1 0 0,0-1 0,0 0-1,1 0 1,7 9 0,-3-5-3,0-1 1,0 0-1,1 0 1,0-1-1,1-1 1,19 14-1,-1-11-122,-28-12 123,0 0 0,-1 0-1,1 0 1,0 0 0,-1 0-1,1 0 1,-1 0 0,1 0-1,0 0 1,-1-1 0,1 1-1,0 0 1,-1 0 0,1-1-1,-1 1 1,1 0 0,-1-1-1,1 1 1,-1-1 0,1 1-1,-1 0 1,1-1 0,-1 1-1,1-1 1,-1 0 0,2-3 51,-1-1 1,0 1-1,0 0 0,-1 0 1,1-1-1,-1 1 1,0-1-1,-1-8 1,1-3 119,0-149 2469,34 164-4271,30 2-12,-24 0 305,63-5 0,-89 2 1213,0-1 0,0 0 0,0-1 0,0-1 0,0 0 0,-1 0 0,0-2 0,13-7 0,-20 11 201,0-1 1,0 0 0,0 0-1,0 0 1,0-1 0,-1 0-1,0 0 1,0 0 0,-1 0-1,1-1 1,-1 0 0,0 0-1,-1 0 1,1 0 0,-1-1-1,-1 1 1,1-1 0,-1 0-1,0 0 1,0 0-1,-1 0 1,0 0 0,-1 0-1,1-12 1,-2 17 75,0 0-1,0 0 1,0 1 0,0-1 0,0 0-1,0 1 1,0 0 0,0-1-1,-1 1 1,1-1 0,0 1 0,-1 0-1,1 0 1,-1 0 0,0 0-1,1 0 1,-1 0 0,0 0-1,1 1 1,-1-1 0,0 1 0,0-1-1,0 1 1,0 0 0,1-1-1,-1 1 1,0 0 0,0 0 0,-3 1-1,2-2-65,0 1 0,0 0 0,0 0 0,0 0 0,-1 1 0,1-1 0,0 1 0,0-1 0,0 1 0,0 0 0,0 0 0,0 1 0,1-1 0,-1 0 0,0 1 0,0 0-1,1 0 1,-4 3 0,2 1-70,1 1 0,1 0-1,-1-1 1,1 1-1,0 0 1,1 0-1,0 0 1,0 1-1,0-1 1,1 8 0,5 78-149,-1-71 126,1 0 1,1-1-1,10 27 1,-9-30 22,-1-1 1,0 1-1,-2 0 1,0 0 0,-1 1-1,1 20 1,-19-38 220,10-2-222,-1 0-1,1 0 1,0 0-1,0-1 1,0 1 0,0-1-1,0 0 1,0-1-1,0 1 1,1-1-1,-1 0 1,1 0-1,0-1 1,0 1 0,0-1-1,-5-5 1,4 3-549,0 1-1,-1 0 1,0 1 0,0-1 0,0 1 0,-1 0 0,-13-6 0,-4 8-5502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8.88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19 492 2787,'0'0'3112,"0"-28"-774,0-67-766,0 25 2499,1 92-3318,1-1 1,6 29-1,4 36 211,-10 23-69,-5 1 0,-24 160 0,24-252-854,-7 72 20,12-140-293,4 0-1,16-75 1,-4 31 64,-5 9 176,-7 35 3,2 0 0,2 1 1,2 0-1,22-52 0,-32 95-20,0 0 0,1 1 0,0-1 0,0 1 0,1 0 0,0 0 0,0 0 0,0 1 0,0-1 0,0 1 0,1 0 0,0 0 0,0 1 0,0 0 0,0-1 0,1 1 0,-1 1 0,1-1 0,0 1 0,-1 0 0,1 1 0,0-1 0,0 1 0,0 0 0,1 1 0,-1-1 0,0 1 0,0 0 0,0 1 0,0 0 0,10 2 0,-13-2-6,-1 1 1,1 0-1,-1 0 0,1 0 1,-1 0-1,0 0 1,0 1-1,0-1 0,0 0 1,0 1-1,-1 0 1,1-1-1,-1 1 0,0 0 1,1 0-1,-1 0 1,-1 0-1,1 0 0,0 0 1,-1 0-1,1 0 1,-1 0-1,0 0 0,0 3 1,0 14 11,0-1 0,-4 27 0,3-36 14,-2 1 0,1-1 0,-2 0 0,1 0 0,-1 0 0,-1-1 0,0 1 0,0-1 0,-7 9 0,7-12 17,1 1 0,-1-1 0,-1 0 0,1-1 0,-1 1 0,0-1 0,0 0 1,0 0-1,-1-1 0,0 0 0,0 0 0,-11 4 0,17-8-25,0 1-1,-1-1 0,1 1 0,0-1 1,0 0-1,0 1 0,-1-1 0,1 0 1,0 0-1,0 0 0,0 0 1,-1 0-1,1 0 0,0-1 0,0 1 1,0 0-1,-1 0 0,1-1 0,0 1 1,0-1-1,0 1 0,0-1 1,0 0-1,0 1 0,0-1 0,0 0 1,0 0-1,0 1 0,0-1 0,0 0 1,1 0-1,-1 0 0,0 0 1,1 0-1,-1 0 0,1 0 0,-1-1 1,1 1-1,-1 0 0,1 0 1,0 0-1,-1 0 0,1-1 0,0 1 1,0 0-1,0 0 0,0 0 0,0-1 1,0 1-1,0 0 0,1 0 1,-1-2-1,1-2-119,-1 1 1,1-1-1,0 0 1,0 0 0,1 1-1,-1-1 1,1 1-1,0-1 1,0 1-1,0 0 1,1 0-1,4-6 1,12-6-318,1 1 1,1 1-1,0 1 1,1 1 0,0 0-1,1 2 1,0 1-1,1 0 1,47-9-1,-70 18 625,0 0 0,0 0-1,0 1 1,0-1 0,0 0 0,0 0-1,-1 1 1,1-1 0,0 0 0,0 1-1,0-1 1,0 1 0,0-1 0,-1 1-1,1 0 1,0-1 0,-1 1 0,1 0-1,0-1 1,-1 1 0,1 0 0,-1 0-1,1 0 1,-1-1 0,1 1 0,0 1-1,13 33-363,-7-18 625,-5-12-442,0-1 0,0 0 0,0 1 0,1-1 0,-1 0 0,1-1-1,0 1 1,0 0 0,1-1 0,-1 0 0,1 1 0,0-2 0,0 1 0,0 0 0,0-1-1,0 1 1,0-1 0,1-1 0,-1 1 0,1 0 0,-1-1 0,1 0 0,0 0 0,-1 0-1,1-1 1,9 0 0,-13 0-11,0 0-1,1 0 1,-1 0-1,0-1 1,0 1-1,0-1 1,1 1-1,-1-1 1,0 1-1,0-1 0,0 1 1,0-1-1,0 0 1,0 0-1,0 1 1,0-1-1,0 0 1,0 0-1,-1 0 1,1 0-1,0 0 1,-1 0-1,1-1 1,1-1-1,8-42 15,-9 27 52,0 0 1,-5-33-1,3 46-8,0 1 1,0-1-1,0 0 1,-1 1-1,1-1 0,-1 1 1,-1 0-1,1-1 1,0 1-1,-1 0 0,0 0 1,0 1-1,0-1 0,0 1 1,-1-1-1,0 1 1,1 0-1,-9-4 0,5 3 78,0 0 0,0 1 0,-1 0 0,1 1-1,-1-1 1,0 1 0,0 1 0,1 0 0,-1 0-1,-11 0 1,19 1-196,-1 1 0,0-1 0,0 0 0,1 0 0,-1 1 0,0-1 0,1 0 0,-1 1 0,0-1 0,1 1 0,-1-1 0,1 1 0,-1-1 0,0 1 0,1-1 0,-1 1 0,1-1 0,0 1 0,-1 0 0,1-1 0,-1 1 0,1 0 0,0-1 0,0 1 0,-1 0 0,1 0-1,0-1 1,0 1 0,0 0 0,0 0 0,0-1 0,0 1 0,0 0 0,0 0 0,0 0 0,0-1 0,0 1 0,1 0 0,-1-1 0,0 1 0,0 0 0,1 0 0,-1-1 0,1 1 0,-1 0 0,1 0 0,0 3-309,1-1 0,-1 0 1,1 1-1,-1-1 0,1 0 0,0 0 0,0 0 1,1 0-1,3 4 0,3-2-167,0-1 0,0 1 0,0-1 0,1-1 0,0 0 0,0 0 0,0-1 0,0 0 0,0-1 0,0 0 0,0 0 0,0-1 0,1-1 0,14-2 0,-8 0 119,0 0 1,0-1-1,-1-1 0,1-1 0,-1 0 0,0-1 0,25-16 0,-31 17 699,0-1 0,-1 0-1,0-1 1,0 0 0,-1 0-1,1-1 1,12-19 0,-16 21 523,-1-1 0,0 0 0,-1 0 0,0 0 0,0 0 0,-1-1 0,0 1 0,0-1 0,-1 0 0,0 1 0,0-13 0,-2 21-624,1-1 0,-1 1 0,1-1 0,0 0 0,-1 1 1,1-1-1,-1 1 0,0 0 0,1-1 0,-1 1 0,1-1 0,-1 1 0,0 0 0,1-1 0,-1 1 0,0 0 0,1 0 0,-1 0 0,0 0 0,0-1 0,1 1 0,-1 0 0,0 0 0,1 0 0,-2 1 0,0-2-121,0 1 0,0 0 0,0 0 0,0 0 0,0 0 0,-1 0 1,1 0-1,0 1 0,0-1 0,0 1 0,0 0 0,0-1 0,0 1 0,1 0 0,-1 0 0,0 0 0,-2 2 0,2 2-78,0 0-1,0 0 1,0 0-1,0 1 0,1-1 1,0 1-1,0-1 0,1 1 1,-1-1-1,1 1 1,0 0-1,1-1 0,1 9 1,-1-6-1,0-1 0,1 1 0,0 0 0,0-1 0,1 1 0,0-1 0,1 0 1,7 14-1,-5-15 22,0 0 0,-1 1 0,0-1 1,0 1-1,-1 0 0,0 1 0,0-1 0,0 1 0,-1 0 1,0 0-1,-1 0 0,0 0 0,0 0 0,-1 0 1,0 1-1,0 11 0,-1-19 46,13-19-544,-1-2 425,2 1 1,1 1 0,0 0-1,1 1 1,1 0-1,1 2 1,0 0 0,1 1-1,0 0 1,30-14 0,60-33-438,-107 58 532,1 0 0,-1 0 0,0 0-1,0 0 1,0-1 0,0 1-1,0 0 1,-1-1 0,0 1-1,0-1 1,0 1 0,0-1-1,0 0 1,-1 1 0,1-1 0,-1 0-1,0 0 1,0 1 0,-2-8-1,2 7 45,0 0 0,0 1 0,-1-1 0,1 0 0,-1 1 0,0-1 0,0 1 0,0-1 0,-1 1 0,1-1 0,-1 1 0,0 0-1,0 0 1,0-1 0,0 2 0,-1-1 0,1 0 0,-1 0 0,0 1 0,-3-4 0,5 6-42,0 0-1,1 0 1,-1-1 0,0 1-1,1 0 1,-1 0 0,0 0-1,0 0 1,1 0 0,-1 0 0,0 0-1,0 0 1,1 0 0,-1 0-1,0 0 1,0 0 0,1 0-1,-1 1 1,0-1 0,1 0-1,-1 0 1,0 1 0,1-1 0,-1 1-1,0-1 1,1 1 0,-1-1-1,0 1 1,-12 24 42,2 30-208,10-43 112,0 0 0,1 0 0,0 1 1,0-1-1,1 0 0,1 0 0,0 0 0,1 0 1,0-1-1,1 1 0,0-1 0,1 1 1,0-1-1,13 18 0,-10-18 30,-6-9 1,0 0-1,0 0 1,-1 0 0,1 0 0,0 0-1,-1 1 1,0-1 0,0 1 0,1-1-1,-2 1 1,1-1 0,1 5 0,-41-7 237,38 0-237,0 0 1,-1 0-1,1 0 1,0 0-1,0 0 1,-1 0-1,1 0 1,0-1-1,0 1 1,-1 0 0,1-1-1,0 1 1,0-1-1,0 1 1,0-1-1,0 0 1,0 1-1,0-1 1,-2-1-1,3 1-25,0 0 0,-1 1 0,1-1 0,0 0 0,0 0 0,0 0 0,-1 0 0,1 1 0,0-1 0,0 0 0,0 0 0,0 0 0,1 1 0,-1-1 0,0 0 0,0 0 0,0 0 0,1 1 0,-1-1 0,0 0 0,1-1 0,3-4-128,-1 1 0,1-1 0,1 1 0,-1 0 1,0 0-1,7-4 0,177-131-3026,-68 55 2145,-119 85 1121,-1 0-1,1 0 1,-1 0-1,0 0 1,1 0-1,-1 1 0,0-1 1,1 0-1,-1 0 1,0 0-1,1 1 1,-1-1-1,0 0 0,1 0 1,-1 1-1,0-1 1,0 0-1,1 1 1,-1-1-1,0 0 1,0 1-1,0-1 0,1 0 1,-1 1-1,0-1 1,0 0-1,0 1 1,0-1-1,0 1 0,0-1 1,0 0-1,0 1 1,0-1-1,0 1 1,0-1-1,0 0 1,0 1-1,0-1 0,0 0 1,0 1-1,0-1 1,-1 1-1,2 29-203,-1-25 477,-1 15-261,1-11-201,-1 0-1,1 1 1,1-1-1,0 1 0,0-1 1,1 0-1,0 1 1,0-1-1,1 0 1,5 11-1,-1-13-3535,7-6-2707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9.21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22 36 641,'0'0'17360,"-21"-35"-18609,24 35-865,15 0-897,6 0-2370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9.56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49 1 9161,'0'0'10628,"0"26"-10185,3 449 1442,-1-346-1575,3-145-328,1 0 0,1 0 0,0 1 1,1-1-1,1 2 0,0-1 1,1 1-1,1 1 0,0 0 1,0 0-1,2 1 0,-1 0 0,2 1 1,-1 1-1,1 0 0,1 1 1,0 1-1,24-11 0,-35 18 3,0 0 0,0 0 0,0 0 0,0 1 1,0-1-1,1 1 0,-1 0 0,5 0 0,-8 0 4,1 1-1,-1-1 1,0 0 0,1 1 0,-1-1 0,0 1-1,0-1 1,1 1 0,-1 0 0,0 0 0,0-1 0,0 1-1,0 0 1,0 0 0,0 0 0,0 0 0,0 0-1,1 1 1,0 4-14,0-1-1,-1 1 0,1-1 0,-1 1 1,0-1-1,-1 1 0,1 0 0,-1-1 1,0 1-1,-1 8 0,-1-3 41,0 0 0,-1 0 0,0-1 0,-1 1 0,0 0 0,0-1 0,-1 0 0,-1 0 0,1-1 0,-2 1 0,1-1-1,-1 0 1,-1-1 0,1 0 0,-16 12 0,13-10 7,-1-2-1,1 1 1,-1-2-1,-1 1 0,0-1 1,0-1-1,0 0 1,-1-1-1,0 0 1,0-1-1,0-1 1,-26 4-1,35-6-53,0-1 0,1 0 0,-1 0 0,0 0 0,1 0 0,-1-1 1,0 1-1,1-1 0,-1 0 0,0 0 0,1 0 0,0-1 0,-1 1 0,-5-5 0,6 4-192,1-1 0,1 0 0,-1 1 0,0-1 0,0 0 0,1 0 0,0 0 0,0 0 0,0 0 0,0-1 0,0 1 0,0 0 0,1 0 0,0-1 0,-1 1 0,2-6 0,2-31-4276,14-5-1388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19.89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 4516,'0'0'16234,"2"19"-16079,22 328 870,-23-328-1013,1-1-1,1 0 1,1 0-1,0 0 1,2 0-1,8 20 1,-13-35-12,1 0 0,-1 0 0,1 0-1,-1 0 1,1 0 0,0 0 0,0 0 0,0-1 0,1 1-1,-1-1 1,1 1 0,-1-1 0,1 0 0,0 0 0,0 0 0,0-1-1,0 1 1,0-1 0,0 1 0,0-1 0,0 0 0,1 0 0,-1 0-1,0-1 1,1 1 0,-1-1 0,1 0 0,-1 0 0,1 0 0,-1 0-1,0-1 1,1 1 0,-1-1 0,0 0 0,1 0 0,-1 0 0,0-1-1,0 1 1,0-1 0,0 1 0,4-4 0,2-1-61,0-1 0,-1 0 0,0 0 0,0-1 0,0 0 0,-1 0 0,0-1 0,-1 0 0,0 0 0,-1 0 0,6-12 0,-3 5 12,-1-1 1,0-1-1,-2 1 0,1-1 0,4-33 0,-9-19 1245,-1 70-1151,-1 0 0,1-1 1,-1 1-1,0-1 1,1 1-1,-1 0 0,1-1 1,-1 1-1,0 0 0,1 0 1,-1 0-1,1-1 1,-1 1-1,0 0 0,1 0 1,-1 0-1,0 0 0,1 0 1,-1 0-1,0 0 1,1 0-1,-1 0 0,0 1 1,1-1-1,-1 0 0,0 0 1,1 0-1,-1 1 1,1-1-1,-1 0 0,-1 2 1,0 0-35,-1 1 0,1 0 1,0 0-1,-1 0 1,1 0-1,0 0 0,1 0 1,-1 0-1,1 1 1,-1-1-1,1 1 0,0-1 1,0 1-1,1-1 1,-1 6-1,-3 56-108,4-62 91,0 0 0,0 0-1,0-1 1,1 1 0,-1 0-1,1 0 1,0-1 0,0 1 0,0 0-1,0-1 1,0 1 0,1-1-1,-1 0 1,1 1 0,-1-1 0,1 0-1,0 0 1,3 3 0,0-2 8,-1 1 0,1-1 0,0-1 0,0 1 0,0-1-1,0 0 1,0 0 0,11 2 0,9 0 25,-1-1-1,1-1 1,35-2-1,-39 0-41,-5 0-167,0-1 0,1 0 0,-1-2-1,-1 0 1,1 0 0,0-2-1,-1 0 1,26-12 0,8-11-3944,0-8-4713,-36 26 575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20.23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31 0 21813,'0'0'7879,"-18"9"-7975,18 4-8680,-12-5-2371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37.64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351 52 7463,'0'0'13111,"-6"-3"-12716,5 2-389,0 0 1,-1 1-1,1-1 0,0 0 0,0 1 0,0 0 1,0-1-1,-1 1 0,1 0 0,0-1 0,-1 1 1,1 0-1,0 0 0,0 0 0,-1 0 0,1 0 1,0 1-1,0-1 0,-1 0 0,1 0 1,0 1-1,0-1 0,0 1 0,-1-1 0,1 1 1,0 0-1,0-1 0,0 1 0,0 0 0,0 0 1,0 0-1,-1 1 0,-4 5 60,2 1-1,-1-1 1,1 1-1,-6 12 1,-8 17 282,-79 128 806,-59 112-568,153-274-2032,2-12 763,5-19-455,55-133-2779,-6 21 3377,-46 115 725,2 0 0,0 0 0,2 1 0,0 0 0,16-22 0,-23 39-95,1 1 0,0 0 0,0 1 1,1-1-1,0 1 0,0 0 1,0 0-1,0 1 0,1 0 1,-1 0-1,1 0 0,0 1 0,1 0 1,-1 0-1,0 1 0,1 0 1,-1 1-1,1-1 0,0 1 0,0 1 1,9-1-1,-16 2-53,0-1-1,1 0 1,-1 1-1,0-1 1,1 1 0,-1-1-1,0 1 1,0 0-1,1 0 1,-1-1 0,0 1-1,0 0 1,0 0 0,0 0-1,0 0 1,0 0-1,-1 0 1,1 1 0,0-1-1,0 0 1,-1 0-1,1 0 1,-1 1 0,1-1-1,-1 0 1,1 1 0,-1-1-1,0 0 1,0 3-1,6 47 870,-6-45-785,-13 441 2217,12-437-2032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37.98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82 15150,'0'0'8809,"169"-60"-8809,-105 49-128,-7 3-1090,-5 5-2273,-4 3-1185,-9 0-2371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38.53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283 217 1954,'0'0'7655,"-10"-4"-6977,5 3-636,3 0 7,-1 1 0,1-1 1,-1 0-1,1 0 0,0 0 1,-1 0-1,1 0 1,0 0-1,0-1 0,0 1 1,0-1-1,0 1 0,0-1 1,0 0-1,0 0 1,1 0-1,-1 0 0,1 0 1,-1 0-1,1 0 0,0-1 1,0 1-1,0 0 1,0-1-1,0 1 0,1-1 1,-1 1-1,1-1 0,-1 1 1,1-1-1,0 1 1,0-4-1,-1-36 1198,1 35 4884,-24 96-4601,13-54-1458,2 0 0,1 1 0,2 0-1,-1 38 1,7-72-1289,0-14-854,3-16 1948,1 1 0,1 0 1,1 0-1,2 0 0,0 1 0,20-40 0,-23 54 181,1 0-1,1 0 1,0 1-1,1-1 0,0 1 1,1 1-1,0 0 1,0 0-1,1 1 0,0 0 1,1 0-1,0 1 1,0 1-1,1 0 0,18-8 1,-30 15-61,0 0 0,1 0 0,-1-1 1,1 1-1,-1 0 0,0 0 0,1 0 0,-1-1 1,1 1-1,-1 0 0,1 0 0,-1 0 1,1 0-1,-1 0 0,1 0 0,-1 0 1,0 0-1,1 0 0,-1 0 0,1 0 0,-1 0 1,1 0-1,-1 1 0,1-1 0,-1 0 1,1 0-1,-1 0 0,0 1 0,1-1 0,-1 0 1,0 0-1,1 1 0,-1-1 0,0 0 1,1 1-1,-1-1 0,0 1 0,1-1 0,-1 0 1,0 1-1,0-1 0,0 1 0,1-1 1,-1 1-1,0-1 0,0 1 0,-2 19 88,2-17-61,-3 5 80,0 1 0,0-1-1,0 0 1,-1 0-1,0-1 1,-1 1-1,0-1 1,0 0 0,0 0-1,-13 12 1,8-9 36,-1-1 0,0 1 0,0-2 0,-1 1 0,0-2 0,-14 7 0,37-15-82,0 0-1,0 1 1,20 2 0,3 0-81,-31-2 21,6-1-15,0 1 0,1 1 0,-1-1 0,0 2 1,0-1-1,11 4 0,-17-4 6,0 1 1,0-1-1,-1 1 0,1 0 1,0-1-1,-1 1 1,0 0-1,1 1 1,-1-1-1,0 0 1,0 1-1,0-1 0,0 1 1,-1 0-1,1-1 1,-1 1-1,0 0 1,1 0-1,-1 0 1,-1 0-1,1 0 0,0 4 1,1-1 16,0 0-1,-1 1 1,0-1 0,0 1-1,0-1 1,-1 1 0,0-1 0,0 1-1,-1-1 1,0 0 0,0 1 0,0-1-1,-1 0 1,0 1 0,0-1-1,-1 0 1,0 0 0,0-1 0,0 1-1,0-1 1,-1 1 0,0-1-1,0 0 1,-1 0 0,1-1 0,-1 1-1,-8 4 1,-3 1 152,-1-1-1,-1 0 1,1-2-1,-1 0 1,-1-1-1,1-1 1,-25 4-1,-1-3 785,-90 1 0,131-7-934,-1 0-1,1 0 0,0 0 1,0-1-1,-1 1 1,1-1-1,0 0 0,0 0 1,0 0-1,0 0 0,0-1 1,0 1-1,0-1 1,-3-3-1,4 4-128,1 0 0,0-1-1,0 1 1,0 0 0,1-1 0,-1 1 0,0-1-1,1 1 1,-1-1 0,0 1 0,1-1 0,0 0 0,-1 1-1,1-1 1,0 1 0,0-1 0,0 0 0,0 1-1,0-1 1,0 0 0,1 1 0,-1-1 0,0 0-1,1 1 1,-1-1 0,1 1 0,0-1 0,-1 1 0,1-1-1,1-1 1,0 1-389,-1 0-1,1 0 1,0 0-1,-1 0 0,1 0 1,0 0-1,0 1 1,0-1-1,0 1 1,4-3-1,36-15-9819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10:14:38.98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222 37 6214,'0'0'15188,"-15"-7"-13726,8 4-1305,-5-3 78,1 2 1,-1-1-1,-18-3 0,26 7-179,0 0-1,0 0 0,0 1 0,0-1 1,0 1-1,-1 0 0,1 1 0,0-1 1,0 1-1,0-1 0,0 1 0,0 1 1,0-1-1,0 0 0,0 1 0,0 0 1,-5 3-1,4 0-14,0 1-1,0-1 1,0 1-1,1 0 1,0 0-1,0 0 1,1 0 0,-1 1-1,1 0 1,1-1-1,-1 1 1,1 0 0,1 1-1,-2 7 1,2-11-45,0 1 0,0-1 1,1 0-1,-1 1 0,1-1 1,0 0-1,0 1 0,1-1 0,0 0 1,-1 0-1,1 1 0,1-1 1,-1 0-1,0 0 0,1 0 0,0 0 1,0 0-1,0-1 0,1 1 1,-1-1-1,1 1 0,0-1 1,0 0-1,0 0 0,4 4 0,1-3-61,0-1 0,0 1 0,1-1 0,-1-1 0,1 0 0,-1 0 0,1 0 0,11 0 0,76-1-1359,-66-2 545,50-6-2740,-5-16-2563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8.xml"/><Relationship Id="rId21" Type="http://schemas.openxmlformats.org/officeDocument/2006/relationships/image" Target="../media/image103.png"/><Relationship Id="rId42" Type="http://schemas.openxmlformats.org/officeDocument/2006/relationships/customXml" Target="../ink/ink116.xml"/><Relationship Id="rId47" Type="http://schemas.openxmlformats.org/officeDocument/2006/relationships/image" Target="../media/image116.png"/><Relationship Id="rId63" Type="http://schemas.openxmlformats.org/officeDocument/2006/relationships/image" Target="../media/image124.png"/><Relationship Id="rId68" Type="http://schemas.openxmlformats.org/officeDocument/2006/relationships/customXml" Target="../ink/ink129.xml"/><Relationship Id="rId16" Type="http://schemas.openxmlformats.org/officeDocument/2006/relationships/customXml" Target="../ink/ink103.xml"/><Relationship Id="rId11" Type="http://schemas.openxmlformats.org/officeDocument/2006/relationships/image" Target="../media/image99.png"/><Relationship Id="rId32" Type="http://schemas.openxmlformats.org/officeDocument/2006/relationships/customXml" Target="../ink/ink111.xml"/><Relationship Id="rId37" Type="http://schemas.openxmlformats.org/officeDocument/2006/relationships/image" Target="../media/image111.png"/><Relationship Id="rId53" Type="http://schemas.openxmlformats.org/officeDocument/2006/relationships/image" Target="../media/image119.png"/><Relationship Id="rId58" Type="http://schemas.openxmlformats.org/officeDocument/2006/relationships/customXml" Target="../ink/ink124.xml"/><Relationship Id="rId74" Type="http://schemas.openxmlformats.org/officeDocument/2006/relationships/customXml" Target="../ink/ink132.xml"/><Relationship Id="rId79" Type="http://schemas.openxmlformats.org/officeDocument/2006/relationships/image" Target="../media/image132.png"/><Relationship Id="rId5" Type="http://schemas.openxmlformats.org/officeDocument/2006/relationships/image" Target="../media/image96.png"/><Relationship Id="rId61" Type="http://schemas.openxmlformats.org/officeDocument/2006/relationships/image" Target="../media/image123.png"/><Relationship Id="rId82" Type="http://schemas.openxmlformats.org/officeDocument/2006/relationships/customXml" Target="../ink/ink136.xml"/><Relationship Id="rId19" Type="http://schemas.openxmlformats.org/officeDocument/2006/relationships/image" Target="../media/image1.png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06.png"/><Relationship Id="rId30" Type="http://schemas.openxmlformats.org/officeDocument/2006/relationships/customXml" Target="../ink/ink110.xml"/><Relationship Id="rId35" Type="http://schemas.openxmlformats.org/officeDocument/2006/relationships/image" Target="../media/image110.png"/><Relationship Id="rId43" Type="http://schemas.openxmlformats.org/officeDocument/2006/relationships/image" Target="../media/image114.png"/><Relationship Id="rId48" Type="http://schemas.openxmlformats.org/officeDocument/2006/relationships/customXml" Target="../ink/ink119.xml"/><Relationship Id="rId56" Type="http://schemas.openxmlformats.org/officeDocument/2006/relationships/customXml" Target="../ink/ink123.xml"/><Relationship Id="rId64" Type="http://schemas.openxmlformats.org/officeDocument/2006/relationships/customXml" Target="../ink/ink127.xml"/><Relationship Id="rId69" Type="http://schemas.openxmlformats.org/officeDocument/2006/relationships/image" Target="../media/image127.png"/><Relationship Id="rId77" Type="http://schemas.openxmlformats.org/officeDocument/2006/relationships/image" Target="../media/image131.png"/><Relationship Id="rId8" Type="http://schemas.openxmlformats.org/officeDocument/2006/relationships/customXml" Target="../ink/ink99.xml"/><Relationship Id="rId51" Type="http://schemas.openxmlformats.org/officeDocument/2006/relationships/image" Target="../media/image118.png"/><Relationship Id="rId72" Type="http://schemas.openxmlformats.org/officeDocument/2006/relationships/customXml" Target="../ink/ink131.xml"/><Relationship Id="rId80" Type="http://schemas.openxmlformats.org/officeDocument/2006/relationships/customXml" Target="../ink/ink135.xml"/><Relationship Id="rId3" Type="http://schemas.openxmlformats.org/officeDocument/2006/relationships/image" Target="../media/image95.png"/><Relationship Id="rId12" Type="http://schemas.openxmlformats.org/officeDocument/2006/relationships/customXml" Target="../ink/ink101.xml"/><Relationship Id="rId17" Type="http://schemas.openxmlformats.org/officeDocument/2006/relationships/image" Target="../media/image102.png"/><Relationship Id="rId25" Type="http://schemas.openxmlformats.org/officeDocument/2006/relationships/image" Target="../media/image105.png"/><Relationship Id="rId33" Type="http://schemas.openxmlformats.org/officeDocument/2006/relationships/image" Target="../media/image109.png"/><Relationship Id="rId38" Type="http://schemas.openxmlformats.org/officeDocument/2006/relationships/customXml" Target="../ink/ink114.xml"/><Relationship Id="rId46" Type="http://schemas.openxmlformats.org/officeDocument/2006/relationships/customXml" Target="../ink/ink118.xml"/><Relationship Id="rId59" Type="http://schemas.openxmlformats.org/officeDocument/2006/relationships/image" Target="../media/image122.png"/><Relationship Id="rId67" Type="http://schemas.openxmlformats.org/officeDocument/2006/relationships/image" Target="../media/image126.png"/><Relationship Id="rId20" Type="http://schemas.openxmlformats.org/officeDocument/2006/relationships/customXml" Target="../ink/ink105.xml"/><Relationship Id="rId41" Type="http://schemas.openxmlformats.org/officeDocument/2006/relationships/image" Target="../media/image113.png"/><Relationship Id="rId54" Type="http://schemas.openxmlformats.org/officeDocument/2006/relationships/customXml" Target="../ink/ink122.xml"/><Relationship Id="rId62" Type="http://schemas.openxmlformats.org/officeDocument/2006/relationships/customXml" Target="../ink/ink126.xml"/><Relationship Id="rId70" Type="http://schemas.openxmlformats.org/officeDocument/2006/relationships/customXml" Target="../ink/ink130.xml"/><Relationship Id="rId75" Type="http://schemas.openxmlformats.org/officeDocument/2006/relationships/image" Target="../media/image130.png"/><Relationship Id="rId83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8.xml"/><Relationship Id="rId15" Type="http://schemas.openxmlformats.org/officeDocument/2006/relationships/image" Target="../media/image101.png"/><Relationship Id="rId23" Type="http://schemas.openxmlformats.org/officeDocument/2006/relationships/image" Target="../media/image104.png"/><Relationship Id="rId28" Type="http://schemas.openxmlformats.org/officeDocument/2006/relationships/customXml" Target="../ink/ink109.xml"/><Relationship Id="rId36" Type="http://schemas.openxmlformats.org/officeDocument/2006/relationships/customXml" Target="../ink/ink113.xml"/><Relationship Id="rId49" Type="http://schemas.openxmlformats.org/officeDocument/2006/relationships/image" Target="../media/image117.png"/><Relationship Id="rId57" Type="http://schemas.openxmlformats.org/officeDocument/2006/relationships/image" Target="../media/image121.png"/><Relationship Id="rId10" Type="http://schemas.openxmlformats.org/officeDocument/2006/relationships/customXml" Target="../ink/ink100.xml"/><Relationship Id="rId31" Type="http://schemas.openxmlformats.org/officeDocument/2006/relationships/image" Target="../media/image108.png"/><Relationship Id="rId44" Type="http://schemas.openxmlformats.org/officeDocument/2006/relationships/customXml" Target="../ink/ink117.xml"/><Relationship Id="rId52" Type="http://schemas.openxmlformats.org/officeDocument/2006/relationships/customXml" Target="../ink/ink121.xml"/><Relationship Id="rId60" Type="http://schemas.openxmlformats.org/officeDocument/2006/relationships/customXml" Target="../ink/ink125.xml"/><Relationship Id="rId65" Type="http://schemas.openxmlformats.org/officeDocument/2006/relationships/image" Target="../media/image125.png"/><Relationship Id="rId73" Type="http://schemas.openxmlformats.org/officeDocument/2006/relationships/image" Target="../media/image129.png"/><Relationship Id="rId78" Type="http://schemas.openxmlformats.org/officeDocument/2006/relationships/customXml" Target="../ink/ink134.xml"/><Relationship Id="rId81" Type="http://schemas.openxmlformats.org/officeDocument/2006/relationships/image" Target="../media/image133.png"/><Relationship Id="rId4" Type="http://schemas.openxmlformats.org/officeDocument/2006/relationships/customXml" Target="../ink/ink97.xml"/><Relationship Id="rId9" Type="http://schemas.openxmlformats.org/officeDocument/2006/relationships/image" Target="../media/image98.png"/><Relationship Id="rId13" Type="http://schemas.openxmlformats.org/officeDocument/2006/relationships/image" Target="../media/image100.png"/><Relationship Id="rId18" Type="http://schemas.openxmlformats.org/officeDocument/2006/relationships/customXml" Target="../ink/ink104.xml"/><Relationship Id="rId39" Type="http://schemas.openxmlformats.org/officeDocument/2006/relationships/image" Target="../media/image112.png"/><Relationship Id="rId34" Type="http://schemas.openxmlformats.org/officeDocument/2006/relationships/customXml" Target="../ink/ink112.xml"/><Relationship Id="rId50" Type="http://schemas.openxmlformats.org/officeDocument/2006/relationships/customXml" Target="../ink/ink120.xml"/><Relationship Id="rId55" Type="http://schemas.openxmlformats.org/officeDocument/2006/relationships/image" Target="../media/image120.png"/><Relationship Id="rId76" Type="http://schemas.openxmlformats.org/officeDocument/2006/relationships/customXml" Target="../ink/ink133.xml"/><Relationship Id="rId7" Type="http://schemas.openxmlformats.org/officeDocument/2006/relationships/image" Target="../media/image97.png"/><Relationship Id="rId71" Type="http://schemas.openxmlformats.org/officeDocument/2006/relationships/image" Target="../media/image128.png"/><Relationship Id="rId2" Type="http://schemas.openxmlformats.org/officeDocument/2006/relationships/customXml" Target="../ink/ink96.xml"/><Relationship Id="rId29" Type="http://schemas.openxmlformats.org/officeDocument/2006/relationships/image" Target="../media/image107.png"/><Relationship Id="rId24" Type="http://schemas.openxmlformats.org/officeDocument/2006/relationships/customXml" Target="../ink/ink107.xml"/><Relationship Id="rId40" Type="http://schemas.openxmlformats.org/officeDocument/2006/relationships/customXml" Target="../ink/ink115.xml"/><Relationship Id="rId45" Type="http://schemas.openxmlformats.org/officeDocument/2006/relationships/image" Target="../media/image115.png"/><Relationship Id="rId66" Type="http://schemas.openxmlformats.org/officeDocument/2006/relationships/customXml" Target="../ink/ink128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9.xml"/><Relationship Id="rId21" Type="http://schemas.openxmlformats.org/officeDocument/2006/relationships/image" Target="../media/image103.png"/><Relationship Id="rId42" Type="http://schemas.openxmlformats.org/officeDocument/2006/relationships/customXml" Target="../ink/ink157.xml"/><Relationship Id="rId47" Type="http://schemas.openxmlformats.org/officeDocument/2006/relationships/image" Target="../media/image124.png"/><Relationship Id="rId63" Type="http://schemas.openxmlformats.org/officeDocument/2006/relationships/image" Target="../media/image132.png"/><Relationship Id="rId68" Type="http://schemas.openxmlformats.org/officeDocument/2006/relationships/customXml" Target="../ink/ink170.xml"/><Relationship Id="rId84" Type="http://schemas.openxmlformats.org/officeDocument/2006/relationships/customXml" Target="../ink/ink178.xml"/><Relationship Id="rId89" Type="http://schemas.openxmlformats.org/officeDocument/2006/relationships/image" Target="../media/image145.png"/><Relationship Id="rId16" Type="http://schemas.openxmlformats.org/officeDocument/2006/relationships/customXml" Target="../ink/ink144.xml"/><Relationship Id="rId11" Type="http://schemas.openxmlformats.org/officeDocument/2006/relationships/image" Target="../media/image99.png"/><Relationship Id="rId32" Type="http://schemas.openxmlformats.org/officeDocument/2006/relationships/customXml" Target="../ink/ink152.xml"/><Relationship Id="rId37" Type="http://schemas.openxmlformats.org/officeDocument/2006/relationships/image" Target="../media/image119.png"/><Relationship Id="rId53" Type="http://schemas.openxmlformats.org/officeDocument/2006/relationships/image" Target="../media/image127.png"/><Relationship Id="rId58" Type="http://schemas.openxmlformats.org/officeDocument/2006/relationships/customXml" Target="../ink/ink165.xml"/><Relationship Id="rId74" Type="http://schemas.openxmlformats.org/officeDocument/2006/relationships/customXml" Target="../ink/ink173.xml"/><Relationship Id="rId79" Type="http://schemas.openxmlformats.org/officeDocument/2006/relationships/image" Target="../media/image140.png"/><Relationship Id="rId5" Type="http://schemas.openxmlformats.org/officeDocument/2006/relationships/image" Target="../media/image96.png"/><Relationship Id="rId14" Type="http://schemas.openxmlformats.org/officeDocument/2006/relationships/customXml" Target="../ink/ink143.xml"/><Relationship Id="rId22" Type="http://schemas.openxmlformats.org/officeDocument/2006/relationships/customXml" Target="../ink/ink147.xml"/><Relationship Id="rId27" Type="http://schemas.openxmlformats.org/officeDocument/2006/relationships/image" Target="../media/image106.png"/><Relationship Id="rId30" Type="http://schemas.openxmlformats.org/officeDocument/2006/relationships/customXml" Target="../ink/ink151.xml"/><Relationship Id="rId35" Type="http://schemas.openxmlformats.org/officeDocument/2006/relationships/image" Target="../media/image118.png"/><Relationship Id="rId43" Type="http://schemas.openxmlformats.org/officeDocument/2006/relationships/image" Target="../media/image122.png"/><Relationship Id="rId48" Type="http://schemas.openxmlformats.org/officeDocument/2006/relationships/customXml" Target="../ink/ink160.xml"/><Relationship Id="rId56" Type="http://schemas.openxmlformats.org/officeDocument/2006/relationships/customXml" Target="../ink/ink164.xml"/><Relationship Id="rId64" Type="http://schemas.openxmlformats.org/officeDocument/2006/relationships/customXml" Target="../ink/ink168.xml"/><Relationship Id="rId69" Type="http://schemas.openxmlformats.org/officeDocument/2006/relationships/image" Target="../media/image135.png"/><Relationship Id="rId77" Type="http://schemas.openxmlformats.org/officeDocument/2006/relationships/image" Target="../media/image139.png"/><Relationship Id="rId8" Type="http://schemas.openxmlformats.org/officeDocument/2006/relationships/customXml" Target="../ink/ink140.xml"/><Relationship Id="rId51" Type="http://schemas.openxmlformats.org/officeDocument/2006/relationships/image" Target="../media/image126.png"/><Relationship Id="rId72" Type="http://schemas.openxmlformats.org/officeDocument/2006/relationships/customXml" Target="../ink/ink172.xml"/><Relationship Id="rId80" Type="http://schemas.openxmlformats.org/officeDocument/2006/relationships/customXml" Target="../ink/ink176.xml"/><Relationship Id="rId85" Type="http://schemas.openxmlformats.org/officeDocument/2006/relationships/image" Target="../media/image143.png"/><Relationship Id="rId3" Type="http://schemas.openxmlformats.org/officeDocument/2006/relationships/image" Target="../media/image95.png"/><Relationship Id="rId12" Type="http://schemas.openxmlformats.org/officeDocument/2006/relationships/customXml" Target="../ink/ink142.xml"/><Relationship Id="rId17" Type="http://schemas.openxmlformats.org/officeDocument/2006/relationships/image" Target="../media/image102.png"/><Relationship Id="rId25" Type="http://schemas.openxmlformats.org/officeDocument/2006/relationships/image" Target="../media/image105.png"/><Relationship Id="rId33" Type="http://schemas.openxmlformats.org/officeDocument/2006/relationships/image" Target="../media/image117.png"/><Relationship Id="rId38" Type="http://schemas.openxmlformats.org/officeDocument/2006/relationships/customXml" Target="../ink/ink155.xml"/><Relationship Id="rId46" Type="http://schemas.openxmlformats.org/officeDocument/2006/relationships/customXml" Target="../ink/ink159.xml"/><Relationship Id="rId59" Type="http://schemas.openxmlformats.org/officeDocument/2006/relationships/image" Target="../media/image130.png"/><Relationship Id="rId67" Type="http://schemas.openxmlformats.org/officeDocument/2006/relationships/image" Target="../media/image134.png"/><Relationship Id="rId20" Type="http://schemas.openxmlformats.org/officeDocument/2006/relationships/customXml" Target="../ink/ink146.xml"/><Relationship Id="rId41" Type="http://schemas.openxmlformats.org/officeDocument/2006/relationships/image" Target="../media/image121.png"/><Relationship Id="rId54" Type="http://schemas.openxmlformats.org/officeDocument/2006/relationships/customXml" Target="../ink/ink163.xml"/><Relationship Id="rId62" Type="http://schemas.openxmlformats.org/officeDocument/2006/relationships/customXml" Target="../ink/ink167.xml"/><Relationship Id="rId70" Type="http://schemas.openxmlformats.org/officeDocument/2006/relationships/customXml" Target="../ink/ink171.xml"/><Relationship Id="rId75" Type="http://schemas.openxmlformats.org/officeDocument/2006/relationships/image" Target="../media/image138.png"/><Relationship Id="rId83" Type="http://schemas.openxmlformats.org/officeDocument/2006/relationships/image" Target="../media/image142.png"/><Relationship Id="rId88" Type="http://schemas.openxmlformats.org/officeDocument/2006/relationships/customXml" Target="../ink/ink1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9.xml"/><Relationship Id="rId15" Type="http://schemas.openxmlformats.org/officeDocument/2006/relationships/image" Target="../media/image101.png"/><Relationship Id="rId23" Type="http://schemas.openxmlformats.org/officeDocument/2006/relationships/image" Target="../media/image104.png"/><Relationship Id="rId28" Type="http://schemas.openxmlformats.org/officeDocument/2006/relationships/customXml" Target="../ink/ink150.xml"/><Relationship Id="rId36" Type="http://schemas.openxmlformats.org/officeDocument/2006/relationships/customXml" Target="../ink/ink154.xml"/><Relationship Id="rId49" Type="http://schemas.openxmlformats.org/officeDocument/2006/relationships/image" Target="../media/image125.png"/><Relationship Id="rId57" Type="http://schemas.openxmlformats.org/officeDocument/2006/relationships/image" Target="../media/image129.png"/><Relationship Id="rId10" Type="http://schemas.openxmlformats.org/officeDocument/2006/relationships/customXml" Target="../ink/ink141.xml"/><Relationship Id="rId31" Type="http://schemas.openxmlformats.org/officeDocument/2006/relationships/image" Target="../media/image116.png"/><Relationship Id="rId44" Type="http://schemas.openxmlformats.org/officeDocument/2006/relationships/customXml" Target="../ink/ink158.xml"/><Relationship Id="rId52" Type="http://schemas.openxmlformats.org/officeDocument/2006/relationships/customXml" Target="../ink/ink162.xml"/><Relationship Id="rId60" Type="http://schemas.openxmlformats.org/officeDocument/2006/relationships/customXml" Target="../ink/ink166.xml"/><Relationship Id="rId65" Type="http://schemas.openxmlformats.org/officeDocument/2006/relationships/image" Target="../media/image133.png"/><Relationship Id="rId73" Type="http://schemas.openxmlformats.org/officeDocument/2006/relationships/image" Target="../media/image137.png"/><Relationship Id="rId78" Type="http://schemas.openxmlformats.org/officeDocument/2006/relationships/customXml" Target="../ink/ink175.xml"/><Relationship Id="rId81" Type="http://schemas.openxmlformats.org/officeDocument/2006/relationships/image" Target="../media/image141.png"/><Relationship Id="rId86" Type="http://schemas.openxmlformats.org/officeDocument/2006/relationships/customXml" Target="../ink/ink179.xml"/><Relationship Id="rId4" Type="http://schemas.openxmlformats.org/officeDocument/2006/relationships/customXml" Target="../ink/ink138.xml"/><Relationship Id="rId9" Type="http://schemas.openxmlformats.org/officeDocument/2006/relationships/image" Target="../media/image98.png"/><Relationship Id="rId13" Type="http://schemas.openxmlformats.org/officeDocument/2006/relationships/image" Target="../media/image100.png"/><Relationship Id="rId18" Type="http://schemas.openxmlformats.org/officeDocument/2006/relationships/customXml" Target="../ink/ink145.xml"/><Relationship Id="rId39" Type="http://schemas.openxmlformats.org/officeDocument/2006/relationships/image" Target="../media/image120.png"/><Relationship Id="rId34" Type="http://schemas.openxmlformats.org/officeDocument/2006/relationships/customXml" Target="../ink/ink153.xml"/><Relationship Id="rId50" Type="http://schemas.openxmlformats.org/officeDocument/2006/relationships/customXml" Target="../ink/ink161.xml"/><Relationship Id="rId55" Type="http://schemas.openxmlformats.org/officeDocument/2006/relationships/image" Target="../media/image128.png"/><Relationship Id="rId76" Type="http://schemas.openxmlformats.org/officeDocument/2006/relationships/customXml" Target="../ink/ink174.xml"/><Relationship Id="rId7" Type="http://schemas.openxmlformats.org/officeDocument/2006/relationships/image" Target="../media/image97.png"/><Relationship Id="rId71" Type="http://schemas.openxmlformats.org/officeDocument/2006/relationships/image" Target="../media/image136.png"/><Relationship Id="rId2" Type="http://schemas.openxmlformats.org/officeDocument/2006/relationships/customXml" Target="../ink/ink137.xml"/><Relationship Id="rId29" Type="http://schemas.openxmlformats.org/officeDocument/2006/relationships/image" Target="../media/image115.png"/><Relationship Id="rId24" Type="http://schemas.openxmlformats.org/officeDocument/2006/relationships/customXml" Target="../ink/ink148.xml"/><Relationship Id="rId40" Type="http://schemas.openxmlformats.org/officeDocument/2006/relationships/customXml" Target="../ink/ink156.xml"/><Relationship Id="rId45" Type="http://schemas.openxmlformats.org/officeDocument/2006/relationships/image" Target="../media/image123.png"/><Relationship Id="rId66" Type="http://schemas.openxmlformats.org/officeDocument/2006/relationships/customXml" Target="../ink/ink169.xml"/><Relationship Id="rId87" Type="http://schemas.openxmlformats.org/officeDocument/2006/relationships/image" Target="../media/image144.png"/><Relationship Id="rId61" Type="http://schemas.openxmlformats.org/officeDocument/2006/relationships/image" Target="../media/image131.png"/><Relationship Id="rId82" Type="http://schemas.openxmlformats.org/officeDocument/2006/relationships/customXml" Target="../ink/ink177.xml"/><Relationship Id="rId1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3.xml"/><Relationship Id="rId21" Type="http://schemas.openxmlformats.org/officeDocument/2006/relationships/image" Target="../media/image103.png"/><Relationship Id="rId34" Type="http://schemas.openxmlformats.org/officeDocument/2006/relationships/customXml" Target="../ink/ink197.xml"/><Relationship Id="rId42" Type="http://schemas.openxmlformats.org/officeDocument/2006/relationships/customXml" Target="../ink/ink201.xml"/><Relationship Id="rId47" Type="http://schemas.openxmlformats.org/officeDocument/2006/relationships/image" Target="../media/image155.png"/><Relationship Id="rId50" Type="http://schemas.openxmlformats.org/officeDocument/2006/relationships/customXml" Target="../ink/ink205.xml"/><Relationship Id="rId55" Type="http://schemas.openxmlformats.org/officeDocument/2006/relationships/image" Target="../media/image159.png"/><Relationship Id="rId63" Type="http://schemas.openxmlformats.org/officeDocument/2006/relationships/image" Target="../media/image163.png"/><Relationship Id="rId7" Type="http://schemas.openxmlformats.org/officeDocument/2006/relationships/image" Target="../media/image97.png"/><Relationship Id="rId2" Type="http://schemas.openxmlformats.org/officeDocument/2006/relationships/customXml" Target="../ink/ink181.xml"/><Relationship Id="rId16" Type="http://schemas.openxmlformats.org/officeDocument/2006/relationships/customXml" Target="../ink/ink188.xml"/><Relationship Id="rId29" Type="http://schemas.openxmlformats.org/officeDocument/2006/relationships/image" Target="../media/image146.png"/><Relationship Id="rId11" Type="http://schemas.openxmlformats.org/officeDocument/2006/relationships/image" Target="../media/image99.png"/><Relationship Id="rId24" Type="http://schemas.openxmlformats.org/officeDocument/2006/relationships/customXml" Target="../ink/ink192.xml"/><Relationship Id="rId32" Type="http://schemas.openxmlformats.org/officeDocument/2006/relationships/customXml" Target="../ink/ink196.xml"/><Relationship Id="rId37" Type="http://schemas.openxmlformats.org/officeDocument/2006/relationships/image" Target="../media/image150.png"/><Relationship Id="rId40" Type="http://schemas.openxmlformats.org/officeDocument/2006/relationships/customXml" Target="../ink/ink200.xml"/><Relationship Id="rId45" Type="http://schemas.openxmlformats.org/officeDocument/2006/relationships/image" Target="../media/image154.png"/><Relationship Id="rId53" Type="http://schemas.openxmlformats.org/officeDocument/2006/relationships/image" Target="../media/image158.png"/><Relationship Id="rId58" Type="http://schemas.openxmlformats.org/officeDocument/2006/relationships/customXml" Target="../ink/ink209.xml"/><Relationship Id="rId66" Type="http://schemas.openxmlformats.org/officeDocument/2006/relationships/customXml" Target="../ink/ink213.xml"/><Relationship Id="rId5" Type="http://schemas.openxmlformats.org/officeDocument/2006/relationships/image" Target="../media/image96.png"/><Relationship Id="rId61" Type="http://schemas.openxmlformats.org/officeDocument/2006/relationships/image" Target="../media/image162.png"/><Relationship Id="rId19" Type="http://schemas.openxmlformats.org/officeDocument/2006/relationships/image" Target="../media/image1.png"/><Relationship Id="rId14" Type="http://schemas.openxmlformats.org/officeDocument/2006/relationships/customXml" Target="../ink/ink187.xml"/><Relationship Id="rId22" Type="http://schemas.openxmlformats.org/officeDocument/2006/relationships/customXml" Target="../ink/ink191.xml"/><Relationship Id="rId27" Type="http://schemas.openxmlformats.org/officeDocument/2006/relationships/image" Target="../media/image106.png"/><Relationship Id="rId30" Type="http://schemas.openxmlformats.org/officeDocument/2006/relationships/customXml" Target="../ink/ink195.xml"/><Relationship Id="rId35" Type="http://schemas.openxmlformats.org/officeDocument/2006/relationships/image" Target="../media/image149.png"/><Relationship Id="rId43" Type="http://schemas.openxmlformats.org/officeDocument/2006/relationships/image" Target="../media/image153.png"/><Relationship Id="rId48" Type="http://schemas.openxmlformats.org/officeDocument/2006/relationships/customXml" Target="../ink/ink204.xml"/><Relationship Id="rId56" Type="http://schemas.openxmlformats.org/officeDocument/2006/relationships/customXml" Target="../ink/ink208.xml"/><Relationship Id="rId64" Type="http://schemas.openxmlformats.org/officeDocument/2006/relationships/customXml" Target="../ink/ink212.xml"/><Relationship Id="rId8" Type="http://schemas.openxmlformats.org/officeDocument/2006/relationships/customXml" Target="../ink/ink184.xml"/><Relationship Id="rId51" Type="http://schemas.openxmlformats.org/officeDocument/2006/relationships/image" Target="../media/image157.png"/><Relationship Id="rId3" Type="http://schemas.openxmlformats.org/officeDocument/2006/relationships/image" Target="../media/image95.png"/><Relationship Id="rId12" Type="http://schemas.openxmlformats.org/officeDocument/2006/relationships/customXml" Target="../ink/ink186.xml"/><Relationship Id="rId17" Type="http://schemas.openxmlformats.org/officeDocument/2006/relationships/image" Target="../media/image102.png"/><Relationship Id="rId25" Type="http://schemas.openxmlformats.org/officeDocument/2006/relationships/image" Target="../media/image105.png"/><Relationship Id="rId33" Type="http://schemas.openxmlformats.org/officeDocument/2006/relationships/image" Target="../media/image148.png"/><Relationship Id="rId38" Type="http://schemas.openxmlformats.org/officeDocument/2006/relationships/customXml" Target="../ink/ink199.xml"/><Relationship Id="rId46" Type="http://schemas.openxmlformats.org/officeDocument/2006/relationships/customXml" Target="../ink/ink203.xml"/><Relationship Id="rId59" Type="http://schemas.openxmlformats.org/officeDocument/2006/relationships/image" Target="../media/image161.png"/><Relationship Id="rId67" Type="http://schemas.openxmlformats.org/officeDocument/2006/relationships/image" Target="../media/image165.png"/><Relationship Id="rId20" Type="http://schemas.openxmlformats.org/officeDocument/2006/relationships/customXml" Target="../ink/ink190.xml"/><Relationship Id="rId41" Type="http://schemas.openxmlformats.org/officeDocument/2006/relationships/image" Target="../media/image152.png"/><Relationship Id="rId54" Type="http://schemas.openxmlformats.org/officeDocument/2006/relationships/customXml" Target="../ink/ink207.xml"/><Relationship Id="rId62" Type="http://schemas.openxmlformats.org/officeDocument/2006/relationships/customXml" Target="../ink/ink2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3.xml"/><Relationship Id="rId15" Type="http://schemas.openxmlformats.org/officeDocument/2006/relationships/image" Target="../media/image101.png"/><Relationship Id="rId23" Type="http://schemas.openxmlformats.org/officeDocument/2006/relationships/image" Target="../media/image104.png"/><Relationship Id="rId28" Type="http://schemas.openxmlformats.org/officeDocument/2006/relationships/customXml" Target="../ink/ink194.xml"/><Relationship Id="rId36" Type="http://schemas.openxmlformats.org/officeDocument/2006/relationships/customXml" Target="../ink/ink198.xml"/><Relationship Id="rId49" Type="http://schemas.openxmlformats.org/officeDocument/2006/relationships/image" Target="../media/image156.png"/><Relationship Id="rId57" Type="http://schemas.openxmlformats.org/officeDocument/2006/relationships/image" Target="../media/image160.png"/><Relationship Id="rId10" Type="http://schemas.openxmlformats.org/officeDocument/2006/relationships/customXml" Target="../ink/ink185.xml"/><Relationship Id="rId31" Type="http://schemas.openxmlformats.org/officeDocument/2006/relationships/image" Target="../media/image147.png"/><Relationship Id="rId44" Type="http://schemas.openxmlformats.org/officeDocument/2006/relationships/customXml" Target="../ink/ink202.xml"/><Relationship Id="rId52" Type="http://schemas.openxmlformats.org/officeDocument/2006/relationships/customXml" Target="../ink/ink206.xml"/><Relationship Id="rId60" Type="http://schemas.openxmlformats.org/officeDocument/2006/relationships/customXml" Target="../ink/ink210.xml"/><Relationship Id="rId65" Type="http://schemas.openxmlformats.org/officeDocument/2006/relationships/image" Target="../media/image164.png"/><Relationship Id="rId4" Type="http://schemas.openxmlformats.org/officeDocument/2006/relationships/customXml" Target="../ink/ink182.xml"/><Relationship Id="rId9" Type="http://schemas.openxmlformats.org/officeDocument/2006/relationships/image" Target="../media/image98.png"/><Relationship Id="rId13" Type="http://schemas.openxmlformats.org/officeDocument/2006/relationships/image" Target="../media/image100.png"/><Relationship Id="rId18" Type="http://schemas.openxmlformats.org/officeDocument/2006/relationships/customXml" Target="../ink/ink189.xml"/><Relationship Id="rId39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.png"/><Relationship Id="rId18" Type="http://schemas.openxmlformats.org/officeDocument/2006/relationships/customXml" Target="../ink/ink222.xml"/><Relationship Id="rId26" Type="http://schemas.openxmlformats.org/officeDocument/2006/relationships/customXml" Target="../ink/ink226.xml"/><Relationship Id="rId39" Type="http://schemas.openxmlformats.org/officeDocument/2006/relationships/image" Target="../media/image183.png"/><Relationship Id="rId21" Type="http://schemas.openxmlformats.org/officeDocument/2006/relationships/image" Target="../media/image175.png"/><Relationship Id="rId34" Type="http://schemas.openxmlformats.org/officeDocument/2006/relationships/customXml" Target="../ink/ink230.xml"/><Relationship Id="rId42" Type="http://schemas.openxmlformats.org/officeDocument/2006/relationships/customXml" Target="../ink/ink234.xml"/><Relationship Id="rId47" Type="http://schemas.openxmlformats.org/officeDocument/2006/relationships/customXml" Target="../ink/ink237.xml"/><Relationship Id="rId50" Type="http://schemas.openxmlformats.org/officeDocument/2006/relationships/image" Target="../media/image188.png"/><Relationship Id="rId55" Type="http://schemas.openxmlformats.org/officeDocument/2006/relationships/customXml" Target="../ink/ink241.xml"/><Relationship Id="rId63" Type="http://schemas.openxmlformats.org/officeDocument/2006/relationships/customXml" Target="../ink/ink245.xml"/><Relationship Id="rId7" Type="http://schemas.openxmlformats.org/officeDocument/2006/relationships/image" Target="../media/image168.png"/><Relationship Id="rId2" Type="http://schemas.openxmlformats.org/officeDocument/2006/relationships/customXml" Target="../ink/ink214.xml"/><Relationship Id="rId16" Type="http://schemas.openxmlformats.org/officeDocument/2006/relationships/customXml" Target="../ink/ink221.xml"/><Relationship Id="rId29" Type="http://schemas.openxmlformats.org/officeDocument/2006/relationships/image" Target="../media/image179.png"/><Relationship Id="rId11" Type="http://schemas.openxmlformats.org/officeDocument/2006/relationships/image" Target="../media/image170.png"/><Relationship Id="rId24" Type="http://schemas.openxmlformats.org/officeDocument/2006/relationships/customXml" Target="../ink/ink225.xml"/><Relationship Id="rId32" Type="http://schemas.openxmlformats.org/officeDocument/2006/relationships/customXml" Target="../ink/ink229.xml"/><Relationship Id="rId37" Type="http://schemas.openxmlformats.org/officeDocument/2006/relationships/image" Target="../media/image1.png"/><Relationship Id="rId40" Type="http://schemas.openxmlformats.org/officeDocument/2006/relationships/customXml" Target="../ink/ink233.xml"/><Relationship Id="rId45" Type="http://schemas.openxmlformats.org/officeDocument/2006/relationships/customXml" Target="../ink/ink236.xml"/><Relationship Id="rId53" Type="http://schemas.openxmlformats.org/officeDocument/2006/relationships/customXml" Target="../ink/ink240.xml"/><Relationship Id="rId58" Type="http://schemas.openxmlformats.org/officeDocument/2006/relationships/image" Target="../media/image192.png"/><Relationship Id="rId5" Type="http://schemas.openxmlformats.org/officeDocument/2006/relationships/image" Target="../media/image167.png"/><Relationship Id="rId61" Type="http://schemas.openxmlformats.org/officeDocument/2006/relationships/customXml" Target="../ink/ink244.xml"/><Relationship Id="rId19" Type="http://schemas.openxmlformats.org/officeDocument/2006/relationships/image" Target="../media/image174.png"/><Relationship Id="rId14" Type="http://schemas.openxmlformats.org/officeDocument/2006/relationships/customXml" Target="../ink/ink220.xml"/><Relationship Id="rId22" Type="http://schemas.openxmlformats.org/officeDocument/2006/relationships/customXml" Target="../ink/ink224.xml"/><Relationship Id="rId27" Type="http://schemas.openxmlformats.org/officeDocument/2006/relationships/image" Target="../media/image178.png"/><Relationship Id="rId30" Type="http://schemas.openxmlformats.org/officeDocument/2006/relationships/customXml" Target="../ink/ink228.xml"/><Relationship Id="rId35" Type="http://schemas.openxmlformats.org/officeDocument/2006/relationships/image" Target="../media/image182.png"/><Relationship Id="rId43" Type="http://schemas.openxmlformats.org/officeDocument/2006/relationships/image" Target="../media/image185.png"/><Relationship Id="rId48" Type="http://schemas.openxmlformats.org/officeDocument/2006/relationships/image" Target="../media/image187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8" Type="http://schemas.openxmlformats.org/officeDocument/2006/relationships/customXml" Target="../ink/ink217.xml"/><Relationship Id="rId51" Type="http://schemas.openxmlformats.org/officeDocument/2006/relationships/customXml" Target="../ink/ink239.xml"/><Relationship Id="rId3" Type="http://schemas.openxmlformats.org/officeDocument/2006/relationships/image" Target="../media/image166.png"/><Relationship Id="rId12" Type="http://schemas.openxmlformats.org/officeDocument/2006/relationships/customXml" Target="../ink/ink219.xml"/><Relationship Id="rId17" Type="http://schemas.openxmlformats.org/officeDocument/2006/relationships/image" Target="../media/image173.png"/><Relationship Id="rId25" Type="http://schemas.openxmlformats.org/officeDocument/2006/relationships/image" Target="../media/image177.png"/><Relationship Id="rId33" Type="http://schemas.openxmlformats.org/officeDocument/2006/relationships/image" Target="../media/image181.png"/><Relationship Id="rId38" Type="http://schemas.openxmlformats.org/officeDocument/2006/relationships/customXml" Target="../ink/ink232.xml"/><Relationship Id="rId46" Type="http://schemas.openxmlformats.org/officeDocument/2006/relationships/image" Target="../media/image186.png"/><Relationship Id="rId59" Type="http://schemas.openxmlformats.org/officeDocument/2006/relationships/customXml" Target="../ink/ink243.xml"/><Relationship Id="rId20" Type="http://schemas.openxmlformats.org/officeDocument/2006/relationships/customXml" Target="../ink/ink223.xml"/><Relationship Id="rId41" Type="http://schemas.openxmlformats.org/officeDocument/2006/relationships/image" Target="../media/image184.png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6.xml"/><Relationship Id="rId15" Type="http://schemas.openxmlformats.org/officeDocument/2006/relationships/image" Target="../media/image172.png"/><Relationship Id="rId23" Type="http://schemas.openxmlformats.org/officeDocument/2006/relationships/image" Target="../media/image176.png"/><Relationship Id="rId28" Type="http://schemas.openxmlformats.org/officeDocument/2006/relationships/customXml" Target="../ink/ink227.xml"/><Relationship Id="rId36" Type="http://schemas.openxmlformats.org/officeDocument/2006/relationships/customXml" Target="../ink/ink231.xml"/><Relationship Id="rId49" Type="http://schemas.openxmlformats.org/officeDocument/2006/relationships/customXml" Target="../ink/ink238.xml"/><Relationship Id="rId57" Type="http://schemas.openxmlformats.org/officeDocument/2006/relationships/customXml" Target="../ink/ink242.xml"/><Relationship Id="rId10" Type="http://schemas.openxmlformats.org/officeDocument/2006/relationships/customXml" Target="../ink/ink218.xml"/><Relationship Id="rId31" Type="http://schemas.openxmlformats.org/officeDocument/2006/relationships/image" Target="../media/image180.png"/><Relationship Id="rId44" Type="http://schemas.openxmlformats.org/officeDocument/2006/relationships/customXml" Target="../ink/ink235.xml"/><Relationship Id="rId52" Type="http://schemas.openxmlformats.org/officeDocument/2006/relationships/image" Target="../media/image189.png"/><Relationship Id="rId60" Type="http://schemas.openxmlformats.org/officeDocument/2006/relationships/image" Target="../media/image193.png"/><Relationship Id="rId4" Type="http://schemas.openxmlformats.org/officeDocument/2006/relationships/customXml" Target="../ink/ink215.xml"/><Relationship Id="rId9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4.xml"/><Relationship Id="rId21" Type="http://schemas.openxmlformats.org/officeDocument/2006/relationships/image" Target="../media/image71.png"/><Relationship Id="rId42" Type="http://schemas.openxmlformats.org/officeDocument/2006/relationships/customXml" Target="../ink/ink82.xml"/><Relationship Id="rId47" Type="http://schemas.openxmlformats.org/officeDocument/2006/relationships/image" Target="../media/image83.png"/><Relationship Id="rId63" Type="http://schemas.openxmlformats.org/officeDocument/2006/relationships/image" Target="../media/image91.png"/><Relationship Id="rId68" Type="http://schemas.openxmlformats.org/officeDocument/2006/relationships/customXml" Target="../ink/ink95.xml"/><Relationship Id="rId7" Type="http://schemas.openxmlformats.org/officeDocument/2006/relationships/image" Target="../media/image64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9" Type="http://schemas.openxmlformats.org/officeDocument/2006/relationships/image" Target="../media/image74.png"/><Relationship Id="rId11" Type="http://schemas.openxmlformats.org/officeDocument/2006/relationships/image" Target="../media/image66.png"/><Relationship Id="rId24" Type="http://schemas.openxmlformats.org/officeDocument/2006/relationships/customXml" Target="../ink/ink73.xml"/><Relationship Id="rId32" Type="http://schemas.openxmlformats.org/officeDocument/2006/relationships/customXml" Target="../ink/ink77.xml"/><Relationship Id="rId37" Type="http://schemas.openxmlformats.org/officeDocument/2006/relationships/image" Target="../media/image78.png"/><Relationship Id="rId40" Type="http://schemas.openxmlformats.org/officeDocument/2006/relationships/customXml" Target="../ink/ink81.xml"/><Relationship Id="rId45" Type="http://schemas.openxmlformats.org/officeDocument/2006/relationships/image" Target="../media/image82.png"/><Relationship Id="rId53" Type="http://schemas.openxmlformats.org/officeDocument/2006/relationships/image" Target="../media/image86.png"/><Relationship Id="rId58" Type="http://schemas.openxmlformats.org/officeDocument/2006/relationships/customXml" Target="../ink/ink90.xml"/><Relationship Id="rId66" Type="http://schemas.openxmlformats.org/officeDocument/2006/relationships/customXml" Target="../ink/ink94.xml"/><Relationship Id="rId5" Type="http://schemas.openxmlformats.org/officeDocument/2006/relationships/image" Target="../media/image63.png"/><Relationship Id="rId61" Type="http://schemas.openxmlformats.org/officeDocument/2006/relationships/image" Target="../media/image90.png"/><Relationship Id="rId19" Type="http://schemas.openxmlformats.org/officeDocument/2006/relationships/image" Target="../media/image70.png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1.png"/><Relationship Id="rId30" Type="http://schemas.openxmlformats.org/officeDocument/2006/relationships/customXml" Target="../ink/ink76.xml"/><Relationship Id="rId35" Type="http://schemas.openxmlformats.org/officeDocument/2006/relationships/image" Target="../media/image77.png"/><Relationship Id="rId43" Type="http://schemas.openxmlformats.org/officeDocument/2006/relationships/image" Target="../media/image81.png"/><Relationship Id="rId48" Type="http://schemas.openxmlformats.org/officeDocument/2006/relationships/customXml" Target="../ink/ink85.xml"/><Relationship Id="rId56" Type="http://schemas.openxmlformats.org/officeDocument/2006/relationships/customXml" Target="../ink/ink89.xml"/><Relationship Id="rId64" Type="http://schemas.openxmlformats.org/officeDocument/2006/relationships/customXml" Target="../ink/ink93.xml"/><Relationship Id="rId69" Type="http://schemas.openxmlformats.org/officeDocument/2006/relationships/image" Target="../media/image94.png"/><Relationship Id="rId8" Type="http://schemas.openxmlformats.org/officeDocument/2006/relationships/customXml" Target="../ink/ink65.xml"/><Relationship Id="rId51" Type="http://schemas.openxmlformats.org/officeDocument/2006/relationships/image" Target="../media/image85.png"/><Relationship Id="rId3" Type="http://schemas.openxmlformats.org/officeDocument/2006/relationships/image" Target="../media/image62.png"/><Relationship Id="rId12" Type="http://schemas.openxmlformats.org/officeDocument/2006/relationships/customXml" Target="../ink/ink67.xml"/><Relationship Id="rId17" Type="http://schemas.openxmlformats.org/officeDocument/2006/relationships/image" Target="../media/image69.png"/><Relationship Id="rId25" Type="http://schemas.openxmlformats.org/officeDocument/2006/relationships/image" Target="../media/image73.png"/><Relationship Id="rId33" Type="http://schemas.openxmlformats.org/officeDocument/2006/relationships/image" Target="../media/image76.png"/><Relationship Id="rId38" Type="http://schemas.openxmlformats.org/officeDocument/2006/relationships/customXml" Target="../ink/ink80.xml"/><Relationship Id="rId46" Type="http://schemas.openxmlformats.org/officeDocument/2006/relationships/customXml" Target="../ink/ink84.xml"/><Relationship Id="rId59" Type="http://schemas.openxmlformats.org/officeDocument/2006/relationships/image" Target="../media/image89.png"/><Relationship Id="rId67" Type="http://schemas.openxmlformats.org/officeDocument/2006/relationships/image" Target="../media/image93.png"/><Relationship Id="rId20" Type="http://schemas.openxmlformats.org/officeDocument/2006/relationships/customXml" Target="../ink/ink71.xml"/><Relationship Id="rId41" Type="http://schemas.openxmlformats.org/officeDocument/2006/relationships/image" Target="../media/image80.png"/><Relationship Id="rId54" Type="http://schemas.openxmlformats.org/officeDocument/2006/relationships/customXml" Target="../ink/ink88.xml"/><Relationship Id="rId62" Type="http://schemas.openxmlformats.org/officeDocument/2006/relationships/customXml" Target="../ink/ink9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4.xml"/><Relationship Id="rId15" Type="http://schemas.openxmlformats.org/officeDocument/2006/relationships/image" Target="../media/image68.png"/><Relationship Id="rId23" Type="http://schemas.openxmlformats.org/officeDocument/2006/relationships/image" Target="../media/image72.png"/><Relationship Id="rId28" Type="http://schemas.openxmlformats.org/officeDocument/2006/relationships/customXml" Target="../ink/ink75.xml"/><Relationship Id="rId36" Type="http://schemas.openxmlformats.org/officeDocument/2006/relationships/customXml" Target="../ink/ink79.xml"/><Relationship Id="rId49" Type="http://schemas.openxmlformats.org/officeDocument/2006/relationships/image" Target="../media/image84.png"/><Relationship Id="rId57" Type="http://schemas.openxmlformats.org/officeDocument/2006/relationships/image" Target="../media/image88.png"/><Relationship Id="rId10" Type="http://schemas.openxmlformats.org/officeDocument/2006/relationships/customXml" Target="../ink/ink66.xml"/><Relationship Id="rId31" Type="http://schemas.openxmlformats.org/officeDocument/2006/relationships/image" Target="../media/image75.png"/><Relationship Id="rId44" Type="http://schemas.openxmlformats.org/officeDocument/2006/relationships/customXml" Target="../ink/ink83.xml"/><Relationship Id="rId52" Type="http://schemas.openxmlformats.org/officeDocument/2006/relationships/customXml" Target="../ink/ink87.xml"/><Relationship Id="rId60" Type="http://schemas.openxmlformats.org/officeDocument/2006/relationships/customXml" Target="../ink/ink91.xml"/><Relationship Id="rId65" Type="http://schemas.openxmlformats.org/officeDocument/2006/relationships/image" Target="../media/image92.png"/><Relationship Id="rId4" Type="http://schemas.openxmlformats.org/officeDocument/2006/relationships/customXml" Target="../ink/ink63.xml"/><Relationship Id="rId9" Type="http://schemas.openxmlformats.org/officeDocument/2006/relationships/image" Target="../media/image65.png"/><Relationship Id="rId13" Type="http://schemas.openxmlformats.org/officeDocument/2006/relationships/image" Target="../media/image67.png"/><Relationship Id="rId18" Type="http://schemas.openxmlformats.org/officeDocument/2006/relationships/customXml" Target="../ink/ink70.xml"/><Relationship Id="rId39" Type="http://schemas.openxmlformats.org/officeDocument/2006/relationships/image" Target="../media/image79.png"/><Relationship Id="rId34" Type="http://schemas.openxmlformats.org/officeDocument/2006/relationships/customXml" Target="../ink/ink78.xml"/><Relationship Id="rId50" Type="http://schemas.openxmlformats.org/officeDocument/2006/relationships/customXml" Target="../ink/ink86.xml"/><Relationship Id="rId55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MSI Components</a:t>
            </a: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05D6-355D-1810-082C-A98071DF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Designing converter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118C808-C29F-4875-AE6D-191A8FF9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4758"/>
              </p:ext>
            </p:extLst>
          </p:nvPr>
        </p:nvGraphicFramePr>
        <p:xfrm>
          <a:off x="838200" y="1886896"/>
          <a:ext cx="4159561" cy="427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23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D5A7B2D1-CA38-4609-9FB7-FB001788212C}"/>
              </a:ext>
            </a:extLst>
          </p:cNvPr>
          <p:cNvSpPr txBox="1"/>
          <p:nvPr/>
        </p:nvSpPr>
        <p:spPr>
          <a:xfrm>
            <a:off x="5672697" y="1886896"/>
            <a:ext cx="41595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/>
              <a:t>What is your observation?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3F5FA-6DE9-B287-DE1C-941AFECF2D29}"/>
              </a:ext>
            </a:extLst>
          </p:cNvPr>
          <p:cNvSpPr txBox="1"/>
          <p:nvPr/>
        </p:nvSpPr>
        <p:spPr>
          <a:xfrm>
            <a:off x="5672697" y="2889583"/>
            <a:ext cx="487532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/>
              <a:t>Ideas:</a:t>
            </a:r>
          </a:p>
          <a:p>
            <a:pPr marL="342900" indent="-342900">
              <a:buAutoNum type="arabicPeriod"/>
            </a:pPr>
            <a:r>
              <a:rPr lang="en-SG" sz="2000" dirty="0"/>
              <a:t>If </a:t>
            </a:r>
            <a:r>
              <a:rPr lang="en-SG" sz="2000" i="1" dirty="0"/>
              <a:t>A</a:t>
            </a:r>
            <a:r>
              <a:rPr lang="en-SG" sz="2000"/>
              <a:t>=1 (or </a:t>
            </a:r>
            <a:r>
              <a:rPr lang="en-SG" sz="2000" i="1"/>
              <a:t>D</a:t>
            </a:r>
            <a:r>
              <a:rPr lang="en-SG" sz="2000"/>
              <a:t>=0), </a:t>
            </a:r>
            <a:r>
              <a:rPr lang="en-SG" sz="2000" dirty="0"/>
              <a:t>count #1s in </a:t>
            </a:r>
            <a:r>
              <a:rPr lang="en-SG" sz="2000" i="1" dirty="0"/>
              <a:t>ABCD</a:t>
            </a:r>
            <a:r>
              <a:rPr lang="en-SG" sz="2000" dirty="0"/>
              <a:t>.</a:t>
            </a:r>
          </a:p>
          <a:p>
            <a:pPr marL="342900" indent="-342900">
              <a:buAutoNum type="arabicPeriod"/>
            </a:pPr>
            <a:r>
              <a:rPr lang="en-SG" sz="2000" dirty="0"/>
              <a:t>If </a:t>
            </a:r>
            <a:r>
              <a:rPr lang="en-SG" sz="2000" i="1"/>
              <a:t>A</a:t>
            </a:r>
            <a:r>
              <a:rPr lang="en-SG" sz="2000"/>
              <a:t>=0…?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12144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E30B54-34CD-46C1-94DB-BDE363F67ADA}"/>
              </a:ext>
            </a:extLst>
          </p:cNvPr>
          <p:cNvGraphicFramePr>
            <a:graphicFrameLocks noGrp="1"/>
          </p:cNvGraphicFramePr>
          <p:nvPr/>
        </p:nvGraphicFramePr>
        <p:xfrm>
          <a:off x="1316367" y="96109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CD1D33F-648E-4CBC-9833-18F56C74EEC6}"/>
              </a:ext>
            </a:extLst>
          </p:cNvPr>
          <p:cNvGrpSpPr/>
          <p:nvPr/>
        </p:nvGrpSpPr>
        <p:grpSpPr>
          <a:xfrm>
            <a:off x="2724345" y="2933144"/>
            <a:ext cx="1536760" cy="1508937"/>
            <a:chOff x="5643832" y="2424029"/>
            <a:chExt cx="1536760" cy="15089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9CAAC-85FC-47E1-9D5D-4417E9394C29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Count-0</a:t>
              </a:r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1E9C6E-9A32-47FA-B0BD-00C36BBF5D38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7"/>
              <a:chOff x="5643832" y="2424029"/>
              <a:chExt cx="1536760" cy="1508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5CC29F-BC3E-4F71-AC63-9EC666513B14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b="1"/>
                  <a:t>Cin</a:t>
                </a:r>
                <a:endParaRPr lang="en-US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0B9169-28AE-4267-8706-8906AE912188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W</a:t>
                </a:r>
              </a:p>
              <a:p>
                <a:r>
                  <a:rPr lang="en-SG" sz="1600" i="1" dirty="0"/>
                  <a:t>X</a:t>
                </a:r>
              </a:p>
              <a:p>
                <a:r>
                  <a:rPr lang="en-SG" sz="1600" i="1" dirty="0"/>
                  <a:t>Y</a:t>
                </a:r>
              </a:p>
              <a:p>
                <a:r>
                  <a:rPr lang="en-SG" sz="1600" i="1" dirty="0"/>
                  <a:t>Z</a:t>
                </a:r>
                <a:endParaRPr lang="en-US" sz="1600" i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6B1AC-F36F-4135-8BA3-00BA64E7FB96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0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81B9631-45C3-438A-970E-4AAAEB1F6046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06DA4F-6C0A-4F8D-BE60-82B36F7EFFC6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963B295-C191-4BB4-8B70-2F57A586CC35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45310CA-7904-4F33-846E-18BEF7FEA0AF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438C84A-F2E3-4CF6-8334-3E20BE5EC79D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CCA191-B6F3-4090-A309-094842F1A0A6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D0D2656-A096-400A-873E-4F54C621F289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8185A53-90A9-43D9-B5DE-E396017D6D48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E8DA487-E4D5-4DA1-93D3-4267CBC82BAD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C55E8D-E359-4156-A1F3-2CCAE636FC4F}"/>
              </a:ext>
            </a:extLst>
          </p:cNvPr>
          <p:cNvGrpSpPr/>
          <p:nvPr/>
        </p:nvGrpSpPr>
        <p:grpSpPr>
          <a:xfrm>
            <a:off x="2724345" y="4729632"/>
            <a:ext cx="1536760" cy="1508937"/>
            <a:chOff x="5643832" y="2424029"/>
            <a:chExt cx="1536760" cy="1508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8DD3D8-BC0C-4F2B-A86D-8E4B0BFA975D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Count-1</a:t>
              </a:r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6BE08A-2CB3-47D2-8125-F7388D9BB5D7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7"/>
              <a:chOff x="5643832" y="2424029"/>
              <a:chExt cx="1536760" cy="150893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C7F817-8499-488B-A678-E47D85485112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b="1"/>
                  <a:t>Cin</a:t>
                </a:r>
                <a:endParaRPr lang="en-US" sz="16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BC6DA4-E188-4822-922C-D4E17FD92656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W</a:t>
                </a:r>
              </a:p>
              <a:p>
                <a:r>
                  <a:rPr lang="en-SG" sz="1600" i="1" dirty="0"/>
                  <a:t>X</a:t>
                </a:r>
              </a:p>
              <a:p>
                <a:r>
                  <a:rPr lang="en-SG" sz="1600" i="1" dirty="0"/>
                  <a:t>Y</a:t>
                </a:r>
              </a:p>
              <a:p>
                <a:r>
                  <a:rPr lang="en-SG" sz="1600" i="1" dirty="0"/>
                  <a:t>Z</a:t>
                </a:r>
                <a:endParaRPr lang="en-US" sz="1600" i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0C2D66-5FD7-491C-825F-E06142D3ADC3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A121802-E3A0-44D5-BE40-3DD9742309DF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5397841-E8F3-4989-97E0-4798FBB03FF9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9C3023A-6AB3-4697-83F3-068CE4A9A9FC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C2F3D40-4079-411D-BE00-E20CAF698404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838B454-3EC1-4D3F-BC73-7AD23E95A481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52750B-B03E-44AC-B59C-7E3330EB8620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CF2F1D7-9898-4922-82DD-003DFB664368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B736AC2-B129-476D-A569-9412E74B5C3D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ED3FFF8-2867-4253-B89B-260A03B3F6A5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005B43-B2D1-41B1-AE2F-9D020A39CCD7}"/>
              </a:ext>
            </a:extLst>
          </p:cNvPr>
          <p:cNvGrpSpPr/>
          <p:nvPr/>
        </p:nvGrpSpPr>
        <p:grpSpPr>
          <a:xfrm>
            <a:off x="5339296" y="1467537"/>
            <a:ext cx="1904622" cy="3404679"/>
            <a:chOff x="4523438" y="1163131"/>
            <a:chExt cx="1904622" cy="34046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C0E287-DCB9-4E98-B2D8-CCE6934DDDB9}"/>
                </a:ext>
              </a:extLst>
            </p:cNvPr>
            <p:cNvCxnSpPr/>
            <p:nvPr/>
          </p:nvCxnSpPr>
          <p:spPr>
            <a:xfrm>
              <a:off x="6192496" y="2250004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45443B-F566-4D05-BD9D-03EA539CF9F1}"/>
                </a:ext>
              </a:extLst>
            </p:cNvPr>
            <p:cNvGrpSpPr/>
            <p:nvPr/>
          </p:nvGrpSpPr>
          <p:grpSpPr>
            <a:xfrm>
              <a:off x="4523438" y="2052408"/>
              <a:ext cx="217817" cy="695642"/>
              <a:chOff x="4523438" y="2052408"/>
              <a:chExt cx="217817" cy="69564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3B8E414-D886-4934-B3DA-31793CA58CDF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CF5D3CF-1C98-4DB3-BC3F-CEB5C2FE61A9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F858321-3581-4BA6-99D8-A284B07FCFD6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A9229E0-9EEB-4DD6-A557-41963BBAC398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49B0B6-80CC-491F-836D-9921ECF167B5}"/>
                </a:ext>
              </a:extLst>
            </p:cNvPr>
            <p:cNvCxnSpPr/>
            <p:nvPr/>
          </p:nvCxnSpPr>
          <p:spPr>
            <a:xfrm>
              <a:off x="4523438" y="4336103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BF7A64-CC05-4BBA-B866-FCC1F7BB4569}"/>
                </a:ext>
              </a:extLst>
            </p:cNvPr>
            <p:cNvGrpSpPr/>
            <p:nvPr/>
          </p:nvGrpSpPr>
          <p:grpSpPr>
            <a:xfrm>
              <a:off x="4741256" y="1163131"/>
              <a:ext cx="1669056" cy="3404679"/>
              <a:chOff x="4741256" y="1163131"/>
              <a:chExt cx="1669056" cy="340467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0D0565B-8666-4120-97BC-458EBFC59DA6}"/>
                  </a:ext>
                </a:extLst>
              </p:cNvPr>
              <p:cNvGrpSpPr/>
              <p:nvPr/>
            </p:nvGrpSpPr>
            <p:grpSpPr>
              <a:xfrm>
                <a:off x="4741256" y="1163131"/>
                <a:ext cx="1587935" cy="3404679"/>
                <a:chOff x="6291875" y="1446909"/>
                <a:chExt cx="1587935" cy="340467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24BD031-27DE-47B1-B1F8-89C191F520CD}"/>
                    </a:ext>
                  </a:extLst>
                </p:cNvPr>
                <p:cNvSpPr/>
                <p:nvPr/>
              </p:nvSpPr>
              <p:spPr>
                <a:xfrm>
                  <a:off x="6291875" y="1446909"/>
                  <a:ext cx="1451240" cy="340467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sz="1600" b="1"/>
                    <a:t>Cin</a:t>
                  </a:r>
                  <a:endParaRPr lang="en-US" sz="1600" b="1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3DDF356-25C8-4A5E-9557-C0B8A90F60E3}"/>
                    </a:ext>
                  </a:extLst>
                </p:cNvPr>
                <p:cNvSpPr txBox="1"/>
                <p:nvPr/>
              </p:nvSpPr>
              <p:spPr>
                <a:xfrm>
                  <a:off x="6304989" y="4462758"/>
                  <a:ext cx="5181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 err="1"/>
                    <a:t>Cin</a:t>
                  </a:r>
                  <a:endParaRPr lang="en-US" sz="1400" i="1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746263-74F3-4463-8FEA-4811FA1530A2}"/>
                    </a:ext>
                  </a:extLst>
                </p:cNvPr>
                <p:cNvSpPr txBox="1"/>
                <p:nvPr/>
              </p:nvSpPr>
              <p:spPr>
                <a:xfrm>
                  <a:off x="6304989" y="2132002"/>
                  <a:ext cx="51816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3</a:t>
                  </a:r>
                </a:p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2</a:t>
                  </a:r>
                </a:p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1</a:t>
                  </a:r>
                </a:p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0</a:t>
                  </a:r>
                  <a:endParaRPr lang="en-US" sz="1400" baseline="-250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CFD05C7-57CE-492B-94A3-BB6C125AFB43}"/>
                    </a:ext>
                  </a:extLst>
                </p:cNvPr>
                <p:cNvSpPr txBox="1"/>
                <p:nvPr/>
              </p:nvSpPr>
              <p:spPr>
                <a:xfrm>
                  <a:off x="6433363" y="1468510"/>
                  <a:ext cx="1268488" cy="60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en-SG" dirty="0"/>
                    <a:t>4-bit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en-SG" dirty="0"/>
                    <a:t>// adder</a:t>
                  </a:r>
                  <a:endParaRPr lang="en-US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65A13F-C1E5-4BB2-B135-93FC2A3C0D5F}"/>
                    </a:ext>
                  </a:extLst>
                </p:cNvPr>
                <p:cNvSpPr txBox="1"/>
                <p:nvPr/>
              </p:nvSpPr>
              <p:spPr>
                <a:xfrm>
                  <a:off x="7220176" y="2364505"/>
                  <a:ext cx="6596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 err="1"/>
                    <a:t>Cout</a:t>
                  </a:r>
                  <a:endParaRPr lang="en-US" sz="1400" i="1" dirty="0"/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F1B896-1705-4AA3-9AF1-1F7E3EF806F6}"/>
                  </a:ext>
                </a:extLst>
              </p:cNvPr>
              <p:cNvSpPr txBox="1"/>
              <p:nvPr/>
            </p:nvSpPr>
            <p:spPr>
              <a:xfrm>
                <a:off x="4754370" y="3013602"/>
                <a:ext cx="5181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3</a:t>
                </a:r>
              </a:p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2</a:t>
                </a:r>
              </a:p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1</a:t>
                </a:r>
              </a:p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0</a:t>
                </a:r>
                <a:endParaRPr lang="en-US" sz="1400" baseline="-25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B47DD-0566-4942-B670-9BB1D52C0394}"/>
                  </a:ext>
                </a:extLst>
              </p:cNvPr>
              <p:cNvSpPr txBox="1"/>
              <p:nvPr/>
            </p:nvSpPr>
            <p:spPr>
              <a:xfrm>
                <a:off x="5892152" y="2577818"/>
                <a:ext cx="5181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3</a:t>
                </a:r>
              </a:p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2</a:t>
                </a:r>
              </a:p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1</a:t>
                </a:r>
              </a:p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0</a:t>
                </a:r>
                <a:endParaRPr lang="en-US" sz="1400" baseline="-250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56AC395-9A2A-42FC-9ECF-E043CCF1CB97}"/>
                </a:ext>
              </a:extLst>
            </p:cNvPr>
            <p:cNvGrpSpPr/>
            <p:nvPr/>
          </p:nvGrpSpPr>
          <p:grpSpPr>
            <a:xfrm>
              <a:off x="4534357" y="3204390"/>
              <a:ext cx="217817" cy="695642"/>
              <a:chOff x="4523438" y="2052408"/>
              <a:chExt cx="217817" cy="69564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204AC39-2CE9-4F4D-A9D2-566F4567D84B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1073F96-22F1-45B8-98BD-608C7F99AE7E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E1E72DA-D34D-4E89-9852-8A0D23A853C8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FEE474-2F59-407F-872B-C13376038F4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DFBBA9-E963-4488-8524-C30B0CF4D747}"/>
                </a:ext>
              </a:extLst>
            </p:cNvPr>
            <p:cNvGrpSpPr/>
            <p:nvPr/>
          </p:nvGrpSpPr>
          <p:grpSpPr>
            <a:xfrm>
              <a:off x="6210243" y="2797903"/>
              <a:ext cx="217817" cy="695642"/>
              <a:chOff x="4523438" y="2052408"/>
              <a:chExt cx="217817" cy="69564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C395C7C-3BA6-4EAD-BFB5-8755119705C9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E79FEA-1713-47BF-8BD4-2EDFE2A02B6F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DDAAD18-3291-42F3-B82B-0E1E46BA1EA1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513E15-5B7C-4127-BBC1-3500422A041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8E3BA7-49C9-46D3-9DD4-7B6501E9DC60}"/>
              </a:ext>
            </a:extLst>
          </p:cNvPr>
          <p:cNvGrpSpPr/>
          <p:nvPr/>
        </p:nvGrpSpPr>
        <p:grpSpPr>
          <a:xfrm>
            <a:off x="8006346" y="2315682"/>
            <a:ext cx="1904622" cy="3284622"/>
            <a:chOff x="6734659" y="2287107"/>
            <a:chExt cx="1904622" cy="3284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B0CA1BB-2F24-460B-98DA-E8D09C7A5DB8}"/>
                </a:ext>
              </a:extLst>
            </p:cNvPr>
            <p:cNvGrpSpPr/>
            <p:nvPr/>
          </p:nvGrpSpPr>
          <p:grpSpPr>
            <a:xfrm>
              <a:off x="6734659" y="2287107"/>
              <a:ext cx="1904622" cy="3067727"/>
              <a:chOff x="4523438" y="1261588"/>
              <a:chExt cx="1904622" cy="306772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C3F90D7-B159-4D35-A840-915E08999991}"/>
                  </a:ext>
                </a:extLst>
              </p:cNvPr>
              <p:cNvGrpSpPr/>
              <p:nvPr/>
            </p:nvGrpSpPr>
            <p:grpSpPr>
              <a:xfrm>
                <a:off x="4523438" y="2052408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AAF4B14-40D0-4E96-9654-2085974F113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7D9ABE4-5026-48ED-B006-8EDE9F1B8853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B995042-D5DC-431C-9ADD-6A84B25DA6FD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19B3EC5-6BB9-407A-9F64-45858BE3E86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B0CE5B0-9511-4E57-BB94-C6C9B29D842C}"/>
                  </a:ext>
                </a:extLst>
              </p:cNvPr>
              <p:cNvGrpSpPr/>
              <p:nvPr/>
            </p:nvGrpSpPr>
            <p:grpSpPr>
              <a:xfrm>
                <a:off x="4741256" y="1261588"/>
                <a:ext cx="1669056" cy="3067727"/>
                <a:chOff x="4741256" y="1261588"/>
                <a:chExt cx="1669056" cy="3067727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7F7BA4A3-67BC-4A83-A605-B93BB8316D07}"/>
                    </a:ext>
                  </a:extLst>
                </p:cNvPr>
                <p:cNvGrpSpPr/>
                <p:nvPr/>
              </p:nvGrpSpPr>
              <p:grpSpPr>
                <a:xfrm>
                  <a:off x="4741256" y="1261588"/>
                  <a:ext cx="1451240" cy="3067727"/>
                  <a:chOff x="6291875" y="1545366"/>
                  <a:chExt cx="1451240" cy="3067727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71B5A7BA-1D8A-4325-9BBB-8E3F3548DF21}"/>
                      </a:ext>
                    </a:extLst>
                  </p:cNvPr>
                  <p:cNvSpPr/>
                  <p:nvPr/>
                </p:nvSpPr>
                <p:spPr>
                  <a:xfrm>
                    <a:off x="6291875" y="1545366"/>
                    <a:ext cx="1451240" cy="305767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SG" b="1" dirty="0" err="1"/>
                      <a:t>Cin</a:t>
                    </a:r>
                    <a:endParaRPr lang="en-US" b="1" dirty="0"/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5B0D8C4-D19A-4412-8701-DEA1293DF0F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149" y="4274539"/>
                    <a:ext cx="4258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S</a:t>
                    </a:r>
                    <a:endParaRPr lang="en-US" sz="1600" i="1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98333DB-789B-4644-AFA0-023F74AE23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04989" y="2132002"/>
                    <a:ext cx="51816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3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2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1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0</a:t>
                    </a:r>
                    <a:endParaRPr lang="en-US" sz="1600" baseline="-25000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BC0D6FDA-CFD2-4828-913D-8791AB359911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251" y="1614261"/>
                    <a:ext cx="1268488" cy="608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Quad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2:1 MUX</a:t>
                    </a:r>
                    <a:endParaRPr lang="en-US" sz="2000" dirty="0"/>
                  </a:p>
                </p:txBody>
              </p: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FB86027-EE52-4413-8833-0D302AB23B6D}"/>
                    </a:ext>
                  </a:extLst>
                </p:cNvPr>
                <p:cNvSpPr txBox="1"/>
                <p:nvPr/>
              </p:nvSpPr>
              <p:spPr>
                <a:xfrm>
                  <a:off x="4754370" y="30136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3E1A0DE-1710-4A89-990D-6E6326A50C43}"/>
                    </a:ext>
                  </a:extLst>
                </p:cNvPr>
                <p:cNvSpPr txBox="1"/>
                <p:nvPr/>
              </p:nvSpPr>
              <p:spPr>
                <a:xfrm>
                  <a:off x="5892152" y="2577818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B49DCCC-0F44-4727-9B45-2BF26112EE03}"/>
                  </a:ext>
                </a:extLst>
              </p:cNvPr>
              <p:cNvGrpSpPr/>
              <p:nvPr/>
            </p:nvGrpSpPr>
            <p:grpSpPr>
              <a:xfrm>
                <a:off x="4534357" y="3204390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E8D5A67-3F04-4BE4-9451-C77B91E87F7F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63C5E8C-8400-4E0C-92FC-C6B77F20A5A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EA0F04-A45C-4B0D-B05F-7EAAD4D7A9AC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572C439-3B0F-4C31-BA7D-DABE5AEEE626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092DAAB-7B58-44C5-A471-E63A717FAA8A}"/>
                  </a:ext>
                </a:extLst>
              </p:cNvPr>
              <p:cNvGrpSpPr/>
              <p:nvPr/>
            </p:nvGrpSpPr>
            <p:grpSpPr>
              <a:xfrm>
                <a:off x="6210243" y="2797903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C5FBD87-8E3D-432E-95D0-9D6651F7D3D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FD54D2E-51B4-4BCA-8198-67C406876F2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4A3668B-6D96-4788-A27C-7DBE180EBF1A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39470C-46CE-4A6D-8620-1A0A3CC7523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8C8E56-8DF6-4DFD-94C5-112D3367ACEC}"/>
                </a:ext>
              </a:extLst>
            </p:cNvPr>
            <p:cNvCxnSpPr/>
            <p:nvPr/>
          </p:nvCxnSpPr>
          <p:spPr>
            <a:xfrm>
              <a:off x="7686970" y="5339320"/>
              <a:ext cx="0" cy="232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6890DE1-43F5-4A96-A333-EC38F8067C09}"/>
              </a:ext>
            </a:extLst>
          </p:cNvPr>
          <p:cNvSpPr txBox="1"/>
          <p:nvPr/>
        </p:nvSpPr>
        <p:spPr>
          <a:xfrm>
            <a:off x="6815232" y="108765"/>
            <a:ext cx="487532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/>
              <a:t>Ideas:</a:t>
            </a:r>
          </a:p>
          <a:p>
            <a:pPr marL="342900" indent="-342900">
              <a:buAutoNum type="arabicPeriod"/>
            </a:pPr>
            <a:r>
              <a:rPr lang="en-SG" sz="2000" dirty="0"/>
              <a:t>If </a:t>
            </a:r>
            <a:r>
              <a:rPr lang="en-SG" sz="2000" i="1" dirty="0"/>
              <a:t>A</a:t>
            </a:r>
            <a:r>
              <a:rPr lang="en-SG" sz="2000" dirty="0"/>
              <a:t>=1 (or </a:t>
            </a:r>
            <a:r>
              <a:rPr lang="en-SG" sz="2000" i="1" dirty="0"/>
              <a:t>D</a:t>
            </a:r>
            <a:r>
              <a:rPr lang="en-SG" sz="2000" dirty="0"/>
              <a:t>=0), count #1s in </a:t>
            </a:r>
            <a:r>
              <a:rPr lang="en-SG" sz="2000" i="1" dirty="0"/>
              <a:t>ABCD</a:t>
            </a:r>
            <a:r>
              <a:rPr lang="en-SG" sz="2000" dirty="0"/>
              <a:t>.</a:t>
            </a:r>
          </a:p>
          <a:p>
            <a:pPr marL="342900" indent="-342900">
              <a:buAutoNum type="arabicPeriod"/>
            </a:pPr>
            <a:r>
              <a:rPr lang="en-SG" sz="2000" dirty="0"/>
              <a:t>If </a:t>
            </a:r>
            <a:r>
              <a:rPr lang="en-SG" sz="2000" i="1" dirty="0"/>
              <a:t>A</a:t>
            </a:r>
            <a:r>
              <a:rPr lang="en-SG" sz="2000" dirty="0"/>
              <a:t>=0 (or </a:t>
            </a:r>
            <a:r>
              <a:rPr lang="en-SG" sz="2000" i="1" dirty="0"/>
              <a:t>D</a:t>
            </a:r>
            <a:r>
              <a:rPr lang="en-SG" sz="2000" dirty="0"/>
              <a:t>=1), 4 </a:t>
            </a:r>
            <a:r>
              <a:rPr lang="en-SG" sz="2000" dirty="0">
                <a:sym typeface="Symbol" panose="05050102010706020507" pitchFamily="18" charset="2"/>
              </a:rPr>
              <a:t>+ </a:t>
            </a:r>
            <a:r>
              <a:rPr lang="en-SG" sz="2000" dirty="0"/>
              <a:t>#0s.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152196" y="183723"/>
            <a:ext cx="16857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Solution #1</a:t>
            </a:r>
            <a:endParaRPr lang="en-US" sz="24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DBDC5C-A471-3C25-05FD-C2A0AA7F9BA2}"/>
              </a:ext>
            </a:extLst>
          </p:cNvPr>
          <p:cNvGrpSpPr/>
          <p:nvPr/>
        </p:nvGrpSpPr>
        <p:grpSpPr>
          <a:xfrm>
            <a:off x="2459554" y="3369070"/>
            <a:ext cx="171360" cy="210960"/>
            <a:chOff x="2459554" y="3369070"/>
            <a:chExt cx="17136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1DEE477-6AE2-C6DD-C4AC-623D61692C71}"/>
                    </a:ext>
                  </a:extLst>
                </p14:cNvPr>
                <p14:cNvContentPartPr/>
                <p14:nvPr/>
              </p14:nvContentPartPr>
              <p14:xfrm>
                <a:off x="2459554" y="3369070"/>
                <a:ext cx="136080" cy="210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1DEE477-6AE2-C6DD-C4AC-623D61692C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3434" y="3362950"/>
                  <a:ext cx="148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62580F-C927-C628-0B7B-9557463F7937}"/>
                    </a:ext>
                  </a:extLst>
                </p14:cNvPr>
                <p14:cNvContentPartPr/>
                <p14:nvPr/>
              </p14:nvContentPartPr>
              <p14:xfrm>
                <a:off x="2475754" y="3519190"/>
                <a:ext cx="155160" cy="29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62580F-C927-C628-0B7B-9557463F79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9634" y="3513070"/>
                  <a:ext cx="16740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A4593A-7AED-7D10-EE4F-51A663B466C7}"/>
                  </a:ext>
                </a:extLst>
              </p14:cNvPr>
              <p14:cNvContentPartPr/>
              <p14:nvPr/>
            </p14:nvContentPartPr>
            <p14:xfrm>
              <a:off x="2462434" y="3662830"/>
              <a:ext cx="169200" cy="18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A4593A-7AED-7D10-EE4F-51A663B466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6314" y="3656710"/>
                <a:ext cx="181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BEEE93-2C1F-C3C1-0550-7B6A1327898A}"/>
                  </a:ext>
                </a:extLst>
              </p14:cNvPr>
              <p14:cNvContentPartPr/>
              <p14:nvPr/>
            </p14:nvContentPartPr>
            <p14:xfrm>
              <a:off x="2496274" y="3955150"/>
              <a:ext cx="146520" cy="9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BEEE93-2C1F-C3C1-0550-7B6A132789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0154" y="3949030"/>
                <a:ext cx="15876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3BBAB99A-A6CE-F7A8-C532-50EDDA5272CC}"/>
              </a:ext>
            </a:extLst>
          </p:cNvPr>
          <p:cNvGrpSpPr/>
          <p:nvPr/>
        </p:nvGrpSpPr>
        <p:grpSpPr>
          <a:xfrm>
            <a:off x="2436514" y="4226950"/>
            <a:ext cx="177120" cy="223560"/>
            <a:chOff x="2436514" y="4226950"/>
            <a:chExt cx="17712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E89DF2-0958-FE85-8552-377DCC08ABA0}"/>
                    </a:ext>
                  </a:extLst>
                </p14:cNvPr>
                <p14:cNvContentPartPr/>
                <p14:nvPr/>
              </p14:nvContentPartPr>
              <p14:xfrm>
                <a:off x="2487634" y="4244590"/>
                <a:ext cx="5760" cy="12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E89DF2-0958-FE85-8552-377DCC08AB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1514" y="4238470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3EF6B-E8CF-55B9-34F5-2EDA9999616D}"/>
                    </a:ext>
                  </a:extLst>
                </p14:cNvPr>
                <p14:cNvContentPartPr/>
                <p14:nvPr/>
              </p14:nvContentPartPr>
              <p14:xfrm>
                <a:off x="2436514" y="4226950"/>
                <a:ext cx="177120" cy="22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3EF6B-E8CF-55B9-34F5-2EDA999961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30394" y="4220830"/>
                  <a:ext cx="1893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20BD08-A8DA-487D-9561-714B7AE19312}"/>
              </a:ext>
            </a:extLst>
          </p:cNvPr>
          <p:cNvGrpSpPr/>
          <p:nvPr/>
        </p:nvGrpSpPr>
        <p:grpSpPr>
          <a:xfrm>
            <a:off x="2485474" y="5191030"/>
            <a:ext cx="122400" cy="153720"/>
            <a:chOff x="2485474" y="5191030"/>
            <a:chExt cx="12240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635582-49B0-D7BA-7BA6-1F41E702A69D}"/>
                    </a:ext>
                  </a:extLst>
                </p14:cNvPr>
                <p14:cNvContentPartPr/>
                <p14:nvPr/>
              </p14:nvContentPartPr>
              <p14:xfrm>
                <a:off x="2492314" y="5191030"/>
                <a:ext cx="93600" cy="153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635582-49B0-D7BA-7BA6-1F41E702A6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6194" y="5184910"/>
                  <a:ext cx="105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033C3A1-DC4B-5589-0A1A-F1009000AB18}"/>
                    </a:ext>
                  </a:extLst>
                </p14:cNvPr>
                <p14:cNvContentPartPr/>
                <p14:nvPr/>
              </p14:nvContentPartPr>
              <p14:xfrm>
                <a:off x="2485474" y="5270230"/>
                <a:ext cx="122400" cy="59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033C3A1-DC4B-5589-0A1A-F1009000AB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9354" y="5264110"/>
                  <a:ext cx="1346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3DED747-4305-E6E5-EBEA-CF2C7DC01353}"/>
              </a:ext>
            </a:extLst>
          </p:cNvPr>
          <p:cNvGrpSpPr/>
          <p:nvPr/>
        </p:nvGrpSpPr>
        <p:grpSpPr>
          <a:xfrm>
            <a:off x="2510674" y="5443030"/>
            <a:ext cx="132480" cy="204120"/>
            <a:chOff x="2510674" y="5443030"/>
            <a:chExt cx="13248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AABF620-C010-77B1-9750-BA01DC57A3BB}"/>
                    </a:ext>
                  </a:extLst>
                </p14:cNvPr>
                <p14:cNvContentPartPr/>
                <p14:nvPr/>
              </p14:nvContentPartPr>
              <p14:xfrm>
                <a:off x="2533354" y="5527270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AABF620-C010-77B1-9750-BA01DC57A3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27234" y="55211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97FC40C-E133-A86B-9404-95597E04C105}"/>
                    </a:ext>
                  </a:extLst>
                </p14:cNvPr>
                <p14:cNvContentPartPr/>
                <p14:nvPr/>
              </p14:nvContentPartPr>
              <p14:xfrm>
                <a:off x="2510674" y="5443030"/>
                <a:ext cx="132480" cy="204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97FC40C-E133-A86B-9404-95597E04C1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4554" y="5436910"/>
                  <a:ext cx="14472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D9B92EE-1CAE-8FB1-DE1A-46ACE444D494}"/>
                  </a:ext>
                </a:extLst>
              </p14:cNvPr>
              <p14:cNvContentPartPr/>
              <p14:nvPr/>
            </p14:nvContentPartPr>
            <p14:xfrm>
              <a:off x="2498074" y="5805910"/>
              <a:ext cx="175320" cy="78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D9B92EE-1CAE-8FB1-DE1A-46ACE444D4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91954" y="5799790"/>
                <a:ext cx="18756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7D6F64-5F06-293A-77FE-C90D0A404176}"/>
              </a:ext>
            </a:extLst>
          </p:cNvPr>
          <p:cNvGrpSpPr/>
          <p:nvPr/>
        </p:nvGrpSpPr>
        <p:grpSpPr>
          <a:xfrm>
            <a:off x="2458474" y="6014350"/>
            <a:ext cx="202680" cy="203760"/>
            <a:chOff x="2458474" y="6014350"/>
            <a:chExt cx="20268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7A290D7-9271-8726-4D56-3FE0A44BC48F}"/>
                    </a:ext>
                  </a:extLst>
                </p14:cNvPr>
                <p14:cNvContentPartPr/>
                <p14:nvPr/>
              </p14:nvContentPartPr>
              <p14:xfrm>
                <a:off x="2543434" y="6034150"/>
                <a:ext cx="15480" cy="106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7A290D7-9271-8726-4D56-3FE0A44BC4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7314" y="6028030"/>
                  <a:ext cx="27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08E0317-A322-AA94-6808-4C1A897428E8}"/>
                    </a:ext>
                  </a:extLst>
                </p14:cNvPr>
                <p14:cNvContentPartPr/>
                <p14:nvPr/>
              </p14:nvContentPartPr>
              <p14:xfrm>
                <a:off x="2458474" y="6014350"/>
                <a:ext cx="202680" cy="203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08E0317-A322-AA94-6808-4C1A897428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52354" y="6008230"/>
                  <a:ext cx="21492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900E4E2-B1DB-F719-C183-43619D48A375}"/>
              </a:ext>
            </a:extLst>
          </p:cNvPr>
          <p:cNvGrpSpPr/>
          <p:nvPr/>
        </p:nvGrpSpPr>
        <p:grpSpPr>
          <a:xfrm>
            <a:off x="5111314" y="2807830"/>
            <a:ext cx="165240" cy="318960"/>
            <a:chOff x="5111314" y="2807830"/>
            <a:chExt cx="16524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FE0277F-2CAB-3797-3F6B-71250EEB3D82}"/>
                    </a:ext>
                  </a:extLst>
                </p14:cNvPr>
                <p14:cNvContentPartPr/>
                <p14:nvPr/>
              </p14:nvContentPartPr>
              <p14:xfrm>
                <a:off x="5111314" y="2807830"/>
                <a:ext cx="121320" cy="110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FE0277F-2CAB-3797-3F6B-71250EEB3D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05194" y="2801710"/>
                  <a:ext cx="133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AFF6FB-92DC-04F6-8931-E4D0888B58CE}"/>
                    </a:ext>
                  </a:extLst>
                </p14:cNvPr>
                <p14:cNvContentPartPr/>
                <p14:nvPr/>
              </p14:nvContentPartPr>
              <p14:xfrm>
                <a:off x="5136154" y="2988190"/>
                <a:ext cx="140400" cy="138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AFF6FB-92DC-04F6-8931-E4D0888B58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30034" y="2982070"/>
                  <a:ext cx="15264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C50FB92-AF70-7B9A-FF6A-864C9E96CAE5}"/>
              </a:ext>
            </a:extLst>
          </p:cNvPr>
          <p:cNvGrpSpPr/>
          <p:nvPr/>
        </p:nvGrpSpPr>
        <p:grpSpPr>
          <a:xfrm>
            <a:off x="5123554" y="2318590"/>
            <a:ext cx="141840" cy="392400"/>
            <a:chOff x="5123554" y="2318590"/>
            <a:chExt cx="14184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BD8CA6D-2227-5DD0-41DB-78A493B29BCA}"/>
                    </a:ext>
                  </a:extLst>
                </p14:cNvPr>
                <p14:cNvContentPartPr/>
                <p14:nvPr/>
              </p14:nvContentPartPr>
              <p14:xfrm>
                <a:off x="5181154" y="2536390"/>
                <a:ext cx="26640" cy="174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BD8CA6D-2227-5DD0-41DB-78A493B29B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75034" y="2530270"/>
                  <a:ext cx="38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C1ED0CE-2098-10BF-8FBA-5B7DFACAF28C}"/>
                    </a:ext>
                  </a:extLst>
                </p14:cNvPr>
                <p14:cNvContentPartPr/>
                <p14:nvPr/>
              </p14:nvContentPartPr>
              <p14:xfrm>
                <a:off x="5123554" y="2318590"/>
                <a:ext cx="141840" cy="164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C1ED0CE-2098-10BF-8FBA-5B7DFACAF2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17434" y="2312470"/>
                  <a:ext cx="15408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12A19B2-EBE4-8F93-C388-E8047556299A}"/>
                  </a:ext>
                </a:extLst>
              </p14:cNvPr>
              <p14:cNvContentPartPr/>
              <p14:nvPr/>
            </p14:nvContentPartPr>
            <p14:xfrm>
              <a:off x="4233634" y="4095550"/>
              <a:ext cx="1121400" cy="120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12A19B2-EBE4-8F93-C388-E8047556299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27514" y="4089430"/>
                <a:ext cx="113364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E284911-862E-FECA-1FE6-E092C4F83FB2}"/>
              </a:ext>
            </a:extLst>
          </p:cNvPr>
          <p:cNvGrpSpPr/>
          <p:nvPr/>
        </p:nvGrpSpPr>
        <p:grpSpPr>
          <a:xfrm>
            <a:off x="4244074" y="3467710"/>
            <a:ext cx="1116000" cy="519480"/>
            <a:chOff x="4244074" y="3467710"/>
            <a:chExt cx="1116000" cy="5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EA5B123-A70D-1CDC-D88E-476D9050534E}"/>
                    </a:ext>
                  </a:extLst>
                </p14:cNvPr>
                <p14:cNvContentPartPr/>
                <p14:nvPr/>
              </p14:nvContentPartPr>
              <p14:xfrm>
                <a:off x="4244074" y="3579310"/>
                <a:ext cx="1101960" cy="186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EA5B123-A70D-1CDC-D88E-476D905053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7954" y="3573190"/>
                  <a:ext cx="1114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83C58EC-A0F2-3C0B-C809-62D41A3F0553}"/>
                    </a:ext>
                  </a:extLst>
                </p14:cNvPr>
                <p14:cNvContentPartPr/>
                <p14:nvPr/>
              </p14:nvContentPartPr>
              <p14:xfrm>
                <a:off x="4244074" y="3828790"/>
                <a:ext cx="1116000" cy="158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83C58EC-A0F2-3C0B-C809-62D41A3F05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37954" y="3822670"/>
                  <a:ext cx="1128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AEC05D2-9928-3F2A-BE86-53057E916732}"/>
                    </a:ext>
                  </a:extLst>
                </p14:cNvPr>
                <p14:cNvContentPartPr/>
                <p14:nvPr/>
              </p14:nvContentPartPr>
              <p14:xfrm>
                <a:off x="5159194" y="3467710"/>
                <a:ext cx="106560" cy="120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AEC05D2-9928-3F2A-BE86-53057E9167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53074" y="3461590"/>
                  <a:ext cx="11880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AC50596-FBBA-D396-5FDD-F62F1F7FD273}"/>
                  </a:ext>
                </a:extLst>
              </p14:cNvPr>
              <p14:cNvContentPartPr/>
              <p14:nvPr/>
            </p14:nvContentPartPr>
            <p14:xfrm>
              <a:off x="5173234" y="4606390"/>
              <a:ext cx="108720" cy="96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AC50596-FBBA-D396-5FDD-F62F1F7FD27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67114" y="4600270"/>
                <a:ext cx="1209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7BD8DC5-4CC3-C7F2-A753-7121491898A4}"/>
                  </a:ext>
                </a:extLst>
              </p14:cNvPr>
              <p14:cNvContentPartPr/>
              <p14:nvPr/>
            </p14:nvContentPartPr>
            <p14:xfrm>
              <a:off x="4202314" y="5320990"/>
              <a:ext cx="3402720" cy="116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7BD8DC5-4CC3-C7F2-A753-7121491898A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96194" y="5314870"/>
                <a:ext cx="341496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BD6CBAF-8F0B-F6B0-544A-B2E96A3F93CC}"/>
              </a:ext>
            </a:extLst>
          </p:cNvPr>
          <p:cNvGrpSpPr/>
          <p:nvPr/>
        </p:nvGrpSpPr>
        <p:grpSpPr>
          <a:xfrm>
            <a:off x="4262074" y="4482190"/>
            <a:ext cx="3812400" cy="1444320"/>
            <a:chOff x="4262074" y="4482190"/>
            <a:chExt cx="3812400" cy="14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DC25466-1449-67F1-9F46-A2085A8371C2}"/>
                    </a:ext>
                  </a:extLst>
                </p14:cNvPr>
                <p14:cNvContentPartPr/>
                <p14:nvPr/>
              </p14:nvContentPartPr>
              <p14:xfrm>
                <a:off x="7552474" y="4482190"/>
                <a:ext cx="501840" cy="854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DC25466-1449-67F1-9F46-A2085A8371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46354" y="4476070"/>
                  <a:ext cx="51408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7384F44-28E2-7A4F-E1B7-E01D9AE3F00C}"/>
                    </a:ext>
                  </a:extLst>
                </p14:cNvPr>
                <p14:cNvContentPartPr/>
                <p14:nvPr/>
              </p14:nvContentPartPr>
              <p14:xfrm>
                <a:off x="7719874" y="4693150"/>
                <a:ext cx="325080" cy="981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7384F44-28E2-7A4F-E1B7-E01D9AE3F0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13754" y="4687030"/>
                  <a:ext cx="337320" cy="9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DABE946-EBE4-BB2C-3042-CB704D6694E7}"/>
                    </a:ext>
                  </a:extLst>
                </p14:cNvPr>
                <p14:cNvContentPartPr/>
                <p14:nvPr/>
              </p14:nvContentPartPr>
              <p14:xfrm>
                <a:off x="7864954" y="4936150"/>
                <a:ext cx="209520" cy="990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DABE946-EBE4-BB2C-3042-CB704D6694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58834" y="4930030"/>
                  <a:ext cx="22176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79B5C51-105E-55C5-432A-D2DF57F37A77}"/>
                    </a:ext>
                  </a:extLst>
                </p14:cNvPr>
                <p14:cNvContentPartPr/>
                <p14:nvPr/>
              </p14:nvContentPartPr>
              <p14:xfrm>
                <a:off x="4262074" y="5619430"/>
                <a:ext cx="3460320" cy="67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79B5C51-105E-55C5-432A-D2DF57F37A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55954" y="5613310"/>
                  <a:ext cx="347256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B3BC9A2-68C5-4C2E-5DDF-D2D19DA0093F}"/>
                  </a:ext>
                </a:extLst>
              </p14:cNvPr>
              <p14:cNvContentPartPr/>
              <p14:nvPr/>
            </p14:nvContentPartPr>
            <p14:xfrm>
              <a:off x="4268194" y="5856670"/>
              <a:ext cx="3606840" cy="70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B3BC9A2-68C5-4C2E-5DDF-D2D19DA009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62074" y="5850550"/>
                <a:ext cx="36190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C1479DB-7CFC-600A-5FB5-690EE484A30F}"/>
                  </a:ext>
                </a:extLst>
              </p14:cNvPr>
              <p14:cNvContentPartPr/>
              <p14:nvPr/>
            </p14:nvContentPartPr>
            <p14:xfrm>
              <a:off x="7860994" y="4216870"/>
              <a:ext cx="93600" cy="119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C1479DB-7CFC-600A-5FB5-690EE484A30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54874" y="4210750"/>
                <a:ext cx="1058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2BD5505-BE28-DB9F-3995-350925EFF0F5}"/>
                  </a:ext>
                </a:extLst>
              </p14:cNvPr>
              <p14:cNvContentPartPr/>
              <p14:nvPr/>
            </p14:nvContentPartPr>
            <p14:xfrm>
              <a:off x="7205074" y="3059830"/>
              <a:ext cx="799560" cy="525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2BD5505-BE28-DB9F-3995-350925EFF0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98954" y="3053710"/>
                <a:ext cx="81180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E76C4BD-5F01-2F13-C457-D22C366DF755}"/>
              </a:ext>
            </a:extLst>
          </p:cNvPr>
          <p:cNvGrpSpPr/>
          <p:nvPr/>
        </p:nvGrpSpPr>
        <p:grpSpPr>
          <a:xfrm>
            <a:off x="7224154" y="3294550"/>
            <a:ext cx="846000" cy="287640"/>
            <a:chOff x="7224154" y="3294550"/>
            <a:chExt cx="84600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DA78899-EE60-95B7-BEAA-43283E5E1703}"/>
                    </a:ext>
                  </a:extLst>
                </p14:cNvPr>
                <p14:cNvContentPartPr/>
                <p14:nvPr/>
              </p14:nvContentPartPr>
              <p14:xfrm>
                <a:off x="7224154" y="3294550"/>
                <a:ext cx="846000" cy="69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DA78899-EE60-95B7-BEAA-43283E5E170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18034" y="3288430"/>
                  <a:ext cx="858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E219D42-1F09-D8E8-6AF6-D40224478752}"/>
                    </a:ext>
                  </a:extLst>
                </p14:cNvPr>
                <p14:cNvContentPartPr/>
                <p14:nvPr/>
              </p14:nvContentPartPr>
              <p14:xfrm>
                <a:off x="7224514" y="3518110"/>
                <a:ext cx="809640" cy="64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E219D42-1F09-D8E8-6AF6-D402244787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18394" y="3511990"/>
                  <a:ext cx="82188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85843F9-75BD-0A83-02B6-C1AE6828B14D}"/>
                  </a:ext>
                </a:extLst>
              </p14:cNvPr>
              <p14:cNvContentPartPr/>
              <p14:nvPr/>
            </p14:nvContentPartPr>
            <p14:xfrm>
              <a:off x="7226314" y="3767230"/>
              <a:ext cx="879480" cy="561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85843F9-75BD-0A83-02B6-C1AE6828B14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20194" y="3761110"/>
                <a:ext cx="89172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F8C64FF-11C8-BCC0-D10B-EF82CDAD352F}"/>
              </a:ext>
            </a:extLst>
          </p:cNvPr>
          <p:cNvGrpSpPr/>
          <p:nvPr/>
        </p:nvGrpSpPr>
        <p:grpSpPr>
          <a:xfrm>
            <a:off x="8911474" y="5696830"/>
            <a:ext cx="140400" cy="190080"/>
            <a:chOff x="8911474" y="5696830"/>
            <a:chExt cx="14040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948272-FEAE-55B9-AF84-093822BE9416}"/>
                    </a:ext>
                  </a:extLst>
                </p14:cNvPr>
                <p14:cNvContentPartPr/>
                <p14:nvPr/>
              </p14:nvContentPartPr>
              <p14:xfrm>
                <a:off x="8911474" y="5696830"/>
                <a:ext cx="140400" cy="190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948272-FEAE-55B9-AF84-093822BE94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05354" y="5690710"/>
                  <a:ext cx="152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1B85D61-C6F2-6F9F-B42E-57E4E84FEECC}"/>
                    </a:ext>
                  </a:extLst>
                </p14:cNvPr>
                <p14:cNvContentPartPr/>
                <p14:nvPr/>
              </p14:nvContentPartPr>
              <p14:xfrm>
                <a:off x="8925154" y="5792230"/>
                <a:ext cx="105120" cy="7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1B85D61-C6F2-6F9F-B42E-57E4E84FEE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9034" y="5786110"/>
                  <a:ext cx="1173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9A75CB4-D1C5-7A61-659C-B6079421C9B4}"/>
              </a:ext>
            </a:extLst>
          </p:cNvPr>
          <p:cNvGrpSpPr/>
          <p:nvPr/>
        </p:nvGrpSpPr>
        <p:grpSpPr>
          <a:xfrm>
            <a:off x="9952594" y="3964150"/>
            <a:ext cx="199440" cy="737640"/>
            <a:chOff x="9952594" y="3964150"/>
            <a:chExt cx="199440" cy="73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98CCDB2-2F92-CFF9-B3C1-0436EE33A2C6}"/>
                    </a:ext>
                  </a:extLst>
                </p14:cNvPr>
                <p14:cNvContentPartPr/>
                <p14:nvPr/>
              </p14:nvContentPartPr>
              <p14:xfrm>
                <a:off x="9967714" y="4037590"/>
                <a:ext cx="7560" cy="111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98CCDB2-2F92-CFF9-B3C1-0436EE33A2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61594" y="4031470"/>
                  <a:ext cx="19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4B20943-3C7B-5301-F3D2-9EFEF80A5136}"/>
                    </a:ext>
                  </a:extLst>
                </p14:cNvPr>
                <p14:cNvContentPartPr/>
                <p14:nvPr/>
              </p14:nvContentPartPr>
              <p14:xfrm>
                <a:off x="9967714" y="3964150"/>
                <a:ext cx="124560" cy="105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4B20943-3C7B-5301-F3D2-9EFEF80A51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61594" y="3958030"/>
                  <a:ext cx="136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A9B3895-92A0-2826-1BEA-FB95E30968E3}"/>
                    </a:ext>
                  </a:extLst>
                </p14:cNvPr>
                <p14:cNvContentPartPr/>
                <p14:nvPr/>
              </p14:nvContentPartPr>
              <p14:xfrm>
                <a:off x="9952594" y="4058470"/>
                <a:ext cx="118080" cy="16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A9B3895-92A0-2826-1BEA-FB95E30968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46474" y="4052350"/>
                  <a:ext cx="130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96A80E-FF9A-B6EB-61A0-D155C9DCD586}"/>
                    </a:ext>
                  </a:extLst>
                </p14:cNvPr>
                <p14:cNvContentPartPr/>
                <p14:nvPr/>
              </p14:nvContentPartPr>
              <p14:xfrm>
                <a:off x="9964834" y="4274110"/>
                <a:ext cx="95400" cy="155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96A80E-FF9A-B6EB-61A0-D155C9DCD5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58714" y="4267990"/>
                  <a:ext cx="107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3A5CB26-3297-872C-146F-C94AA8758962}"/>
                    </a:ext>
                  </a:extLst>
                </p14:cNvPr>
                <p14:cNvContentPartPr/>
                <p14:nvPr/>
              </p14:nvContentPartPr>
              <p14:xfrm>
                <a:off x="10002634" y="4361230"/>
                <a:ext cx="79920" cy="16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3A5CB26-3297-872C-146F-C94AA875896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96514" y="4355110"/>
                  <a:ext cx="92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98AAC43-AD78-974A-5040-B0FBAC5FC8F9}"/>
                    </a:ext>
                  </a:extLst>
                </p14:cNvPr>
                <p14:cNvContentPartPr/>
                <p14:nvPr/>
              </p14:nvContentPartPr>
              <p14:xfrm>
                <a:off x="10010914" y="4538710"/>
                <a:ext cx="141120" cy="163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98AAC43-AD78-974A-5040-B0FBAC5FC8F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04794" y="4532590"/>
                  <a:ext cx="153360" cy="17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755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B2D55-065D-AD28-8631-D7E7E7283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2872DC10-3871-0CB0-5502-A8C7F078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10E810-2DAF-A333-B919-C7743CA59248}"/>
              </a:ext>
            </a:extLst>
          </p:cNvPr>
          <p:cNvGraphicFramePr>
            <a:graphicFrameLocks noGrp="1"/>
          </p:cNvGraphicFramePr>
          <p:nvPr/>
        </p:nvGraphicFramePr>
        <p:xfrm>
          <a:off x="1316367" y="96109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A3CA20A-7BE3-AF83-AC2B-9F7160AE4FBC}"/>
              </a:ext>
            </a:extLst>
          </p:cNvPr>
          <p:cNvGrpSpPr/>
          <p:nvPr/>
        </p:nvGrpSpPr>
        <p:grpSpPr>
          <a:xfrm>
            <a:off x="2724345" y="2933144"/>
            <a:ext cx="1536760" cy="1508937"/>
            <a:chOff x="5643832" y="2424029"/>
            <a:chExt cx="1536760" cy="15089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C7D5CD-7C46-F681-F0D1-9084F2434ED0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Count-0</a:t>
              </a:r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07D638-299E-6502-4D0C-2EC0CEDCD20C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7"/>
              <a:chOff x="5643832" y="2424029"/>
              <a:chExt cx="1536760" cy="1508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150DFA-D2C5-13B9-8F50-2CDF9C758179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b="1"/>
                  <a:t>Cin</a:t>
                </a:r>
                <a:endParaRPr lang="en-US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20DCE-29D5-58E6-D545-2A3DF4DE26B1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W</a:t>
                </a:r>
              </a:p>
              <a:p>
                <a:r>
                  <a:rPr lang="en-SG" sz="1600" i="1" dirty="0"/>
                  <a:t>X</a:t>
                </a:r>
              </a:p>
              <a:p>
                <a:r>
                  <a:rPr lang="en-SG" sz="1600" i="1" dirty="0"/>
                  <a:t>Y</a:t>
                </a:r>
              </a:p>
              <a:p>
                <a:r>
                  <a:rPr lang="en-SG" sz="1600" i="1" dirty="0"/>
                  <a:t>Z</a:t>
                </a:r>
                <a:endParaRPr lang="en-US" sz="1600" i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E14820-3B7C-74EC-0399-C8ECA628EEAA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0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C410E5B-4F8C-D299-3892-8D003B448C0C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DB689AA-1991-3CA1-BD2B-E4A2E6435AF7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22D8FAC-877B-89D1-8B3A-7C99227954FA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419E29C-E347-2717-73A5-C293EF08FC79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8E5C02E-EB4A-4DD0-BFBA-851D1D8224C2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3A24E3B-EF36-7548-B7DA-AE8203E96DC5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FA0BAA4-F20E-E94F-D786-E204015EE793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340932C-43B9-0833-F6A4-60E85E276DB5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6F6A2B56-4D4C-D173-1E48-75689B81B66D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6761D6-D053-9E5F-50C0-71CD5C223493}"/>
              </a:ext>
            </a:extLst>
          </p:cNvPr>
          <p:cNvGrpSpPr/>
          <p:nvPr/>
        </p:nvGrpSpPr>
        <p:grpSpPr>
          <a:xfrm>
            <a:off x="2724345" y="4729632"/>
            <a:ext cx="1536760" cy="1508937"/>
            <a:chOff x="5643832" y="2424029"/>
            <a:chExt cx="1536760" cy="1508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41F0E8-0FC0-663A-AF38-07C093803C42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Count-1</a:t>
              </a:r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720F90-DB78-A214-D98C-E1117C82035D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7"/>
              <a:chOff x="5643832" y="2424029"/>
              <a:chExt cx="1536760" cy="150893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C31AF4A-6D68-95DE-BB6A-7E5F9978C4D6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b="1"/>
                  <a:t>Cin</a:t>
                </a:r>
                <a:endParaRPr lang="en-US" sz="16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D3B5C9-B096-0B9B-2109-A881C28DC39E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W</a:t>
                </a:r>
              </a:p>
              <a:p>
                <a:r>
                  <a:rPr lang="en-SG" sz="1600" i="1" dirty="0"/>
                  <a:t>X</a:t>
                </a:r>
              </a:p>
              <a:p>
                <a:r>
                  <a:rPr lang="en-SG" sz="1600" i="1" dirty="0"/>
                  <a:t>Y</a:t>
                </a:r>
              </a:p>
              <a:p>
                <a:r>
                  <a:rPr lang="en-SG" sz="1600" i="1" dirty="0"/>
                  <a:t>Z</a:t>
                </a:r>
                <a:endParaRPr lang="en-US" sz="1600" i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668301-1371-5280-2ABE-210539BA2B93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EB24A8C-39AA-7482-B4B4-3D177C2C5ACD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1FA5D39-801F-6413-A79D-9C906B0B9147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B22D74A-3AB6-E6BB-CFAC-4F7883EDFF9B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5B46423-33BF-CAE5-D06B-56CBF0766618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43746EB-E037-1C50-FA9A-36556AADE02F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A58AA82-8FB3-91A4-3E34-784538884A98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EC20573-B3EE-F319-0E40-A3D0B9B51044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3C3B1E8-0271-C98B-91AD-C1A31E455690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DD76941-958A-A24C-0449-6A9602B34431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BCC135-E074-965D-86AE-75606B66F363}"/>
              </a:ext>
            </a:extLst>
          </p:cNvPr>
          <p:cNvGrpSpPr/>
          <p:nvPr/>
        </p:nvGrpSpPr>
        <p:grpSpPr>
          <a:xfrm>
            <a:off x="5339296" y="1467537"/>
            <a:ext cx="1904622" cy="3404679"/>
            <a:chOff x="4523438" y="1163131"/>
            <a:chExt cx="1904622" cy="34046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91BD2C-3524-0EA0-119A-578E651FAEB6}"/>
                </a:ext>
              </a:extLst>
            </p:cNvPr>
            <p:cNvCxnSpPr/>
            <p:nvPr/>
          </p:nvCxnSpPr>
          <p:spPr>
            <a:xfrm>
              <a:off x="6192496" y="2250004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D453D27-5D1E-2223-28F4-794A886996C6}"/>
                </a:ext>
              </a:extLst>
            </p:cNvPr>
            <p:cNvGrpSpPr/>
            <p:nvPr/>
          </p:nvGrpSpPr>
          <p:grpSpPr>
            <a:xfrm>
              <a:off x="4523438" y="2052408"/>
              <a:ext cx="217817" cy="695642"/>
              <a:chOff x="4523438" y="2052408"/>
              <a:chExt cx="217817" cy="69564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2990E71-7BFC-4FC5-D302-FAF0BF134181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C97AB7F-9BB3-23E4-AF04-B94E66739641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A11917A-AE8A-33D6-A340-308D1A91FEF9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4373D1E-18ED-F391-BE5C-BA92775FFB9B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E1DEA-573C-5F2F-7396-AD8C4DC8E83D}"/>
                </a:ext>
              </a:extLst>
            </p:cNvPr>
            <p:cNvCxnSpPr/>
            <p:nvPr/>
          </p:nvCxnSpPr>
          <p:spPr>
            <a:xfrm>
              <a:off x="4523438" y="4336103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85C50D5-72E8-D60A-DFB6-DFDABE4B1EDA}"/>
                </a:ext>
              </a:extLst>
            </p:cNvPr>
            <p:cNvGrpSpPr/>
            <p:nvPr/>
          </p:nvGrpSpPr>
          <p:grpSpPr>
            <a:xfrm>
              <a:off x="4741256" y="1163131"/>
              <a:ext cx="1669056" cy="3404679"/>
              <a:chOff x="4741256" y="1163131"/>
              <a:chExt cx="1669056" cy="340467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AA60E38-E537-4B36-898E-2187682E6099}"/>
                  </a:ext>
                </a:extLst>
              </p:cNvPr>
              <p:cNvGrpSpPr/>
              <p:nvPr/>
            </p:nvGrpSpPr>
            <p:grpSpPr>
              <a:xfrm>
                <a:off x="4741256" y="1163131"/>
                <a:ext cx="1587935" cy="3404679"/>
                <a:chOff x="6291875" y="1446909"/>
                <a:chExt cx="1587935" cy="340467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BCB9DD3-BC58-7FED-1587-2AEE4A2B4728}"/>
                    </a:ext>
                  </a:extLst>
                </p:cNvPr>
                <p:cNvSpPr/>
                <p:nvPr/>
              </p:nvSpPr>
              <p:spPr>
                <a:xfrm>
                  <a:off x="6291875" y="1446909"/>
                  <a:ext cx="1451240" cy="340467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sz="1600" b="1"/>
                    <a:t>Cin</a:t>
                  </a:r>
                  <a:endParaRPr lang="en-US" sz="1600" b="1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AFFBD3-BD8A-FDB0-39CC-7888B8F86193}"/>
                    </a:ext>
                  </a:extLst>
                </p:cNvPr>
                <p:cNvSpPr txBox="1"/>
                <p:nvPr/>
              </p:nvSpPr>
              <p:spPr>
                <a:xfrm>
                  <a:off x="6304989" y="4462758"/>
                  <a:ext cx="5181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 err="1"/>
                    <a:t>Cin</a:t>
                  </a:r>
                  <a:endParaRPr lang="en-US" sz="1400" i="1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70F24A-B155-B29B-DD5A-E81D32A895FA}"/>
                    </a:ext>
                  </a:extLst>
                </p:cNvPr>
                <p:cNvSpPr txBox="1"/>
                <p:nvPr/>
              </p:nvSpPr>
              <p:spPr>
                <a:xfrm>
                  <a:off x="6304989" y="2132002"/>
                  <a:ext cx="51816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3</a:t>
                  </a:r>
                </a:p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2</a:t>
                  </a:r>
                </a:p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1</a:t>
                  </a:r>
                </a:p>
                <a:p>
                  <a:r>
                    <a:rPr lang="en-SG" sz="1400" i="1" dirty="0"/>
                    <a:t>X</a:t>
                  </a:r>
                  <a:r>
                    <a:rPr lang="en-SG" sz="1400" baseline="-25000" dirty="0"/>
                    <a:t>0</a:t>
                  </a:r>
                  <a:endParaRPr lang="en-US" sz="1400" baseline="-250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11A460-E50F-A8A5-B3BF-94E89E358781}"/>
                    </a:ext>
                  </a:extLst>
                </p:cNvPr>
                <p:cNvSpPr txBox="1"/>
                <p:nvPr/>
              </p:nvSpPr>
              <p:spPr>
                <a:xfrm>
                  <a:off x="6433363" y="1468510"/>
                  <a:ext cx="1268488" cy="60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en-SG" dirty="0"/>
                    <a:t>4-bit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en-SG" dirty="0"/>
                    <a:t>// adder</a:t>
                  </a:r>
                  <a:endParaRPr lang="en-US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DFF7265-3FAA-AAAE-A4C3-EC5888B4D952}"/>
                    </a:ext>
                  </a:extLst>
                </p:cNvPr>
                <p:cNvSpPr txBox="1"/>
                <p:nvPr/>
              </p:nvSpPr>
              <p:spPr>
                <a:xfrm>
                  <a:off x="7220176" y="2364505"/>
                  <a:ext cx="6596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i="1" dirty="0" err="1"/>
                    <a:t>Cout</a:t>
                  </a:r>
                  <a:endParaRPr lang="en-US" sz="1400" i="1" dirty="0"/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20FAD6-6BED-5316-AAE8-93E0CCB9BC75}"/>
                  </a:ext>
                </a:extLst>
              </p:cNvPr>
              <p:cNvSpPr txBox="1"/>
              <p:nvPr/>
            </p:nvSpPr>
            <p:spPr>
              <a:xfrm>
                <a:off x="4754370" y="3013602"/>
                <a:ext cx="5181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3</a:t>
                </a:r>
              </a:p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2</a:t>
                </a:r>
              </a:p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1</a:t>
                </a:r>
              </a:p>
              <a:p>
                <a:r>
                  <a:rPr lang="en-SG" sz="1400" i="1" dirty="0"/>
                  <a:t>Y</a:t>
                </a:r>
                <a:r>
                  <a:rPr lang="en-SG" sz="1400" baseline="-25000" dirty="0"/>
                  <a:t>0</a:t>
                </a:r>
                <a:endParaRPr lang="en-US" sz="1400" baseline="-25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A733C58-538C-3381-DCDD-453443189E2E}"/>
                  </a:ext>
                </a:extLst>
              </p:cNvPr>
              <p:cNvSpPr txBox="1"/>
              <p:nvPr/>
            </p:nvSpPr>
            <p:spPr>
              <a:xfrm>
                <a:off x="5892152" y="2577818"/>
                <a:ext cx="5181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3</a:t>
                </a:r>
              </a:p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2</a:t>
                </a:r>
              </a:p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1</a:t>
                </a:r>
              </a:p>
              <a:p>
                <a:r>
                  <a:rPr lang="en-SG" sz="1400" i="1" dirty="0"/>
                  <a:t>S</a:t>
                </a:r>
                <a:r>
                  <a:rPr lang="en-SG" sz="1400" baseline="-25000" dirty="0"/>
                  <a:t>0</a:t>
                </a:r>
                <a:endParaRPr lang="en-US" sz="1400" baseline="-250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D3CFE78-1090-DC9F-70DB-AA3986F2EBF7}"/>
                </a:ext>
              </a:extLst>
            </p:cNvPr>
            <p:cNvGrpSpPr/>
            <p:nvPr/>
          </p:nvGrpSpPr>
          <p:grpSpPr>
            <a:xfrm>
              <a:off x="4534357" y="3204390"/>
              <a:ext cx="217817" cy="695642"/>
              <a:chOff x="4523438" y="2052408"/>
              <a:chExt cx="217817" cy="69564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6D03222-80E7-F073-568A-EE33ED8DF5B5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C0D2D83-4207-9209-D5A9-C18D3A829223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B8E6A01-EC57-1424-FFF6-F31414CE9238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B7AD676-5EB4-3A69-C41D-3093CD399E7C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AC26585-4269-05F0-7C99-19A600C50897}"/>
                </a:ext>
              </a:extLst>
            </p:cNvPr>
            <p:cNvGrpSpPr/>
            <p:nvPr/>
          </p:nvGrpSpPr>
          <p:grpSpPr>
            <a:xfrm>
              <a:off x="6210243" y="2797903"/>
              <a:ext cx="217817" cy="695642"/>
              <a:chOff x="4523438" y="2052408"/>
              <a:chExt cx="217817" cy="69564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99939DC-ECB6-C3A2-E528-A326698CFCA2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ABFE9E5-10B7-9B6C-1BA6-C9F0071119BC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A7D4D2D-3110-EE56-419B-E1B73AAD0D38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CE9AD97-2C9C-4863-D578-288FB5F75286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E31FCB1-3B6A-AB73-5E4F-4AA4C1462650}"/>
              </a:ext>
            </a:extLst>
          </p:cNvPr>
          <p:cNvGrpSpPr/>
          <p:nvPr/>
        </p:nvGrpSpPr>
        <p:grpSpPr>
          <a:xfrm>
            <a:off x="8006346" y="2315682"/>
            <a:ext cx="1904622" cy="3284622"/>
            <a:chOff x="6734659" y="2287107"/>
            <a:chExt cx="1904622" cy="3284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CE7BBAD-2992-8266-2E4A-29EC7CC8AC81}"/>
                </a:ext>
              </a:extLst>
            </p:cNvPr>
            <p:cNvGrpSpPr/>
            <p:nvPr/>
          </p:nvGrpSpPr>
          <p:grpSpPr>
            <a:xfrm>
              <a:off x="6734659" y="2287107"/>
              <a:ext cx="1904622" cy="3067727"/>
              <a:chOff x="4523438" y="1261588"/>
              <a:chExt cx="1904622" cy="306772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E93A9CB-0749-EC38-1084-D22480EC741B}"/>
                  </a:ext>
                </a:extLst>
              </p:cNvPr>
              <p:cNvGrpSpPr/>
              <p:nvPr/>
            </p:nvGrpSpPr>
            <p:grpSpPr>
              <a:xfrm>
                <a:off x="4523438" y="2052408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E340EC5-4C0B-7BA5-A36F-AB175DAA9B43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FA5EDC2-9CBE-3E4A-3C0F-2FC655607FA8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0EC9C32C-FAE1-D9E8-E893-AEE8AE15F36D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9CA3054F-3B0B-BFD1-3D23-706B2E3531B5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D58D2AF1-CBE1-589D-B30F-C5C16944114E}"/>
                  </a:ext>
                </a:extLst>
              </p:cNvPr>
              <p:cNvGrpSpPr/>
              <p:nvPr/>
            </p:nvGrpSpPr>
            <p:grpSpPr>
              <a:xfrm>
                <a:off x="4741256" y="1261588"/>
                <a:ext cx="1669056" cy="3067727"/>
                <a:chOff x="4741256" y="1261588"/>
                <a:chExt cx="1669056" cy="3067727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3B454F21-EBFF-4090-FAF3-B35ED8D0F11F}"/>
                    </a:ext>
                  </a:extLst>
                </p:cNvPr>
                <p:cNvGrpSpPr/>
                <p:nvPr/>
              </p:nvGrpSpPr>
              <p:grpSpPr>
                <a:xfrm>
                  <a:off x="4741256" y="1261588"/>
                  <a:ext cx="1451240" cy="3067727"/>
                  <a:chOff x="6291875" y="1545366"/>
                  <a:chExt cx="1451240" cy="3067727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347686B-E308-C966-7593-EB1ED3BAF612}"/>
                      </a:ext>
                    </a:extLst>
                  </p:cNvPr>
                  <p:cNvSpPr/>
                  <p:nvPr/>
                </p:nvSpPr>
                <p:spPr>
                  <a:xfrm>
                    <a:off x="6291875" y="1545366"/>
                    <a:ext cx="1451240" cy="305767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SG" b="1" dirty="0" err="1"/>
                      <a:t>Cin</a:t>
                    </a:r>
                    <a:endParaRPr lang="en-US" b="1" dirty="0"/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518874C5-F7FB-9CB2-5DA3-7B1FC69DA06A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149" y="4274539"/>
                    <a:ext cx="4258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S</a:t>
                    </a:r>
                    <a:endParaRPr lang="en-US" sz="1600" i="1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3C70C9BA-D2A7-2520-21F4-E496A1346376}"/>
                      </a:ext>
                    </a:extLst>
                  </p:cNvPr>
                  <p:cNvSpPr txBox="1"/>
                  <p:nvPr/>
                </p:nvSpPr>
                <p:spPr>
                  <a:xfrm>
                    <a:off x="6304989" y="2132002"/>
                    <a:ext cx="51816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3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2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1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0</a:t>
                    </a:r>
                    <a:endParaRPr lang="en-US" sz="1600" baseline="-25000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BB9D2779-9D92-87D6-953D-FEDA47B5447C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251" y="1614261"/>
                    <a:ext cx="1268488" cy="608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Quad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2:1 MUX</a:t>
                    </a:r>
                    <a:endParaRPr lang="en-US" sz="2000" dirty="0"/>
                  </a:p>
                </p:txBody>
              </p: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12ED8D4-01D9-6D22-E82D-731DB20A0C71}"/>
                    </a:ext>
                  </a:extLst>
                </p:cNvPr>
                <p:cNvSpPr txBox="1"/>
                <p:nvPr/>
              </p:nvSpPr>
              <p:spPr>
                <a:xfrm>
                  <a:off x="4754370" y="30136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9F21A6F-72A9-D45D-B53D-20ECA6DCE3F2}"/>
                    </a:ext>
                  </a:extLst>
                </p:cNvPr>
                <p:cNvSpPr txBox="1"/>
                <p:nvPr/>
              </p:nvSpPr>
              <p:spPr>
                <a:xfrm>
                  <a:off x="5892152" y="2577818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CEE6A0A-0C1A-B443-9147-E506FC8476DB}"/>
                  </a:ext>
                </a:extLst>
              </p:cNvPr>
              <p:cNvGrpSpPr/>
              <p:nvPr/>
            </p:nvGrpSpPr>
            <p:grpSpPr>
              <a:xfrm>
                <a:off x="4534357" y="3204390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660DD177-7422-AD29-ABDB-3E851A9FD14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1D4A7F5-C792-378F-E58B-FC6D5B02DA44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6A9A604-3837-5852-A4DF-495326B62AFE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A7943B2-63E2-026B-D40D-CE51229145AB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F97F388-41E9-796C-3652-8743B8FEB242}"/>
                  </a:ext>
                </a:extLst>
              </p:cNvPr>
              <p:cNvGrpSpPr/>
              <p:nvPr/>
            </p:nvGrpSpPr>
            <p:grpSpPr>
              <a:xfrm>
                <a:off x="6210243" y="2797903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D5078CC-CEF1-272A-ACB5-29400E8E214A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24D392A-BA60-B4EF-011D-1CBDE20D7397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CF3436C-FAAA-53CB-42D2-7262EBFC6653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2DB6046F-7B9F-46AD-E734-00E038232A7C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274A24-6467-1694-2663-56E60C399488}"/>
                </a:ext>
              </a:extLst>
            </p:cNvPr>
            <p:cNvCxnSpPr/>
            <p:nvPr/>
          </p:nvCxnSpPr>
          <p:spPr>
            <a:xfrm>
              <a:off x="7686970" y="5339320"/>
              <a:ext cx="0" cy="232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C2F63CA-BCDC-D57A-7B7C-5F8DB3454384}"/>
              </a:ext>
            </a:extLst>
          </p:cNvPr>
          <p:cNvSpPr txBox="1"/>
          <p:nvPr/>
        </p:nvSpPr>
        <p:spPr>
          <a:xfrm>
            <a:off x="4152196" y="183723"/>
            <a:ext cx="16857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Solution #2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509AF52-13C1-5B6F-9DF2-1083F452CE2F}"/>
              </a:ext>
            </a:extLst>
          </p:cNvPr>
          <p:cNvGrpSpPr/>
          <p:nvPr/>
        </p:nvGrpSpPr>
        <p:grpSpPr>
          <a:xfrm>
            <a:off x="2459554" y="3369070"/>
            <a:ext cx="171360" cy="210960"/>
            <a:chOff x="2459554" y="3369070"/>
            <a:chExt cx="17136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6880F7C-742C-033F-EEF2-499122538BC2}"/>
                    </a:ext>
                  </a:extLst>
                </p14:cNvPr>
                <p14:cNvContentPartPr/>
                <p14:nvPr/>
              </p14:nvContentPartPr>
              <p14:xfrm>
                <a:off x="2459554" y="3369070"/>
                <a:ext cx="136080" cy="210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6880F7C-742C-033F-EEF2-499122538B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3434" y="3362950"/>
                  <a:ext cx="148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E9F16AF-024E-50A0-3586-C351C4D29206}"/>
                    </a:ext>
                  </a:extLst>
                </p14:cNvPr>
                <p14:cNvContentPartPr/>
                <p14:nvPr/>
              </p14:nvContentPartPr>
              <p14:xfrm>
                <a:off x="2475754" y="3519190"/>
                <a:ext cx="155160" cy="29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E9F16AF-024E-50A0-3586-C351C4D292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9634" y="3513070"/>
                  <a:ext cx="16740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3587FC-C67A-4200-A5A6-0730BFE43F17}"/>
                  </a:ext>
                </a:extLst>
              </p14:cNvPr>
              <p14:cNvContentPartPr/>
              <p14:nvPr/>
            </p14:nvContentPartPr>
            <p14:xfrm>
              <a:off x="2462434" y="3662830"/>
              <a:ext cx="169200" cy="18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3587FC-C67A-4200-A5A6-0730BFE43F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6314" y="3656710"/>
                <a:ext cx="181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FE7E95-8633-CB17-ADF2-9625AE8970D0}"/>
                  </a:ext>
                </a:extLst>
              </p14:cNvPr>
              <p14:cNvContentPartPr/>
              <p14:nvPr/>
            </p14:nvContentPartPr>
            <p14:xfrm>
              <a:off x="2496274" y="3955150"/>
              <a:ext cx="146520" cy="9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FE7E95-8633-CB17-ADF2-9625AE8970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0154" y="3949030"/>
                <a:ext cx="15876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42D36286-B007-0C85-630A-415746405873}"/>
              </a:ext>
            </a:extLst>
          </p:cNvPr>
          <p:cNvGrpSpPr/>
          <p:nvPr/>
        </p:nvGrpSpPr>
        <p:grpSpPr>
          <a:xfrm>
            <a:off x="2436514" y="4226950"/>
            <a:ext cx="177120" cy="223560"/>
            <a:chOff x="2436514" y="4226950"/>
            <a:chExt cx="17712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60504B-78E7-D022-0B46-6ACA3F990CD9}"/>
                    </a:ext>
                  </a:extLst>
                </p14:cNvPr>
                <p14:cNvContentPartPr/>
                <p14:nvPr/>
              </p14:nvContentPartPr>
              <p14:xfrm>
                <a:off x="2487634" y="4244590"/>
                <a:ext cx="5760" cy="12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60504B-78E7-D022-0B46-6ACA3F990C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1514" y="4238470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38EDD5-943D-F94C-59D9-B19213F7D06D}"/>
                    </a:ext>
                  </a:extLst>
                </p14:cNvPr>
                <p14:cNvContentPartPr/>
                <p14:nvPr/>
              </p14:nvContentPartPr>
              <p14:xfrm>
                <a:off x="2436514" y="4226950"/>
                <a:ext cx="177120" cy="22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38EDD5-943D-F94C-59D9-B19213F7D0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30394" y="4220830"/>
                  <a:ext cx="1893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D320B61-323A-6A97-A78E-9DBDA5BC9753}"/>
              </a:ext>
            </a:extLst>
          </p:cNvPr>
          <p:cNvGrpSpPr/>
          <p:nvPr/>
        </p:nvGrpSpPr>
        <p:grpSpPr>
          <a:xfrm>
            <a:off x="2485474" y="5191030"/>
            <a:ext cx="122400" cy="153720"/>
            <a:chOff x="2485474" y="5191030"/>
            <a:chExt cx="12240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CA9E80-91A7-6E24-1228-B7829281A5EF}"/>
                    </a:ext>
                  </a:extLst>
                </p14:cNvPr>
                <p14:cNvContentPartPr/>
                <p14:nvPr/>
              </p14:nvContentPartPr>
              <p14:xfrm>
                <a:off x="2492314" y="5191030"/>
                <a:ext cx="93600" cy="153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CA9E80-91A7-6E24-1228-B7829281A5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6194" y="5184910"/>
                  <a:ext cx="105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C8956DE-1325-CD95-6256-5FA6D55CD3AA}"/>
                    </a:ext>
                  </a:extLst>
                </p14:cNvPr>
                <p14:cNvContentPartPr/>
                <p14:nvPr/>
              </p14:nvContentPartPr>
              <p14:xfrm>
                <a:off x="2485474" y="5270230"/>
                <a:ext cx="122400" cy="59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C8956DE-1325-CD95-6256-5FA6D55CD3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9354" y="5264110"/>
                  <a:ext cx="1346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A41E510-AAB3-9193-A893-F391ECD167A2}"/>
              </a:ext>
            </a:extLst>
          </p:cNvPr>
          <p:cNvGrpSpPr/>
          <p:nvPr/>
        </p:nvGrpSpPr>
        <p:grpSpPr>
          <a:xfrm>
            <a:off x="2510674" y="5443030"/>
            <a:ext cx="132480" cy="204120"/>
            <a:chOff x="2510674" y="5443030"/>
            <a:chExt cx="13248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0C38AB2-CED1-438D-82AA-A8578B162A3F}"/>
                    </a:ext>
                  </a:extLst>
                </p14:cNvPr>
                <p14:cNvContentPartPr/>
                <p14:nvPr/>
              </p14:nvContentPartPr>
              <p14:xfrm>
                <a:off x="2533354" y="5527270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0C38AB2-CED1-438D-82AA-A8578B162A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27234" y="55211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42B2503-57F0-35F2-997F-D19CD504951D}"/>
                    </a:ext>
                  </a:extLst>
                </p14:cNvPr>
                <p14:cNvContentPartPr/>
                <p14:nvPr/>
              </p14:nvContentPartPr>
              <p14:xfrm>
                <a:off x="2510674" y="5443030"/>
                <a:ext cx="132480" cy="204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42B2503-57F0-35F2-997F-D19CD50495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4554" y="5436910"/>
                  <a:ext cx="14472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8695FD6-EB43-5686-DAF4-AA73546834D6}"/>
                  </a:ext>
                </a:extLst>
              </p14:cNvPr>
              <p14:cNvContentPartPr/>
              <p14:nvPr/>
            </p14:nvContentPartPr>
            <p14:xfrm>
              <a:off x="2498074" y="5805910"/>
              <a:ext cx="175320" cy="78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8695FD6-EB43-5686-DAF4-AA73546834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91954" y="5799790"/>
                <a:ext cx="18756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CDC88E6-AC07-8385-A7A1-FE68A7443229}"/>
              </a:ext>
            </a:extLst>
          </p:cNvPr>
          <p:cNvGrpSpPr/>
          <p:nvPr/>
        </p:nvGrpSpPr>
        <p:grpSpPr>
          <a:xfrm>
            <a:off x="2458474" y="6014350"/>
            <a:ext cx="202680" cy="203760"/>
            <a:chOff x="2458474" y="6014350"/>
            <a:chExt cx="20268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003713-37B6-BB84-DE6E-8821B5B962C9}"/>
                    </a:ext>
                  </a:extLst>
                </p14:cNvPr>
                <p14:cNvContentPartPr/>
                <p14:nvPr/>
              </p14:nvContentPartPr>
              <p14:xfrm>
                <a:off x="2543434" y="6034150"/>
                <a:ext cx="15480" cy="106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003713-37B6-BB84-DE6E-8821B5B962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7314" y="6028030"/>
                  <a:ext cx="27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10BE411-5EA4-1A06-9591-A53EBF242E7B}"/>
                    </a:ext>
                  </a:extLst>
                </p14:cNvPr>
                <p14:cNvContentPartPr/>
                <p14:nvPr/>
              </p14:nvContentPartPr>
              <p14:xfrm>
                <a:off x="2458474" y="6014350"/>
                <a:ext cx="202680" cy="203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10BE411-5EA4-1A06-9591-A53EBF242E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52354" y="6008230"/>
                  <a:ext cx="21492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F2DA611-3C95-0AF7-C659-9464DDCAC526}"/>
                  </a:ext>
                </a:extLst>
              </p14:cNvPr>
              <p14:cNvContentPartPr/>
              <p14:nvPr/>
            </p14:nvContentPartPr>
            <p14:xfrm>
              <a:off x="5173234" y="4606390"/>
              <a:ext cx="108720" cy="96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F2DA611-3C95-0AF7-C659-9464DDCAC5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67114" y="4600270"/>
                <a:ext cx="1209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EBB962D-27A7-B9B3-CEBC-2004513F2698}"/>
                  </a:ext>
                </a:extLst>
              </p14:cNvPr>
              <p14:cNvContentPartPr/>
              <p14:nvPr/>
            </p14:nvContentPartPr>
            <p14:xfrm>
              <a:off x="4202314" y="5320990"/>
              <a:ext cx="3402720" cy="116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EBB962D-27A7-B9B3-CEBC-2004513F26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96194" y="5314870"/>
                <a:ext cx="341496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C630C76-FE51-0E31-4AF1-7D08653B1384}"/>
              </a:ext>
            </a:extLst>
          </p:cNvPr>
          <p:cNvGrpSpPr/>
          <p:nvPr/>
        </p:nvGrpSpPr>
        <p:grpSpPr>
          <a:xfrm>
            <a:off x="4262074" y="4482190"/>
            <a:ext cx="3812400" cy="1444320"/>
            <a:chOff x="4262074" y="4482190"/>
            <a:chExt cx="3812400" cy="14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F8B6865-6B61-9512-FF6E-213F86655752}"/>
                    </a:ext>
                  </a:extLst>
                </p14:cNvPr>
                <p14:cNvContentPartPr/>
                <p14:nvPr/>
              </p14:nvContentPartPr>
              <p14:xfrm>
                <a:off x="7552474" y="4482190"/>
                <a:ext cx="501840" cy="854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F8B6865-6B61-9512-FF6E-213F866557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46354" y="4476070"/>
                  <a:ext cx="51408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AA71049-B647-9768-4DCE-DB53395D2628}"/>
                    </a:ext>
                  </a:extLst>
                </p14:cNvPr>
                <p14:cNvContentPartPr/>
                <p14:nvPr/>
              </p14:nvContentPartPr>
              <p14:xfrm>
                <a:off x="7719874" y="4693150"/>
                <a:ext cx="325080" cy="981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AA71049-B647-9768-4DCE-DB53395D26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13754" y="4687030"/>
                  <a:ext cx="337320" cy="9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F923331-BA6F-17AB-8891-F7215EC2BFDF}"/>
                    </a:ext>
                  </a:extLst>
                </p14:cNvPr>
                <p14:cNvContentPartPr/>
                <p14:nvPr/>
              </p14:nvContentPartPr>
              <p14:xfrm>
                <a:off x="7864954" y="4936150"/>
                <a:ext cx="209520" cy="990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F923331-BA6F-17AB-8891-F7215EC2BF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8834" y="4930030"/>
                  <a:ext cx="22176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05A273-6E30-9209-281F-8F0A724A3296}"/>
                    </a:ext>
                  </a:extLst>
                </p14:cNvPr>
                <p14:cNvContentPartPr/>
                <p14:nvPr/>
              </p14:nvContentPartPr>
              <p14:xfrm>
                <a:off x="4262074" y="5619430"/>
                <a:ext cx="3460320" cy="67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05A273-6E30-9209-281F-8F0A724A32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55954" y="5613310"/>
                  <a:ext cx="347256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15D4DAB-53E1-C2FB-6217-C8C9EBB2FD93}"/>
                  </a:ext>
                </a:extLst>
              </p14:cNvPr>
              <p14:cNvContentPartPr/>
              <p14:nvPr/>
            </p14:nvContentPartPr>
            <p14:xfrm>
              <a:off x="4268194" y="5856670"/>
              <a:ext cx="3606840" cy="70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15D4DAB-53E1-C2FB-6217-C8C9EBB2FD9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62074" y="5850550"/>
                <a:ext cx="36190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7DE4AB4-133E-D0C1-A415-178E14CF5DC0}"/>
                  </a:ext>
                </a:extLst>
              </p14:cNvPr>
              <p14:cNvContentPartPr/>
              <p14:nvPr/>
            </p14:nvContentPartPr>
            <p14:xfrm>
              <a:off x="7860994" y="4216870"/>
              <a:ext cx="93600" cy="119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7DE4AB4-133E-D0C1-A415-178E14CF5DC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54874" y="4210750"/>
                <a:ext cx="1058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52A4202-73CC-4CB7-B1D5-2FE205003254}"/>
                  </a:ext>
                </a:extLst>
              </p14:cNvPr>
              <p14:cNvContentPartPr/>
              <p14:nvPr/>
            </p14:nvContentPartPr>
            <p14:xfrm>
              <a:off x="7205074" y="3059830"/>
              <a:ext cx="799560" cy="525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52A4202-73CC-4CB7-B1D5-2FE20500325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98954" y="3053710"/>
                <a:ext cx="81180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6B3159-72A0-7CA7-EB39-5C0AD0A62E06}"/>
              </a:ext>
            </a:extLst>
          </p:cNvPr>
          <p:cNvGrpSpPr/>
          <p:nvPr/>
        </p:nvGrpSpPr>
        <p:grpSpPr>
          <a:xfrm>
            <a:off x="7224154" y="3294550"/>
            <a:ext cx="846000" cy="287640"/>
            <a:chOff x="7224154" y="3294550"/>
            <a:chExt cx="84600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3680987-9EBE-3C0B-7A9B-4B76A8375292}"/>
                    </a:ext>
                  </a:extLst>
                </p14:cNvPr>
                <p14:cNvContentPartPr/>
                <p14:nvPr/>
              </p14:nvContentPartPr>
              <p14:xfrm>
                <a:off x="7224154" y="3294550"/>
                <a:ext cx="846000" cy="69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3680987-9EBE-3C0B-7A9B-4B76A83752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18034" y="3288430"/>
                  <a:ext cx="858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1367118-8C0A-4793-9786-3F9109182AFD}"/>
                    </a:ext>
                  </a:extLst>
                </p14:cNvPr>
                <p14:cNvContentPartPr/>
                <p14:nvPr/>
              </p14:nvContentPartPr>
              <p14:xfrm>
                <a:off x="7224514" y="3518110"/>
                <a:ext cx="809640" cy="64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1367118-8C0A-4793-9786-3F9109182A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18394" y="3511990"/>
                  <a:ext cx="82188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FB3EA4C-C022-3143-CB49-99B674585755}"/>
                  </a:ext>
                </a:extLst>
              </p14:cNvPr>
              <p14:cNvContentPartPr/>
              <p14:nvPr/>
            </p14:nvContentPartPr>
            <p14:xfrm>
              <a:off x="7226314" y="3767230"/>
              <a:ext cx="879480" cy="561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FB3EA4C-C022-3143-CB49-99B6745857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20194" y="3761110"/>
                <a:ext cx="89172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B142C4C-5CD4-5730-1645-A9D3E84AD418}"/>
              </a:ext>
            </a:extLst>
          </p:cNvPr>
          <p:cNvGrpSpPr/>
          <p:nvPr/>
        </p:nvGrpSpPr>
        <p:grpSpPr>
          <a:xfrm>
            <a:off x="8911474" y="5696830"/>
            <a:ext cx="140400" cy="190080"/>
            <a:chOff x="8911474" y="5696830"/>
            <a:chExt cx="14040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7E481D8-3B2C-E8A7-715E-56DD354041E4}"/>
                    </a:ext>
                  </a:extLst>
                </p14:cNvPr>
                <p14:cNvContentPartPr/>
                <p14:nvPr/>
              </p14:nvContentPartPr>
              <p14:xfrm>
                <a:off x="8911474" y="5696830"/>
                <a:ext cx="140400" cy="190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7E481D8-3B2C-E8A7-715E-56DD354041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05354" y="5690710"/>
                  <a:ext cx="152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A62C15D-9886-0629-633E-61B228304EE6}"/>
                    </a:ext>
                  </a:extLst>
                </p14:cNvPr>
                <p14:cNvContentPartPr/>
                <p14:nvPr/>
              </p14:nvContentPartPr>
              <p14:xfrm>
                <a:off x="8925154" y="5792230"/>
                <a:ext cx="105120" cy="7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A62C15D-9886-0629-633E-61B228304E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19034" y="5786110"/>
                  <a:ext cx="1173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0A26972-EA50-687A-3E65-175A82B961AD}"/>
              </a:ext>
            </a:extLst>
          </p:cNvPr>
          <p:cNvGrpSpPr/>
          <p:nvPr/>
        </p:nvGrpSpPr>
        <p:grpSpPr>
          <a:xfrm>
            <a:off x="9952594" y="3964150"/>
            <a:ext cx="199440" cy="737640"/>
            <a:chOff x="9952594" y="3964150"/>
            <a:chExt cx="199440" cy="73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D1817DD-4181-AD38-1044-095D2A8BDA05}"/>
                    </a:ext>
                  </a:extLst>
                </p14:cNvPr>
                <p14:cNvContentPartPr/>
                <p14:nvPr/>
              </p14:nvContentPartPr>
              <p14:xfrm>
                <a:off x="9967714" y="4037590"/>
                <a:ext cx="7560" cy="111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D1817DD-4181-AD38-1044-095D2A8BDA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61594" y="4031470"/>
                  <a:ext cx="19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BC92EA0-F0DE-83F8-E4B8-FAC1B640A93B}"/>
                    </a:ext>
                  </a:extLst>
                </p14:cNvPr>
                <p14:cNvContentPartPr/>
                <p14:nvPr/>
              </p14:nvContentPartPr>
              <p14:xfrm>
                <a:off x="9967714" y="3964150"/>
                <a:ext cx="124560" cy="105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BC92EA0-F0DE-83F8-E4B8-FAC1B640A93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61594" y="3958030"/>
                  <a:ext cx="136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82DBDF6-58FA-ADA9-1D79-FAE234413045}"/>
                    </a:ext>
                  </a:extLst>
                </p14:cNvPr>
                <p14:cNvContentPartPr/>
                <p14:nvPr/>
              </p14:nvContentPartPr>
              <p14:xfrm>
                <a:off x="9952594" y="4058470"/>
                <a:ext cx="118080" cy="16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82DBDF6-58FA-ADA9-1D79-FAE2344130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46474" y="4052350"/>
                  <a:ext cx="130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013035A-9D31-6FF4-A60C-13EC592A3FC8}"/>
                    </a:ext>
                  </a:extLst>
                </p14:cNvPr>
                <p14:cNvContentPartPr/>
                <p14:nvPr/>
              </p14:nvContentPartPr>
              <p14:xfrm>
                <a:off x="9964834" y="4274110"/>
                <a:ext cx="95400" cy="155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013035A-9D31-6FF4-A60C-13EC592A3F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58714" y="4267990"/>
                  <a:ext cx="107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3005351-496B-F87C-15B9-38254409F0D8}"/>
                    </a:ext>
                  </a:extLst>
                </p14:cNvPr>
                <p14:cNvContentPartPr/>
                <p14:nvPr/>
              </p14:nvContentPartPr>
              <p14:xfrm>
                <a:off x="10002634" y="4361230"/>
                <a:ext cx="79920" cy="16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3005351-496B-F87C-15B9-38254409F0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96514" y="4355110"/>
                  <a:ext cx="92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B39E253-3CA8-C117-C616-DA3166E92788}"/>
                    </a:ext>
                  </a:extLst>
                </p14:cNvPr>
                <p14:cNvContentPartPr/>
                <p14:nvPr/>
              </p14:nvContentPartPr>
              <p14:xfrm>
                <a:off x="10010914" y="4538710"/>
                <a:ext cx="141120" cy="163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B39E253-3CA8-C117-C616-DA3166E927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04794" y="4532590"/>
                  <a:ext cx="153360" cy="17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30DBAC42-BB22-8B00-EBEB-856DCF163299}"/>
              </a:ext>
            </a:extLst>
          </p:cNvPr>
          <p:cNvSpPr txBox="1"/>
          <p:nvPr/>
        </p:nvSpPr>
        <p:spPr>
          <a:xfrm>
            <a:off x="6815232" y="108765"/>
            <a:ext cx="487532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/>
              <a:t>Ideas:</a:t>
            </a:r>
          </a:p>
          <a:p>
            <a:pPr marL="342900" indent="-342900">
              <a:buAutoNum type="arabicPeriod"/>
            </a:pPr>
            <a:r>
              <a:rPr lang="en-SG" sz="2000" dirty="0"/>
              <a:t>If </a:t>
            </a:r>
            <a:r>
              <a:rPr lang="en-SG" sz="2000" i="1" dirty="0"/>
              <a:t>A</a:t>
            </a:r>
            <a:r>
              <a:rPr lang="en-SG" sz="2000" dirty="0"/>
              <a:t>=1 (or </a:t>
            </a:r>
            <a:r>
              <a:rPr lang="en-SG" sz="2000" i="1" dirty="0"/>
              <a:t>D</a:t>
            </a:r>
            <a:r>
              <a:rPr lang="en-SG" sz="2000" dirty="0"/>
              <a:t>=0), count #1s in </a:t>
            </a:r>
            <a:r>
              <a:rPr lang="en-SG" sz="2000" i="1" dirty="0"/>
              <a:t>ABCD</a:t>
            </a:r>
            <a:r>
              <a:rPr lang="en-SG" sz="2000" dirty="0"/>
              <a:t>.</a:t>
            </a:r>
          </a:p>
          <a:p>
            <a:pPr marL="342900" indent="-342900">
              <a:buAutoNum type="arabicPeriod"/>
            </a:pPr>
            <a:r>
              <a:rPr lang="en-SG" sz="2000" dirty="0"/>
              <a:t>If </a:t>
            </a:r>
            <a:r>
              <a:rPr lang="en-SG" sz="2000" i="1" dirty="0"/>
              <a:t>A</a:t>
            </a:r>
            <a:r>
              <a:rPr lang="en-SG" sz="2000" dirty="0"/>
              <a:t>=0 (or </a:t>
            </a:r>
            <a:r>
              <a:rPr lang="en-SG" sz="2000" i="1" dirty="0"/>
              <a:t>D</a:t>
            </a:r>
            <a:r>
              <a:rPr lang="en-SG" sz="2000" dirty="0"/>
              <a:t>=1), #1s + 2 </a:t>
            </a:r>
            <a:r>
              <a:rPr lang="en-SG" sz="2000" dirty="0">
                <a:sym typeface="Symbol" panose="05050102010706020507" pitchFamily="18" charset="2"/>
              </a:rPr>
              <a:t> </a:t>
            </a:r>
            <a:r>
              <a:rPr lang="en-SG" sz="2000" dirty="0"/>
              <a:t>#0s.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98DC81B-7C41-8613-9D37-D8C149083245}"/>
                  </a:ext>
                </a:extLst>
              </p14:cNvPr>
              <p14:cNvContentPartPr/>
              <p14:nvPr/>
            </p14:nvContentPartPr>
            <p14:xfrm>
              <a:off x="4921954" y="3960190"/>
              <a:ext cx="456840" cy="1729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98DC81B-7C41-8613-9D37-D8C1490832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15834" y="3954070"/>
                <a:ext cx="469080" cy="174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7C4A349-7EA0-74CE-8837-EB3DCACE2E1C}"/>
              </a:ext>
            </a:extLst>
          </p:cNvPr>
          <p:cNvGrpSpPr/>
          <p:nvPr/>
        </p:nvGrpSpPr>
        <p:grpSpPr>
          <a:xfrm>
            <a:off x="4739434" y="3730510"/>
            <a:ext cx="643680" cy="2196360"/>
            <a:chOff x="4739434" y="3730510"/>
            <a:chExt cx="643680" cy="21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25B169F-6EEB-8820-D39C-E9B57914D2DE}"/>
                    </a:ext>
                  </a:extLst>
                </p14:cNvPr>
                <p14:cNvContentPartPr/>
                <p14:nvPr/>
              </p14:nvContentPartPr>
              <p14:xfrm>
                <a:off x="5075674" y="3730510"/>
                <a:ext cx="267480" cy="1676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25B169F-6EEB-8820-D39C-E9B57914D2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69554" y="3724390"/>
                  <a:ext cx="2797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CCD9CB5-8716-B869-05D6-15BAC75E6AB7}"/>
                    </a:ext>
                  </a:extLst>
                </p14:cNvPr>
                <p14:cNvContentPartPr/>
                <p14:nvPr/>
              </p14:nvContentPartPr>
              <p14:xfrm>
                <a:off x="4739434" y="4197790"/>
                <a:ext cx="643680" cy="1688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CCD9CB5-8716-B869-05D6-15BAC75E6AB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33314" y="4191670"/>
                  <a:ext cx="655920" cy="17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8BC9B2B-BE82-060C-9E5C-F94384BED583}"/>
                    </a:ext>
                  </a:extLst>
                </p14:cNvPr>
                <p14:cNvContentPartPr/>
                <p14:nvPr/>
              </p14:nvContentPartPr>
              <p14:xfrm>
                <a:off x="4752034" y="5841910"/>
                <a:ext cx="78480" cy="84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8BC9B2B-BE82-060C-9E5C-F94384BED58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45914" y="5835790"/>
                  <a:ext cx="90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7FCCAF2-17CC-DB57-4D7F-D4E991DCC310}"/>
                    </a:ext>
                  </a:extLst>
                </p14:cNvPr>
                <p14:cNvContentPartPr/>
                <p14:nvPr/>
              </p14:nvContentPartPr>
              <p14:xfrm>
                <a:off x="4894954" y="5600710"/>
                <a:ext cx="90720" cy="109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7FCCAF2-17CC-DB57-4D7F-D4E991DCC3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88834" y="5594590"/>
                  <a:ext cx="102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1E53463-C999-3FAE-1C76-38589C29E1B0}"/>
                    </a:ext>
                  </a:extLst>
                </p14:cNvPr>
                <p14:cNvContentPartPr/>
                <p14:nvPr/>
              </p14:nvContentPartPr>
              <p14:xfrm>
                <a:off x="5077474" y="5374990"/>
                <a:ext cx="81720" cy="91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1E53463-C999-3FAE-1C76-38589C29E1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1354" y="5368870"/>
                  <a:ext cx="9396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D45597D-A288-CDD2-21BC-D942A3EA3BA3}"/>
                  </a:ext>
                </a:extLst>
              </p14:cNvPr>
              <p14:cNvContentPartPr/>
              <p14:nvPr/>
            </p14:nvContentPartPr>
            <p14:xfrm>
              <a:off x="4215274" y="2800990"/>
              <a:ext cx="1221480" cy="1287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D45597D-A288-CDD2-21BC-D942A3EA3BA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209154" y="2794870"/>
                <a:ext cx="1233720" cy="12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0DAED92-CF57-861F-066D-CF5096874741}"/>
                  </a:ext>
                </a:extLst>
              </p14:cNvPr>
              <p14:cNvContentPartPr/>
              <p14:nvPr/>
            </p14:nvContentPartPr>
            <p14:xfrm>
              <a:off x="4212394" y="2577790"/>
              <a:ext cx="1170720" cy="12398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0DAED92-CF57-861F-066D-CF509687474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06274" y="2571670"/>
                <a:ext cx="1182960" cy="12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DE0524F-9AF9-A9AB-2AC9-0D2A75A0CF2A}"/>
              </a:ext>
            </a:extLst>
          </p:cNvPr>
          <p:cNvGrpSpPr/>
          <p:nvPr/>
        </p:nvGrpSpPr>
        <p:grpSpPr>
          <a:xfrm>
            <a:off x="4244434" y="2343430"/>
            <a:ext cx="1143000" cy="1262520"/>
            <a:chOff x="4244434" y="2343430"/>
            <a:chExt cx="1143000" cy="12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5DFBED5-AD08-0708-4DF1-79F95436B79E}"/>
                    </a:ext>
                  </a:extLst>
                </p14:cNvPr>
                <p14:cNvContentPartPr/>
                <p14:nvPr/>
              </p14:nvContentPartPr>
              <p14:xfrm>
                <a:off x="4244434" y="2343430"/>
                <a:ext cx="1143000" cy="1230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5DFBED5-AD08-0708-4DF1-79F95436B7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38314" y="2337310"/>
                  <a:ext cx="1155240" cy="12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8B2B27D-67F3-F007-523F-9B12E9934016}"/>
                    </a:ext>
                  </a:extLst>
                </p14:cNvPr>
                <p14:cNvContentPartPr/>
                <p14:nvPr/>
              </p14:nvContentPartPr>
              <p14:xfrm>
                <a:off x="5205274" y="2985670"/>
                <a:ext cx="119520" cy="102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8B2B27D-67F3-F007-523F-9B12E99340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99154" y="2979550"/>
                  <a:ext cx="131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740DAE9-D876-BDB9-2DA8-28705403FA1B}"/>
                    </a:ext>
                  </a:extLst>
                </p14:cNvPr>
                <p14:cNvContentPartPr/>
                <p14:nvPr/>
              </p14:nvContentPartPr>
              <p14:xfrm>
                <a:off x="5186554" y="3469150"/>
                <a:ext cx="149400" cy="136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740DAE9-D876-BDB9-2DA8-28705403FA1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80434" y="3463030"/>
                  <a:ext cx="161640" cy="14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098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F3692-2E91-02E2-2841-EA91FBDC5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A2184195-07F4-7813-BB43-3A411BF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B6D38A-1C4A-9CEC-0FE6-3BB7AAC10A47}"/>
              </a:ext>
            </a:extLst>
          </p:cNvPr>
          <p:cNvGraphicFramePr>
            <a:graphicFrameLocks noGrp="1"/>
          </p:cNvGraphicFramePr>
          <p:nvPr/>
        </p:nvGraphicFramePr>
        <p:xfrm>
          <a:off x="1316367" y="96109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57F3762-3D4C-E173-0607-374E09A72021}"/>
              </a:ext>
            </a:extLst>
          </p:cNvPr>
          <p:cNvGrpSpPr/>
          <p:nvPr/>
        </p:nvGrpSpPr>
        <p:grpSpPr>
          <a:xfrm>
            <a:off x="2724345" y="2933144"/>
            <a:ext cx="1536760" cy="1508937"/>
            <a:chOff x="5643832" y="2424029"/>
            <a:chExt cx="1536760" cy="15089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D35767-D8DC-DB45-99B2-3B52CBE96FA4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Count-0</a:t>
              </a:r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58A955-8187-3C4A-3F6F-D1EBE2D94CE3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7"/>
              <a:chOff x="5643832" y="2424029"/>
              <a:chExt cx="1536760" cy="1508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B329E6-76F4-88A6-E2B3-21594B89D6B7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b="1"/>
                  <a:t>Cin</a:t>
                </a:r>
                <a:endParaRPr lang="en-US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76730D-400A-D335-100E-7573B644900E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W</a:t>
                </a:r>
              </a:p>
              <a:p>
                <a:r>
                  <a:rPr lang="en-SG" sz="1600" i="1" dirty="0"/>
                  <a:t>X</a:t>
                </a:r>
              </a:p>
              <a:p>
                <a:r>
                  <a:rPr lang="en-SG" sz="1600" i="1" dirty="0"/>
                  <a:t>Y</a:t>
                </a:r>
              </a:p>
              <a:p>
                <a:r>
                  <a:rPr lang="en-SG" sz="1600" i="1" dirty="0"/>
                  <a:t>Z</a:t>
                </a:r>
                <a:endParaRPr lang="en-US" sz="1600" i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C029E7-49A7-7DD6-C734-19EE3577A315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0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F65581-5E9B-8C4C-0C71-56A233B4B6C3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593468A-F3E1-E9B5-C065-D10CF233004A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ADC1ADE-E273-BB20-01B4-B4D1059DFFF5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C9C75B5-5478-4120-5C85-5C464A25C82A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517622C-CEA1-2BBC-94D3-E49D07BA0D41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BA7592-D8C9-B962-3FFE-1A216645C292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34A23E5-28D4-4F23-6B58-BBC780F349FD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90D2EF9-37FC-BBC0-CD27-D9381CA7C4B5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4AB33BE-AAE3-3E3B-DAB1-19B9E75ECF9E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232FC1-F3DF-4055-5B20-45A463127C6C}"/>
              </a:ext>
            </a:extLst>
          </p:cNvPr>
          <p:cNvGrpSpPr/>
          <p:nvPr/>
        </p:nvGrpSpPr>
        <p:grpSpPr>
          <a:xfrm>
            <a:off x="2724345" y="4729632"/>
            <a:ext cx="1536760" cy="1508937"/>
            <a:chOff x="5643832" y="2424029"/>
            <a:chExt cx="1536760" cy="1508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EB859E-D7AE-3CDC-3CE0-EF31E5B4A999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Count-1</a:t>
              </a:r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7003D9B-D3AE-C49E-EB44-5065E89DAE9F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7"/>
              <a:chOff x="5643832" y="2424029"/>
              <a:chExt cx="1536760" cy="150893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8B9ECB3-B70A-C239-A014-ED33A7E36332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b="1"/>
                  <a:t>Cin</a:t>
                </a:r>
                <a:endParaRPr lang="en-US" sz="16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C54CDE-1BB4-19B9-F4F5-3418E31E5984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W</a:t>
                </a:r>
              </a:p>
              <a:p>
                <a:r>
                  <a:rPr lang="en-SG" sz="1600" i="1" dirty="0"/>
                  <a:t>X</a:t>
                </a:r>
              </a:p>
              <a:p>
                <a:r>
                  <a:rPr lang="en-SG" sz="1600" i="1" dirty="0"/>
                  <a:t>Y</a:t>
                </a:r>
              </a:p>
              <a:p>
                <a:r>
                  <a:rPr lang="en-SG" sz="1600" i="1" dirty="0"/>
                  <a:t>Z</a:t>
                </a:r>
                <a:endParaRPr lang="en-US" sz="1600" i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A45458-6B8F-A0EA-CC51-04CBB70EF300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8C3FCD3-AD9C-17AD-B4AA-4BCA76CABC30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FDBA5E11-106C-4908-8C38-CD8A20F00FD0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4C037B8-9AD1-6D30-2533-186E9366BCFB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817EC58-4E4E-0BF2-EECC-83D5B9F64A79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6BAD535-577D-19E1-7DC1-E96CEA39316B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644D00A-C15C-BB33-B407-922A5E7BB6F4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7078FBE-01C5-478D-E805-A3CD8E7E3E06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2F30B82-28ED-EC7D-06E7-71D1768598F3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FF4D155-793B-F228-44ED-2F9991B201EA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C017DE6-75A0-95AB-7E97-754F9B6BE5BE}"/>
              </a:ext>
            </a:extLst>
          </p:cNvPr>
          <p:cNvGrpSpPr/>
          <p:nvPr/>
        </p:nvGrpSpPr>
        <p:grpSpPr>
          <a:xfrm>
            <a:off x="8006346" y="2315682"/>
            <a:ext cx="1904622" cy="3284622"/>
            <a:chOff x="6734659" y="2287107"/>
            <a:chExt cx="1904622" cy="3284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802C35E-1AD7-35B9-A2B0-1F129F520DC4}"/>
                </a:ext>
              </a:extLst>
            </p:cNvPr>
            <p:cNvGrpSpPr/>
            <p:nvPr/>
          </p:nvGrpSpPr>
          <p:grpSpPr>
            <a:xfrm>
              <a:off x="6734659" y="2287107"/>
              <a:ext cx="1904622" cy="3067727"/>
              <a:chOff x="4523438" y="1261588"/>
              <a:chExt cx="1904622" cy="306772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4BADD44-069C-0D3B-BB16-CE6AE65E43EA}"/>
                  </a:ext>
                </a:extLst>
              </p:cNvPr>
              <p:cNvGrpSpPr/>
              <p:nvPr/>
            </p:nvGrpSpPr>
            <p:grpSpPr>
              <a:xfrm>
                <a:off x="4523438" y="2052408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3052528-D2FC-81B7-01A3-FA2A4198D241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E2B4047-FB28-6206-3DC4-11068C0ABD6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29E67C5-BBF3-F989-6BC0-0184821DFB12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363D27A-E793-334B-D810-32C39C56ADF4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FDE1F22-533E-F520-34C2-95255E1F9CF5}"/>
                  </a:ext>
                </a:extLst>
              </p:cNvPr>
              <p:cNvGrpSpPr/>
              <p:nvPr/>
            </p:nvGrpSpPr>
            <p:grpSpPr>
              <a:xfrm>
                <a:off x="4741256" y="1261588"/>
                <a:ext cx="1669056" cy="3067727"/>
                <a:chOff x="4741256" y="1261588"/>
                <a:chExt cx="1669056" cy="3067727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0B8FFD3B-2FB5-84F2-C007-066FAD136282}"/>
                    </a:ext>
                  </a:extLst>
                </p:cNvPr>
                <p:cNvGrpSpPr/>
                <p:nvPr/>
              </p:nvGrpSpPr>
              <p:grpSpPr>
                <a:xfrm>
                  <a:off x="4741256" y="1261588"/>
                  <a:ext cx="1451240" cy="3067727"/>
                  <a:chOff x="6291875" y="1545366"/>
                  <a:chExt cx="1451240" cy="3067727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9020D626-C5D0-962D-8C60-E76B3C48BB28}"/>
                      </a:ext>
                    </a:extLst>
                  </p:cNvPr>
                  <p:cNvSpPr/>
                  <p:nvPr/>
                </p:nvSpPr>
                <p:spPr>
                  <a:xfrm>
                    <a:off x="6291875" y="1545366"/>
                    <a:ext cx="1451240" cy="305767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SG" b="1" dirty="0" err="1"/>
                      <a:t>Cin</a:t>
                    </a:r>
                    <a:endParaRPr lang="en-US" b="1" dirty="0"/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9C3C61A9-0E2C-C501-2566-4C879F8E9C14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149" y="4274539"/>
                    <a:ext cx="4258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S</a:t>
                    </a:r>
                    <a:endParaRPr lang="en-US" sz="1600" i="1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74DB729-C73E-A85A-9854-991957A828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04989" y="2132002"/>
                    <a:ext cx="51816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3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2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1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0</a:t>
                    </a:r>
                    <a:endParaRPr lang="en-US" sz="1600" baseline="-25000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EC8ADF50-5803-A40B-FF22-60AA96331785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251" y="1614261"/>
                    <a:ext cx="1268488" cy="608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Quad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2:1 MUX</a:t>
                    </a:r>
                    <a:endParaRPr lang="en-US" sz="2000" dirty="0"/>
                  </a:p>
                </p:txBody>
              </p: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7E07EAC-833F-DCCF-A1A1-FC0B447CC53F}"/>
                    </a:ext>
                  </a:extLst>
                </p:cNvPr>
                <p:cNvSpPr txBox="1"/>
                <p:nvPr/>
              </p:nvSpPr>
              <p:spPr>
                <a:xfrm>
                  <a:off x="4754370" y="30136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5A80BF2-E345-8638-1B31-7644E51A2F1E}"/>
                    </a:ext>
                  </a:extLst>
                </p:cNvPr>
                <p:cNvSpPr txBox="1"/>
                <p:nvPr/>
              </p:nvSpPr>
              <p:spPr>
                <a:xfrm>
                  <a:off x="5892152" y="2577818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0FB91A3-96C3-B647-2B6E-D0F885C674F9}"/>
                  </a:ext>
                </a:extLst>
              </p:cNvPr>
              <p:cNvGrpSpPr/>
              <p:nvPr/>
            </p:nvGrpSpPr>
            <p:grpSpPr>
              <a:xfrm>
                <a:off x="4534357" y="3204390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3C1E4B4-1DAB-12A5-B2B3-63CDF5F5CE69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94EC292-C998-5F96-CBC4-15F9206431D6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D24C886-71E9-B43D-74EB-6BC9FAC6A7DC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B88E19F-2E1A-6FBA-BEF4-9408F48239A5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49C4E37-8F51-736C-1E75-9CBE06C5F8E7}"/>
                  </a:ext>
                </a:extLst>
              </p:cNvPr>
              <p:cNvGrpSpPr/>
              <p:nvPr/>
            </p:nvGrpSpPr>
            <p:grpSpPr>
              <a:xfrm>
                <a:off x="6210243" y="2797903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F108088-1FD2-E23C-543B-6DE9B5DAACA1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EF33356-4F95-A0C1-95C5-017D321BBAA4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E48C4E7-628C-5ED3-93C3-0173915886C9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0596A331-C324-1738-88DE-06D3C3E7A365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AD24B2A-BFCB-B350-E838-BF4BF0658E8F}"/>
                </a:ext>
              </a:extLst>
            </p:cNvPr>
            <p:cNvCxnSpPr/>
            <p:nvPr/>
          </p:nvCxnSpPr>
          <p:spPr>
            <a:xfrm>
              <a:off x="7686970" y="5339320"/>
              <a:ext cx="0" cy="232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FB8CC88-E4DA-5738-D2D9-D8AF2EEE7652}"/>
              </a:ext>
            </a:extLst>
          </p:cNvPr>
          <p:cNvSpPr txBox="1"/>
          <p:nvPr/>
        </p:nvSpPr>
        <p:spPr>
          <a:xfrm>
            <a:off x="6815232" y="108765"/>
            <a:ext cx="487532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/>
              <a:t>Ideas:</a:t>
            </a:r>
          </a:p>
          <a:p>
            <a:pPr marL="457200" indent="-457200">
              <a:buAutoNum type="arabicPeriod"/>
            </a:pPr>
            <a:r>
              <a:rPr lang="en-SG" sz="2000"/>
              <a:t>D = F</a:t>
            </a:r>
          </a:p>
          <a:p>
            <a:pPr marL="457200" indent="-457200">
              <a:buAutoNum type="arabicPeriod"/>
            </a:pPr>
            <a:r>
              <a:rPr lang="en-SG" sz="2000"/>
              <a:t>If D = 0, GH = #1s in ABCD</a:t>
            </a:r>
          </a:p>
          <a:p>
            <a:pPr marL="457200" indent="-457200">
              <a:buAutoNum type="arabicPeriod"/>
            </a:pPr>
            <a:r>
              <a:rPr lang="en-SG" sz="2000"/>
              <a:t>If D = 1, GH = #0s in ABCD </a:t>
            </a:r>
            <a:endParaRPr lang="en-SG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C09FE5-5E98-3531-BD0D-360A695DD73A}"/>
              </a:ext>
            </a:extLst>
          </p:cNvPr>
          <p:cNvSpPr txBox="1"/>
          <p:nvPr/>
        </p:nvSpPr>
        <p:spPr>
          <a:xfrm>
            <a:off x="4152196" y="183723"/>
            <a:ext cx="16857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Solution #3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044F29-09B9-458A-72BC-793C5CC35611}"/>
              </a:ext>
            </a:extLst>
          </p:cNvPr>
          <p:cNvGrpSpPr/>
          <p:nvPr/>
        </p:nvGrpSpPr>
        <p:grpSpPr>
          <a:xfrm>
            <a:off x="2459554" y="3369070"/>
            <a:ext cx="171360" cy="210960"/>
            <a:chOff x="2459554" y="3369070"/>
            <a:chExt cx="17136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1E3FD29-6928-BE17-DFF2-3C7AD51836DE}"/>
                    </a:ext>
                  </a:extLst>
                </p14:cNvPr>
                <p14:cNvContentPartPr/>
                <p14:nvPr/>
              </p14:nvContentPartPr>
              <p14:xfrm>
                <a:off x="2459554" y="3369070"/>
                <a:ext cx="136080" cy="210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1E3FD29-6928-BE17-DFF2-3C7AD51836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3434" y="3362950"/>
                  <a:ext cx="148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0538A46-B381-5B73-C203-612A17D286FF}"/>
                    </a:ext>
                  </a:extLst>
                </p14:cNvPr>
                <p14:cNvContentPartPr/>
                <p14:nvPr/>
              </p14:nvContentPartPr>
              <p14:xfrm>
                <a:off x="2475754" y="3519190"/>
                <a:ext cx="155160" cy="29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0538A46-B381-5B73-C203-612A17D286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9634" y="3513070"/>
                  <a:ext cx="16740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E3F28D-BA1B-BFEE-B4B6-EAB29CF4EE2A}"/>
                  </a:ext>
                </a:extLst>
              </p14:cNvPr>
              <p14:cNvContentPartPr/>
              <p14:nvPr/>
            </p14:nvContentPartPr>
            <p14:xfrm>
              <a:off x="2462434" y="3662830"/>
              <a:ext cx="169200" cy="18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E3F28D-BA1B-BFEE-B4B6-EAB29CF4EE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6314" y="3656710"/>
                <a:ext cx="181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019AF6-BBC8-24F6-B47D-1FE0E3D5765A}"/>
                  </a:ext>
                </a:extLst>
              </p14:cNvPr>
              <p14:cNvContentPartPr/>
              <p14:nvPr/>
            </p14:nvContentPartPr>
            <p14:xfrm>
              <a:off x="2496274" y="3955150"/>
              <a:ext cx="146520" cy="90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019AF6-BBC8-24F6-B47D-1FE0E3D576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0154" y="3949030"/>
                <a:ext cx="15876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A9D3C6E-4C54-2B41-E676-350888D1FA0B}"/>
              </a:ext>
            </a:extLst>
          </p:cNvPr>
          <p:cNvGrpSpPr/>
          <p:nvPr/>
        </p:nvGrpSpPr>
        <p:grpSpPr>
          <a:xfrm>
            <a:off x="2436514" y="4226950"/>
            <a:ext cx="177120" cy="223560"/>
            <a:chOff x="2436514" y="4226950"/>
            <a:chExt cx="17712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F24687-4EFA-2F21-7402-22126FEDA411}"/>
                    </a:ext>
                  </a:extLst>
                </p14:cNvPr>
                <p14:cNvContentPartPr/>
                <p14:nvPr/>
              </p14:nvContentPartPr>
              <p14:xfrm>
                <a:off x="2487634" y="4244590"/>
                <a:ext cx="5760" cy="126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F24687-4EFA-2F21-7402-22126FEDA4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1514" y="4238470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002FB4-78B9-0D48-7ACF-0E89DD505F0E}"/>
                    </a:ext>
                  </a:extLst>
                </p14:cNvPr>
                <p14:cNvContentPartPr/>
                <p14:nvPr/>
              </p14:nvContentPartPr>
              <p14:xfrm>
                <a:off x="2436514" y="4226950"/>
                <a:ext cx="177120" cy="22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002FB4-78B9-0D48-7ACF-0E89DD505F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30394" y="4220830"/>
                  <a:ext cx="1893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250B4C-CCDB-A497-762A-2585DCFD406B}"/>
              </a:ext>
            </a:extLst>
          </p:cNvPr>
          <p:cNvGrpSpPr/>
          <p:nvPr/>
        </p:nvGrpSpPr>
        <p:grpSpPr>
          <a:xfrm>
            <a:off x="2485474" y="5191030"/>
            <a:ext cx="122400" cy="153720"/>
            <a:chOff x="2485474" y="5191030"/>
            <a:chExt cx="12240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EDCD41-7F39-39F8-6A6A-D41F02AFF46C}"/>
                    </a:ext>
                  </a:extLst>
                </p14:cNvPr>
                <p14:cNvContentPartPr/>
                <p14:nvPr/>
              </p14:nvContentPartPr>
              <p14:xfrm>
                <a:off x="2492314" y="5191030"/>
                <a:ext cx="93600" cy="153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EDCD41-7F39-39F8-6A6A-D41F02AFF4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6194" y="5184910"/>
                  <a:ext cx="105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0F0088-8A69-99EE-819D-F1D1A57B17CC}"/>
                    </a:ext>
                  </a:extLst>
                </p14:cNvPr>
                <p14:cNvContentPartPr/>
                <p14:nvPr/>
              </p14:nvContentPartPr>
              <p14:xfrm>
                <a:off x="2485474" y="5270230"/>
                <a:ext cx="122400" cy="59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0F0088-8A69-99EE-819D-F1D1A57B17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9354" y="5264110"/>
                  <a:ext cx="1346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8A1235D-8B01-E831-B22E-FE451644CC53}"/>
              </a:ext>
            </a:extLst>
          </p:cNvPr>
          <p:cNvGrpSpPr/>
          <p:nvPr/>
        </p:nvGrpSpPr>
        <p:grpSpPr>
          <a:xfrm>
            <a:off x="2510674" y="5443030"/>
            <a:ext cx="132480" cy="204120"/>
            <a:chOff x="2510674" y="5443030"/>
            <a:chExt cx="13248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6A1CCC-66EB-54CC-0FB1-C8E03FE19A9C}"/>
                    </a:ext>
                  </a:extLst>
                </p14:cNvPr>
                <p14:cNvContentPartPr/>
                <p14:nvPr/>
              </p14:nvContentPartPr>
              <p14:xfrm>
                <a:off x="2533354" y="5527270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6A1CCC-66EB-54CC-0FB1-C8E03FE19A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27234" y="55211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B3E436A-BBA8-D0BC-6958-923DAF3358F0}"/>
                    </a:ext>
                  </a:extLst>
                </p14:cNvPr>
                <p14:cNvContentPartPr/>
                <p14:nvPr/>
              </p14:nvContentPartPr>
              <p14:xfrm>
                <a:off x="2510674" y="5443030"/>
                <a:ext cx="132480" cy="204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B3E436A-BBA8-D0BC-6958-923DAF3358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4554" y="5436910"/>
                  <a:ext cx="14472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C189BDB-158B-3717-9A02-F63E71124051}"/>
                  </a:ext>
                </a:extLst>
              </p14:cNvPr>
              <p14:cNvContentPartPr/>
              <p14:nvPr/>
            </p14:nvContentPartPr>
            <p14:xfrm>
              <a:off x="2498074" y="5805910"/>
              <a:ext cx="175320" cy="78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C189BDB-158B-3717-9A02-F63E711240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91954" y="5799790"/>
                <a:ext cx="18756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D6D4FAEB-14D5-BBA7-F75A-6E777C465E9B}"/>
              </a:ext>
            </a:extLst>
          </p:cNvPr>
          <p:cNvGrpSpPr/>
          <p:nvPr/>
        </p:nvGrpSpPr>
        <p:grpSpPr>
          <a:xfrm>
            <a:off x="2458474" y="6014350"/>
            <a:ext cx="202680" cy="203760"/>
            <a:chOff x="2458474" y="6014350"/>
            <a:chExt cx="20268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B60D03-525B-9A93-F243-C8D392A721AE}"/>
                    </a:ext>
                  </a:extLst>
                </p14:cNvPr>
                <p14:cNvContentPartPr/>
                <p14:nvPr/>
              </p14:nvContentPartPr>
              <p14:xfrm>
                <a:off x="2543434" y="6034150"/>
                <a:ext cx="15480" cy="106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B60D03-525B-9A93-F243-C8D392A721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7314" y="6028030"/>
                  <a:ext cx="27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7230B23-43BC-B701-B5AB-D2FA2E36C96A}"/>
                    </a:ext>
                  </a:extLst>
                </p14:cNvPr>
                <p14:cNvContentPartPr/>
                <p14:nvPr/>
              </p14:nvContentPartPr>
              <p14:xfrm>
                <a:off x="2458474" y="6014350"/>
                <a:ext cx="202680" cy="203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7230B23-43BC-B701-B5AB-D2FA2E36C9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52354" y="6008230"/>
                  <a:ext cx="21492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14BBC38-F983-D56E-6D1D-4ED803965CC7}"/>
                  </a:ext>
                </a:extLst>
              </p14:cNvPr>
              <p14:cNvContentPartPr/>
              <p14:nvPr/>
            </p14:nvContentPartPr>
            <p14:xfrm>
              <a:off x="4257394" y="3623590"/>
              <a:ext cx="3808440" cy="872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14BBC38-F983-D56E-6D1D-4ED803965CC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51274" y="3617470"/>
                <a:ext cx="3820680" cy="8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892ABB1-E8A7-03CD-727A-F84FCC2C1E3E}"/>
                  </a:ext>
                </a:extLst>
              </p14:cNvPr>
              <p14:cNvContentPartPr/>
              <p14:nvPr/>
            </p14:nvContentPartPr>
            <p14:xfrm>
              <a:off x="4259554" y="3825910"/>
              <a:ext cx="3769200" cy="883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892ABB1-E8A7-03CD-727A-F84FCC2C1E3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53434" y="3819790"/>
                <a:ext cx="378144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FE1573F-D847-2BA1-D2FB-E52E9783B9FE}"/>
                  </a:ext>
                </a:extLst>
              </p14:cNvPr>
              <p14:cNvContentPartPr/>
              <p14:nvPr/>
            </p14:nvContentPartPr>
            <p14:xfrm>
              <a:off x="8838034" y="5620870"/>
              <a:ext cx="40680" cy="202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FE1573F-D847-2BA1-D2FB-E52E9783B9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31914" y="5614750"/>
                <a:ext cx="529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2889BB4-2EAF-E663-7EB7-A22B12DCA17E}"/>
                  </a:ext>
                </a:extLst>
              </p14:cNvPr>
              <p14:cNvContentPartPr/>
              <p14:nvPr/>
            </p14:nvContentPartPr>
            <p14:xfrm>
              <a:off x="8809594" y="5620870"/>
              <a:ext cx="195480" cy="230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2889BB4-2EAF-E663-7EB7-A22B12DCA1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03474" y="5614750"/>
                <a:ext cx="2077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B7F77C8-5303-C2CC-E434-695D75165A1D}"/>
                  </a:ext>
                </a:extLst>
              </p14:cNvPr>
              <p14:cNvContentPartPr/>
              <p14:nvPr/>
            </p14:nvContentPartPr>
            <p14:xfrm>
              <a:off x="7847314" y="3006550"/>
              <a:ext cx="138600" cy="135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B7F77C8-5303-C2CC-E434-695D75165A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41194" y="3000430"/>
                <a:ext cx="15084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89076CA-FC2F-276C-B345-FCE40D852B93}"/>
              </a:ext>
            </a:extLst>
          </p:cNvPr>
          <p:cNvGrpSpPr/>
          <p:nvPr/>
        </p:nvGrpSpPr>
        <p:grpSpPr>
          <a:xfrm>
            <a:off x="4241194" y="3333790"/>
            <a:ext cx="3795840" cy="2545560"/>
            <a:chOff x="4241194" y="3333790"/>
            <a:chExt cx="3795840" cy="254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331765-61B0-835E-9AE9-792A345B370E}"/>
                    </a:ext>
                  </a:extLst>
                </p14:cNvPr>
                <p14:cNvContentPartPr/>
                <p14:nvPr/>
              </p14:nvContentPartPr>
              <p14:xfrm>
                <a:off x="4241194" y="3333790"/>
                <a:ext cx="3773520" cy="2090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331765-61B0-835E-9AE9-792A345B37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5074" y="3327670"/>
                  <a:ext cx="3785760" cy="21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DC69A3-726F-FA1F-1968-0B806558156C}"/>
                    </a:ext>
                  </a:extLst>
                </p14:cNvPr>
                <p14:cNvContentPartPr/>
                <p14:nvPr/>
              </p14:nvContentPartPr>
              <p14:xfrm>
                <a:off x="4254154" y="3531790"/>
                <a:ext cx="3740400" cy="2104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DC69A3-726F-FA1F-1968-0B80655815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48034" y="3525670"/>
                  <a:ext cx="3752640" cy="21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A7511E-238A-451D-B825-206D97848C89}"/>
                    </a:ext>
                  </a:extLst>
                </p14:cNvPr>
                <p14:cNvContentPartPr/>
                <p14:nvPr/>
              </p14:nvContentPartPr>
              <p14:xfrm>
                <a:off x="4257394" y="3790630"/>
                <a:ext cx="3735360" cy="2088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A7511E-238A-451D-B825-206D97848C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1274" y="3784510"/>
                  <a:ext cx="3747600" cy="21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1CCB89-2E04-C303-E556-D08DFF366AE3}"/>
                    </a:ext>
                  </a:extLst>
                </p14:cNvPr>
                <p14:cNvContentPartPr/>
                <p14:nvPr/>
              </p14:nvContentPartPr>
              <p14:xfrm>
                <a:off x="4273954" y="4065310"/>
                <a:ext cx="3753720" cy="891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1CCB89-2E04-C303-E556-D08DFF366A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67834" y="4059190"/>
                  <a:ext cx="376596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3928B68-07F9-4941-6808-B48F6F3CEC1D}"/>
                    </a:ext>
                  </a:extLst>
                </p14:cNvPr>
                <p14:cNvContentPartPr/>
                <p14:nvPr/>
              </p14:nvContentPartPr>
              <p14:xfrm>
                <a:off x="7920394" y="4193830"/>
                <a:ext cx="116640" cy="104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3928B68-07F9-4941-6808-B48F6F3CEC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14274" y="4187710"/>
                  <a:ext cx="12888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E9971C9-7321-7DB9-82FC-AA90A155F5F6}"/>
              </a:ext>
            </a:extLst>
          </p:cNvPr>
          <p:cNvGrpSpPr/>
          <p:nvPr/>
        </p:nvGrpSpPr>
        <p:grpSpPr>
          <a:xfrm>
            <a:off x="2432194" y="6515830"/>
            <a:ext cx="145440" cy="200520"/>
            <a:chOff x="2432194" y="6515830"/>
            <a:chExt cx="14544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AD36DB-8968-F224-07D3-E94E5D364937}"/>
                    </a:ext>
                  </a:extLst>
                </p14:cNvPr>
                <p14:cNvContentPartPr/>
                <p14:nvPr/>
              </p14:nvContentPartPr>
              <p14:xfrm>
                <a:off x="2432194" y="6515830"/>
                <a:ext cx="23400" cy="191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AD36DB-8968-F224-07D3-E94E5D3649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26074" y="6509710"/>
                  <a:ext cx="35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334E6D-9157-78A4-A195-857093BD2CF8}"/>
                    </a:ext>
                  </a:extLst>
                </p14:cNvPr>
                <p14:cNvContentPartPr/>
                <p14:nvPr/>
              </p14:nvContentPartPr>
              <p14:xfrm>
                <a:off x="2433274" y="6524830"/>
                <a:ext cx="144360" cy="191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334E6D-9157-78A4-A195-857093BD2C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27154" y="6518710"/>
                  <a:ext cx="15660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D36ED3B-EA15-3C62-9663-C6B98594BE45}"/>
              </a:ext>
            </a:extLst>
          </p:cNvPr>
          <p:cNvGrpSpPr/>
          <p:nvPr/>
        </p:nvGrpSpPr>
        <p:grpSpPr>
          <a:xfrm>
            <a:off x="2841874" y="6391990"/>
            <a:ext cx="7360920" cy="252360"/>
            <a:chOff x="2841874" y="6391990"/>
            <a:chExt cx="736092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5B2EFC-A4AA-7D15-9BA9-0115F9D29C36}"/>
                    </a:ext>
                  </a:extLst>
                </p14:cNvPr>
                <p14:cNvContentPartPr/>
                <p14:nvPr/>
              </p14:nvContentPartPr>
              <p14:xfrm>
                <a:off x="2841874" y="6489550"/>
                <a:ext cx="7105320" cy="128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5B2EFC-A4AA-7D15-9BA9-0115F9D29C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35754" y="6483430"/>
                  <a:ext cx="7117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77A459C-C1B4-5AB9-AB87-85A98308C9AF}"/>
                    </a:ext>
                  </a:extLst>
                </p14:cNvPr>
                <p14:cNvContentPartPr/>
                <p14:nvPr/>
              </p14:nvContentPartPr>
              <p14:xfrm>
                <a:off x="10029994" y="6439150"/>
                <a:ext cx="19080" cy="205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77A459C-C1B4-5AB9-AB87-85A98308C9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23874" y="6433030"/>
                  <a:ext cx="31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13231CC-745E-435E-F142-57A6699E8278}"/>
                    </a:ext>
                  </a:extLst>
                </p14:cNvPr>
                <p14:cNvContentPartPr/>
                <p14:nvPr/>
              </p14:nvContentPartPr>
              <p14:xfrm>
                <a:off x="10039714" y="6391990"/>
                <a:ext cx="156240" cy="14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13231CC-745E-435E-F142-57A6699E82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33594" y="6385870"/>
                  <a:ext cx="168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C72001F-0315-D579-04D3-2373BFB95CB6}"/>
                    </a:ext>
                  </a:extLst>
                </p14:cNvPr>
                <p14:cNvContentPartPr/>
                <p14:nvPr/>
              </p14:nvContentPartPr>
              <p14:xfrm>
                <a:off x="10038634" y="6511870"/>
                <a:ext cx="164160" cy="3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C72001F-0315-D579-04D3-2373BFB95C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32514" y="6505750"/>
                  <a:ext cx="17640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104B912-2691-A1B9-F6CC-3B9358D9791F}"/>
              </a:ext>
            </a:extLst>
          </p:cNvPr>
          <p:cNvGrpSpPr/>
          <p:nvPr/>
        </p:nvGrpSpPr>
        <p:grpSpPr>
          <a:xfrm>
            <a:off x="9967714" y="4208950"/>
            <a:ext cx="138960" cy="171360"/>
            <a:chOff x="9967714" y="4208950"/>
            <a:chExt cx="13896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FC7DAC5-93EF-A9DE-AE8B-40627D170C81}"/>
                    </a:ext>
                  </a:extLst>
                </p14:cNvPr>
                <p14:cNvContentPartPr/>
                <p14:nvPr/>
              </p14:nvContentPartPr>
              <p14:xfrm>
                <a:off x="9967714" y="4208950"/>
                <a:ext cx="102240" cy="171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FC7DAC5-93EF-A9DE-AE8B-40627D170C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61594" y="4202830"/>
                  <a:ext cx="114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C382E0E-0FC2-6CC4-9BB2-2F07BB902774}"/>
                    </a:ext>
                  </a:extLst>
                </p14:cNvPr>
                <p14:cNvContentPartPr/>
                <p14:nvPr/>
              </p14:nvContentPartPr>
              <p14:xfrm>
                <a:off x="9993994" y="4284910"/>
                <a:ext cx="112680" cy="14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C382E0E-0FC2-6CC4-9BB2-2F07BB9027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7874" y="4278790"/>
                  <a:ext cx="12492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74D0DCD-9C51-CDED-CE7F-3B283309C788}"/>
              </a:ext>
            </a:extLst>
          </p:cNvPr>
          <p:cNvGrpSpPr/>
          <p:nvPr/>
        </p:nvGrpSpPr>
        <p:grpSpPr>
          <a:xfrm>
            <a:off x="9970954" y="4549870"/>
            <a:ext cx="136440" cy="179640"/>
            <a:chOff x="9970954" y="4549870"/>
            <a:chExt cx="13644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F8AAE9-F8C1-EBF3-1D44-7C1747626FFE}"/>
                    </a:ext>
                  </a:extLst>
                </p14:cNvPr>
                <p14:cNvContentPartPr/>
                <p14:nvPr/>
              </p14:nvContentPartPr>
              <p14:xfrm>
                <a:off x="9970954" y="4552390"/>
                <a:ext cx="136440" cy="102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F8AAE9-F8C1-EBF3-1D44-7C1747626F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64834" y="4546270"/>
                  <a:ext cx="148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2351573-BC2D-8BF4-732C-740E1CFFEA83}"/>
                    </a:ext>
                  </a:extLst>
                </p14:cNvPr>
                <p14:cNvContentPartPr/>
                <p14:nvPr/>
              </p14:nvContentPartPr>
              <p14:xfrm>
                <a:off x="10056994" y="4549870"/>
                <a:ext cx="38520" cy="179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2351573-BC2D-8BF4-732C-740E1CFFEA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50874" y="4543750"/>
                  <a:ext cx="50760" cy="19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509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3188-42BD-B2D8-27F5-0851BB7D9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E9EEA782-5375-C03F-6258-11D4B48A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14</a:t>
            </a:fld>
            <a:endParaRPr lang="en-SG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E0646F-B710-C8BF-E2D6-32E91CB318B3}"/>
              </a:ext>
            </a:extLst>
          </p:cNvPr>
          <p:cNvGraphicFramePr>
            <a:graphicFrameLocks noGrp="1"/>
          </p:cNvGraphicFramePr>
          <p:nvPr/>
        </p:nvGraphicFramePr>
        <p:xfrm>
          <a:off x="1316367" y="96109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6EE2B10-2938-C2E3-236A-A6CC9D95F118}"/>
              </a:ext>
            </a:extLst>
          </p:cNvPr>
          <p:cNvGrpSpPr/>
          <p:nvPr/>
        </p:nvGrpSpPr>
        <p:grpSpPr>
          <a:xfrm>
            <a:off x="2724345" y="2933144"/>
            <a:ext cx="1536760" cy="1508937"/>
            <a:chOff x="5643832" y="2424029"/>
            <a:chExt cx="1536760" cy="15089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BEB26E-AC81-9BAC-0E3B-A36EE985162B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Count-0</a:t>
              </a:r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56C69D-CF21-3AB7-C43D-0B13437548F8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7"/>
              <a:chOff x="5643832" y="2424029"/>
              <a:chExt cx="1536760" cy="1508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94D453-A4A0-6445-B8F2-953261A2E9A7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b="1"/>
                  <a:t>Cin</a:t>
                </a:r>
                <a:endParaRPr lang="en-US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0140E1-1A74-5058-2F3C-CE97711902E8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W</a:t>
                </a:r>
              </a:p>
              <a:p>
                <a:r>
                  <a:rPr lang="en-SG" sz="1600" i="1" dirty="0"/>
                  <a:t>X</a:t>
                </a:r>
              </a:p>
              <a:p>
                <a:r>
                  <a:rPr lang="en-SG" sz="1600" i="1" dirty="0"/>
                  <a:t>Y</a:t>
                </a:r>
              </a:p>
              <a:p>
                <a:r>
                  <a:rPr lang="en-SG" sz="1600" i="1" dirty="0"/>
                  <a:t>Z</a:t>
                </a:r>
                <a:endParaRPr lang="en-US" sz="1600" i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5FB8CF-061A-E330-7FB7-6F87A1160E5C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0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786A3CA-0B37-7BE1-1899-1E1C3F8E9DC4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BC60AD3-0053-A5F4-55FC-92107D75D7D9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4E84BB1-B76E-C705-56EA-7529699AF8CA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144CC5F-A56B-0761-FF80-6800C05F846C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731BBD4-CDF6-A8E0-6C72-E808C851511D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BAFD1F-BEAE-9331-E5F0-C9649A15E0FE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BCD59BF-9765-AFD1-123F-118D1ED0C9D5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0B113E7-AF6D-C9D3-1326-905B0A849CAE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6F43AC68-EBAB-8F0F-6D51-BFAFD71854CE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D9FD19-B763-C76D-C1D1-F196E0435AAF}"/>
              </a:ext>
            </a:extLst>
          </p:cNvPr>
          <p:cNvGrpSpPr/>
          <p:nvPr/>
        </p:nvGrpSpPr>
        <p:grpSpPr>
          <a:xfrm>
            <a:off x="2724345" y="4729632"/>
            <a:ext cx="1536760" cy="1508937"/>
            <a:chOff x="5643832" y="2424029"/>
            <a:chExt cx="1536760" cy="1508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86BD9F-234A-829A-AA58-FF1DE4285158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Count-1</a:t>
              </a:r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240ADCE-3F37-C7C2-C807-08F2FAF8B66B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7"/>
              <a:chOff x="5643832" y="2424029"/>
              <a:chExt cx="1536760" cy="150893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DD4037-0A1A-177D-618F-563183E642A9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b="1"/>
                  <a:t>Cin</a:t>
                </a:r>
                <a:endParaRPr lang="en-US" sz="16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526EB8-9168-7446-72F0-0852F03408B3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W</a:t>
                </a:r>
              </a:p>
              <a:p>
                <a:r>
                  <a:rPr lang="en-SG" sz="1600" i="1" dirty="0"/>
                  <a:t>X</a:t>
                </a:r>
              </a:p>
              <a:p>
                <a:r>
                  <a:rPr lang="en-SG" sz="1600" i="1" dirty="0"/>
                  <a:t>Y</a:t>
                </a:r>
              </a:p>
              <a:p>
                <a:r>
                  <a:rPr lang="en-SG" sz="1600" i="1" dirty="0"/>
                  <a:t>Z</a:t>
                </a:r>
                <a:endParaRPr lang="en-US" sz="1600" i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29C07D-14E6-C39C-9302-9255606ABDFA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C</a:t>
                </a:r>
                <a:r>
                  <a:rPr lang="en-SG" sz="1600" baseline="-25000" dirty="0"/>
                  <a:t>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3CDAFB3-AA9D-49F2-151D-8CDA23BC1DC4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07D6196-CEF6-158F-CF91-BBBFCA93C1A6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BEBFAB-03BC-A5D2-F4EB-55F7A726EA4D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2207A9C-EBB4-E07F-9977-C3D81FCC0B0D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FBE65384-9CF3-3654-DA59-9246A2EBA79D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7082448-65B9-6D61-C9E4-39946141A0F3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40A4CE9-50A3-316E-2154-D91ED5A45858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75551CF-F9FD-6769-21FF-C8D9A82BBC5C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2394A12-EB86-54F1-1B50-F410F145AA50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52C7219-68C4-D311-643F-B55CFAE3EA51}"/>
              </a:ext>
            </a:extLst>
          </p:cNvPr>
          <p:cNvSpPr txBox="1"/>
          <p:nvPr/>
        </p:nvSpPr>
        <p:spPr>
          <a:xfrm>
            <a:off x="6815232" y="108765"/>
            <a:ext cx="487532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/>
              <a:t>Ideas:</a:t>
            </a:r>
          </a:p>
          <a:p>
            <a:pPr marL="457200" indent="-457200">
              <a:buAutoNum type="arabicPeriod"/>
            </a:pPr>
            <a:r>
              <a:rPr lang="en-SG" sz="2000"/>
              <a:t>F = D</a:t>
            </a:r>
          </a:p>
          <a:p>
            <a:pPr marL="457200" indent="-457200">
              <a:buAutoNum type="arabicPeriod"/>
            </a:pPr>
            <a:r>
              <a:rPr lang="en-SG" sz="2000"/>
              <a:t>G = LSB of #1s in BD</a:t>
            </a:r>
          </a:p>
          <a:p>
            <a:pPr marL="457200" indent="-457200">
              <a:buAutoNum type="arabicPeriod"/>
            </a:pPr>
            <a:r>
              <a:rPr lang="en-SG" sz="2000"/>
              <a:t>H = LSB of #0s in ABCD</a:t>
            </a:r>
            <a:endParaRPr lang="en-SG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DB40FB-3C96-C97E-544D-F0F755AFCABF}"/>
              </a:ext>
            </a:extLst>
          </p:cNvPr>
          <p:cNvSpPr txBox="1"/>
          <p:nvPr/>
        </p:nvSpPr>
        <p:spPr>
          <a:xfrm>
            <a:off x="4152196" y="183723"/>
            <a:ext cx="16857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Solution #4</a:t>
            </a:r>
            <a:endParaRPr lang="en-US" sz="2400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B752D21-E2A5-98C7-0369-C2B6F8BD530D}"/>
              </a:ext>
            </a:extLst>
          </p:cNvPr>
          <p:cNvGrpSpPr/>
          <p:nvPr/>
        </p:nvGrpSpPr>
        <p:grpSpPr>
          <a:xfrm>
            <a:off x="4367194" y="4022470"/>
            <a:ext cx="149760" cy="230040"/>
            <a:chOff x="4367194" y="4022470"/>
            <a:chExt cx="14976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E23905C-6861-08E0-9B39-23CA61C28935}"/>
                    </a:ext>
                  </a:extLst>
                </p14:cNvPr>
                <p14:cNvContentPartPr/>
                <p14:nvPr/>
              </p14:nvContentPartPr>
              <p14:xfrm>
                <a:off x="4367194" y="4026070"/>
                <a:ext cx="12240" cy="199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E23905C-6861-08E0-9B39-23CA61C289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1074" y="4019950"/>
                  <a:ext cx="24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62D2432-A0AF-3BF9-E8D1-4CABC8DC7C19}"/>
                    </a:ext>
                  </a:extLst>
                </p14:cNvPr>
                <p14:cNvContentPartPr/>
                <p14:nvPr/>
              </p14:nvContentPartPr>
              <p14:xfrm>
                <a:off x="4377634" y="4086910"/>
                <a:ext cx="109800" cy="31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62D2432-A0AF-3BF9-E8D1-4CABC8DC7C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1514" y="4080790"/>
                  <a:ext cx="122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55BD460-2D04-20DE-6AFF-C26ADB1F261F}"/>
                    </a:ext>
                  </a:extLst>
                </p14:cNvPr>
                <p14:cNvContentPartPr/>
                <p14:nvPr/>
              </p14:nvContentPartPr>
              <p14:xfrm>
                <a:off x="4469794" y="4022470"/>
                <a:ext cx="47160" cy="230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55BD460-2D04-20DE-6AFF-C26ADB1F26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3674" y="4016350"/>
                  <a:ext cx="5940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3812287-A09A-2C47-C605-D17B9ED31696}"/>
                  </a:ext>
                </a:extLst>
              </p14:cNvPr>
              <p14:cNvContentPartPr/>
              <p14:nvPr/>
            </p14:nvContentPartPr>
            <p14:xfrm>
              <a:off x="704914" y="3292030"/>
              <a:ext cx="2165400" cy="253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3812287-A09A-2C47-C605-D17B9ED316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794" y="3285910"/>
                <a:ext cx="2177640" cy="26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6D99F67-043D-93BA-4180-C850B7F61127}"/>
              </a:ext>
            </a:extLst>
          </p:cNvPr>
          <p:cNvGrpSpPr/>
          <p:nvPr/>
        </p:nvGrpSpPr>
        <p:grpSpPr>
          <a:xfrm>
            <a:off x="644074" y="3020590"/>
            <a:ext cx="2227680" cy="2536560"/>
            <a:chOff x="644074" y="3020590"/>
            <a:chExt cx="2227680" cy="253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91C8252-4EFD-7EC1-CAD6-056E62337934}"/>
                    </a:ext>
                  </a:extLst>
                </p14:cNvPr>
                <p14:cNvContentPartPr/>
                <p14:nvPr/>
              </p14:nvContentPartPr>
              <p14:xfrm>
                <a:off x="644074" y="3020590"/>
                <a:ext cx="144360" cy="206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91C8252-4EFD-7EC1-CAD6-056E623379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7954" y="3014470"/>
                  <a:ext cx="156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CFD609D-46B7-7373-552F-31C15CF50C1B}"/>
                    </a:ext>
                  </a:extLst>
                </p14:cNvPr>
                <p14:cNvContentPartPr/>
                <p14:nvPr/>
              </p14:nvContentPartPr>
              <p14:xfrm>
                <a:off x="656314" y="3164950"/>
                <a:ext cx="126720" cy="19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CFD609D-46B7-7373-552F-31C15CF50C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0194" y="3158830"/>
                  <a:ext cx="138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79E5D0-F779-CA5E-A3AD-4028F672AC5F}"/>
                    </a:ext>
                  </a:extLst>
                </p14:cNvPr>
                <p14:cNvContentPartPr/>
                <p14:nvPr/>
              </p14:nvContentPartPr>
              <p14:xfrm>
                <a:off x="1008754" y="3027430"/>
                <a:ext cx="151920" cy="194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79E5D0-F779-CA5E-A3AD-4028F672AC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2634" y="3021310"/>
                  <a:ext cx="164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443C88-2FAD-5E01-5A6A-F2D1C0A1B564}"/>
                    </a:ext>
                  </a:extLst>
                </p14:cNvPr>
                <p14:cNvContentPartPr/>
                <p14:nvPr/>
              </p14:nvContentPartPr>
              <p14:xfrm>
                <a:off x="1343554" y="3065230"/>
                <a:ext cx="175680" cy="133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443C88-2FAD-5E01-5A6A-F2D1C0A1B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37434" y="3059110"/>
                  <a:ext cx="187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CBB4393-45E1-3A05-7B70-4A32351245E3}"/>
                    </a:ext>
                  </a:extLst>
                </p14:cNvPr>
                <p14:cNvContentPartPr/>
                <p14:nvPr/>
              </p14:nvContentPartPr>
              <p14:xfrm>
                <a:off x="1630114" y="3072070"/>
                <a:ext cx="18720" cy="122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CBB4393-45E1-3A05-7B70-4A32351245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3994" y="3065950"/>
                  <a:ext cx="30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1312A1C-5976-EB05-2CCF-8A3312EBF489}"/>
                    </a:ext>
                  </a:extLst>
                </p14:cNvPr>
                <p14:cNvContentPartPr/>
                <p14:nvPr/>
              </p14:nvContentPartPr>
              <p14:xfrm>
                <a:off x="1625794" y="3043630"/>
                <a:ext cx="203760" cy="183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1312A1C-5976-EB05-2CCF-8A3312EBF4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19674" y="3037510"/>
                  <a:ext cx="216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0C48F1E-0AA5-A221-8B23-C99AE1D12785}"/>
                    </a:ext>
                  </a:extLst>
                </p14:cNvPr>
                <p14:cNvContentPartPr/>
                <p14:nvPr/>
              </p14:nvContentPartPr>
              <p14:xfrm>
                <a:off x="1744594" y="3307150"/>
                <a:ext cx="13320" cy="173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0C48F1E-0AA5-A221-8B23-C99AE1D127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38474" y="3301030"/>
                  <a:ext cx="25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6909CB1-B337-8F14-F752-ECFB8F65A53B}"/>
                    </a:ext>
                  </a:extLst>
                </p14:cNvPr>
                <p14:cNvContentPartPr/>
                <p14:nvPr/>
              </p14:nvContentPartPr>
              <p14:xfrm>
                <a:off x="1755394" y="3472030"/>
                <a:ext cx="4680" cy="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6909CB1-B337-8F14-F752-ECFB8F65A5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49274" y="3465910"/>
                  <a:ext cx="16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C259D9A-7FF1-FFB3-7173-D8CD4567CEB8}"/>
                    </a:ext>
                  </a:extLst>
                </p14:cNvPr>
                <p14:cNvContentPartPr/>
                <p14:nvPr/>
              </p14:nvContentPartPr>
              <p14:xfrm>
                <a:off x="1743874" y="3457270"/>
                <a:ext cx="47160" cy="828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C259D9A-7FF1-FFB3-7173-D8CD4567CE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37754" y="3451150"/>
                  <a:ext cx="5940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6EAEFA6-2797-DAE3-09CF-CE6EE213FB0D}"/>
                    </a:ext>
                  </a:extLst>
                </p14:cNvPr>
                <p14:cNvContentPartPr/>
                <p14:nvPr/>
              </p14:nvContentPartPr>
              <p14:xfrm>
                <a:off x="1815154" y="4248550"/>
                <a:ext cx="979200" cy="46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6EAEFA6-2797-DAE3-09CF-CE6EE213FB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09034" y="4242430"/>
                  <a:ext cx="991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5EACBAD-F6E8-63F0-E0C8-9103DDADB8E9}"/>
                    </a:ext>
                  </a:extLst>
                </p14:cNvPr>
                <p14:cNvContentPartPr/>
                <p14:nvPr/>
              </p14:nvContentPartPr>
              <p14:xfrm>
                <a:off x="1439674" y="3293110"/>
                <a:ext cx="15120" cy="727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5EACBAD-F6E8-63F0-E0C8-9103DDADB8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33554" y="3286990"/>
                  <a:ext cx="2736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3851678-0CF3-895C-1BCF-52D255780A82}"/>
                    </a:ext>
                  </a:extLst>
                </p14:cNvPr>
                <p14:cNvContentPartPr/>
                <p14:nvPr/>
              </p14:nvContentPartPr>
              <p14:xfrm>
                <a:off x="1466674" y="3991870"/>
                <a:ext cx="1370880" cy="26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3851678-0CF3-895C-1BCF-52D255780A8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60554" y="3985750"/>
                  <a:ext cx="1383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A72ED42-B1F2-BF36-66EC-241E7C4C843C}"/>
                    </a:ext>
                  </a:extLst>
                </p14:cNvPr>
                <p14:cNvContentPartPr/>
                <p14:nvPr/>
              </p14:nvContentPartPr>
              <p14:xfrm>
                <a:off x="1077874" y="3313990"/>
                <a:ext cx="30240" cy="351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A72ED42-B1F2-BF36-66EC-241E7C4C84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1754" y="3307870"/>
                  <a:ext cx="424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397346D-707C-79AE-4CE9-C721A0C96DE7}"/>
                    </a:ext>
                  </a:extLst>
                </p14:cNvPr>
                <p14:cNvContentPartPr/>
                <p14:nvPr/>
              </p14:nvContentPartPr>
              <p14:xfrm>
                <a:off x="1158514" y="3634750"/>
                <a:ext cx="36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397346D-707C-79AE-4CE9-C721A0C96D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2394" y="362863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2400F4F-5A6F-C1CC-2785-4A4506105E84}"/>
                    </a:ext>
                  </a:extLst>
                </p14:cNvPr>
                <p14:cNvContentPartPr/>
                <p14:nvPr/>
              </p14:nvContentPartPr>
              <p14:xfrm>
                <a:off x="1127914" y="3634750"/>
                <a:ext cx="1737000" cy="109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2400F4F-5A6F-C1CC-2785-4A4506105E8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1794" y="3628630"/>
                  <a:ext cx="1749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E6153FB-8F6B-6254-80DC-8430BED75F8B}"/>
                    </a:ext>
                  </a:extLst>
                </p14:cNvPr>
                <p14:cNvContentPartPr/>
                <p14:nvPr/>
              </p14:nvContentPartPr>
              <p14:xfrm>
                <a:off x="1795714" y="4283110"/>
                <a:ext cx="1027800" cy="987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E6153FB-8F6B-6254-80DC-8430BED75F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89594" y="4276990"/>
                  <a:ext cx="104004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6D233D9-E258-9256-FFD0-42E18D70E1FF}"/>
                    </a:ext>
                  </a:extLst>
                </p14:cNvPr>
                <p14:cNvContentPartPr/>
                <p14:nvPr/>
              </p14:nvContentPartPr>
              <p14:xfrm>
                <a:off x="1089034" y="3677230"/>
                <a:ext cx="49320" cy="1750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6D233D9-E258-9256-FFD0-42E18D70E1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2914" y="3671110"/>
                  <a:ext cx="61560" cy="17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51706C7-6CD8-4D19-A3E0-7DC617278A92}"/>
                    </a:ext>
                  </a:extLst>
                </p14:cNvPr>
                <p14:cNvContentPartPr/>
                <p14:nvPr/>
              </p14:nvContentPartPr>
              <p14:xfrm>
                <a:off x="1191274" y="5394070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51706C7-6CD8-4D19-A3E0-7DC617278A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85154" y="53879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A6FE01-56D5-52C8-D282-7CC5C662623F}"/>
                    </a:ext>
                  </a:extLst>
                </p14:cNvPr>
                <p14:cNvContentPartPr/>
                <p14:nvPr/>
              </p14:nvContentPartPr>
              <p14:xfrm>
                <a:off x="1153114" y="5393350"/>
                <a:ext cx="1718640" cy="163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A6FE01-56D5-52C8-D282-7CC5C662623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46994" y="5387230"/>
                  <a:ext cx="1730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9204DCF-84C0-A283-EB86-A714273D9EBB}"/>
                    </a:ext>
                  </a:extLst>
                </p14:cNvPr>
                <p14:cNvContentPartPr/>
                <p14:nvPr/>
              </p14:nvContentPartPr>
              <p14:xfrm>
                <a:off x="1014154" y="3659590"/>
                <a:ext cx="151560" cy="111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9204DCF-84C0-A283-EB86-A714273D9EB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8034" y="3653470"/>
                  <a:ext cx="163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7DAB6DC-40A3-FDEE-190D-5A8E77591B15}"/>
                    </a:ext>
                  </a:extLst>
                </p14:cNvPr>
                <p14:cNvContentPartPr/>
                <p14:nvPr/>
              </p14:nvContentPartPr>
              <p14:xfrm>
                <a:off x="1740274" y="4233790"/>
                <a:ext cx="140760" cy="125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7DAB6DC-40A3-FDEE-190D-5A8E77591B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34154" y="4227670"/>
                  <a:ext cx="1530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2327CD9-E684-452E-ABE2-FA9A757302BB}"/>
              </a:ext>
            </a:extLst>
          </p:cNvPr>
          <p:cNvGrpSpPr/>
          <p:nvPr/>
        </p:nvGrpSpPr>
        <p:grpSpPr>
          <a:xfrm>
            <a:off x="1817314" y="5240350"/>
            <a:ext cx="2684520" cy="1340640"/>
            <a:chOff x="1817314" y="5240350"/>
            <a:chExt cx="2684520" cy="13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D868294-5C51-E742-821A-B51D6A2FE59B}"/>
                    </a:ext>
                  </a:extLst>
                </p14:cNvPr>
                <p14:cNvContentPartPr/>
                <p14:nvPr/>
              </p14:nvContentPartPr>
              <p14:xfrm>
                <a:off x="4327954" y="5787910"/>
                <a:ext cx="128880" cy="202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D868294-5C51-E742-821A-B51D6A2FE5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21834" y="5781790"/>
                  <a:ext cx="141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AACB89-4374-2D52-A1A1-4EE30D1D7B25}"/>
                    </a:ext>
                  </a:extLst>
                </p14:cNvPr>
                <p14:cNvContentPartPr/>
                <p14:nvPr/>
              </p14:nvContentPartPr>
              <p14:xfrm>
                <a:off x="4395634" y="5879350"/>
                <a:ext cx="106200" cy="34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AACB89-4374-2D52-A1A1-4EE30D1D7B2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89514" y="5873230"/>
                  <a:ext cx="118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ED8626D-085C-7613-4037-0F611F6F6ECE}"/>
                    </a:ext>
                  </a:extLst>
                </p14:cNvPr>
                <p14:cNvContentPartPr/>
                <p14:nvPr/>
              </p14:nvContentPartPr>
              <p14:xfrm>
                <a:off x="1817314" y="5240350"/>
                <a:ext cx="2378160" cy="1324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ED8626D-085C-7613-4037-0F611F6F6EC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11194" y="5234230"/>
                  <a:ext cx="2390400" cy="13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D03A672-C9F8-0BE3-6F09-851C7920FCE5}"/>
                    </a:ext>
                  </a:extLst>
                </p14:cNvPr>
                <p14:cNvContentPartPr/>
                <p14:nvPr/>
              </p14:nvContentPartPr>
              <p14:xfrm>
                <a:off x="4360714" y="6422590"/>
                <a:ext cx="20160" cy="158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D03A672-C9F8-0BE3-6F09-851C7920FCE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54594" y="6416470"/>
                  <a:ext cx="32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278C7BF-E5C4-7ADB-B993-265529517FB3}"/>
                    </a:ext>
                  </a:extLst>
                </p14:cNvPr>
                <p14:cNvContentPartPr/>
                <p14:nvPr/>
              </p14:nvContentPartPr>
              <p14:xfrm>
                <a:off x="4360714" y="6363910"/>
                <a:ext cx="107280" cy="15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278C7BF-E5C4-7ADB-B993-265529517F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54594" y="6357790"/>
                  <a:ext cx="119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F997C9B-CDE5-7E66-7A11-0FD4D6FFBD63}"/>
                    </a:ext>
                  </a:extLst>
                </p14:cNvPr>
                <p14:cNvContentPartPr/>
                <p14:nvPr/>
              </p14:nvContentPartPr>
              <p14:xfrm>
                <a:off x="4339114" y="6459670"/>
                <a:ext cx="112680" cy="18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F997C9B-CDE5-7E66-7A11-0FD4D6FFBD6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32994" y="6453550"/>
                  <a:ext cx="12492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8343D24-E882-D0EA-9F79-DC7EBB8DA0FD}"/>
                  </a:ext>
                </a:extLst>
              </p14:cNvPr>
              <p14:cNvContentPartPr/>
              <p14:nvPr/>
            </p14:nvContentPartPr>
            <p14:xfrm>
              <a:off x="1789954" y="5199670"/>
              <a:ext cx="120600" cy="1339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8343D24-E882-D0EA-9F79-DC7EBB8DA0F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783834" y="5193550"/>
                <a:ext cx="132840" cy="1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297835" y="1719483"/>
            <a:ext cx="170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Half-adder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166807" y="695709"/>
            <a:ext cx="2363906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NAND gate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ED6C4-2351-ED05-2ADF-2839B2EC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82191" cy="1325563"/>
          </a:xfrm>
        </p:spPr>
        <p:txBody>
          <a:bodyPr>
            <a:normAutofit/>
          </a:bodyPr>
          <a:lstStyle/>
          <a:p>
            <a:r>
              <a:rPr lang="en-SG"/>
              <a:t>Q4. Equivalent logic gate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86425" y="69659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sz="1800" kern="0">
                <a:solidFill>
                  <a:srgbClr val="C00000"/>
                </a:solidFill>
              </a:rPr>
              <a:pPr>
                <a:defRPr/>
              </a:pPr>
              <a:t>15</a:t>
            </a:fld>
            <a:endParaRPr lang="en-US" sz="1800" kern="0" dirty="0">
              <a:solidFill>
                <a:srgbClr val="C0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F0C9CA-E4AF-4F7F-B4C2-72A797F5FCBB}"/>
              </a:ext>
            </a:extLst>
          </p:cNvPr>
          <p:cNvGrpSpPr/>
          <p:nvPr/>
        </p:nvGrpSpPr>
        <p:grpSpPr>
          <a:xfrm>
            <a:off x="506781" y="4353489"/>
            <a:ext cx="5931646" cy="2056341"/>
            <a:chOff x="0" y="0"/>
            <a:chExt cx="2747727" cy="7928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8B1EC6B-C3EF-48C3-8E37-6B668C840373}"/>
                </a:ext>
              </a:extLst>
            </p:cNvPr>
            <p:cNvGrpSpPr/>
            <p:nvPr/>
          </p:nvGrpSpPr>
          <p:grpSpPr>
            <a:xfrm>
              <a:off x="408677" y="0"/>
              <a:ext cx="716072" cy="792833"/>
              <a:chOff x="23905" y="0"/>
              <a:chExt cx="716072" cy="792833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0D0024A-219C-4377-8E17-5272DAA34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7" y="10571"/>
                <a:ext cx="618409" cy="78226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C44C0FE5-7BE2-48D6-A8C9-0E64E4AB6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78" y="0"/>
                <a:ext cx="587619" cy="264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Half Adder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9" name="Text Box 8">
                <a:extLst>
                  <a:ext uri="{FF2B5EF4-FFF2-40B4-BE49-F238E27FC236}">
                    <a16:creationId xmlns:a16="http://schemas.microsoft.com/office/drawing/2014/main" id="{6F16F78C-3C73-4E4F-AFD6-2A9A72F18C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5" y="375055"/>
                <a:ext cx="285115" cy="342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9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X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spcAft>
                    <a:spcPts val="9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0" name="Text Box 8">
                <a:extLst>
                  <a:ext uri="{FF2B5EF4-FFF2-40B4-BE49-F238E27FC236}">
                    <a16:creationId xmlns:a16="http://schemas.microsoft.com/office/drawing/2014/main" id="{17CABF26-784C-41BB-B225-5DE96C94A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557" y="375055"/>
                <a:ext cx="285420" cy="405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C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20245DC-47E0-49DD-830E-A8615DD43C07}"/>
                </a:ext>
              </a:extLst>
            </p:cNvPr>
            <p:cNvGrpSpPr/>
            <p:nvPr/>
          </p:nvGrpSpPr>
          <p:grpSpPr>
            <a:xfrm>
              <a:off x="0" y="339504"/>
              <a:ext cx="459843" cy="430947"/>
              <a:chOff x="0" y="45266"/>
              <a:chExt cx="459843" cy="430947"/>
            </a:xfrm>
          </p:grpSpPr>
          <p:sp>
            <p:nvSpPr>
              <p:cNvPr id="43" name="Text Box 24">
                <a:extLst>
                  <a:ext uri="{FF2B5EF4-FFF2-40B4-BE49-F238E27FC236}">
                    <a16:creationId xmlns:a16="http://schemas.microsoft.com/office/drawing/2014/main" id="{043549BF-077C-46C1-A8B1-A7079F7E76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45266"/>
                <a:ext cx="300990" cy="430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A</a:t>
                </a:r>
                <a:endParaRPr lang="en-SG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B</a:t>
                </a:r>
                <a:endParaRPr lang="en-SG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209B75A-02C4-4766-82BE-45C1405FD522}"/>
                  </a:ext>
                </a:extLst>
              </p:cNvPr>
              <p:cNvGrpSpPr/>
              <p:nvPr/>
            </p:nvGrpSpPr>
            <p:grpSpPr>
              <a:xfrm>
                <a:off x="248421" y="147996"/>
                <a:ext cx="211422" cy="173566"/>
                <a:chOff x="0" y="0"/>
                <a:chExt cx="901700" cy="17356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F98893A-1331-4E89-AF33-BE1923B5C4DC}"/>
                    </a:ext>
                  </a:extLst>
                </p:cNvPr>
                <p:cNvCxnSpPr/>
                <p:nvPr/>
              </p:nvCxnSpPr>
              <p:spPr>
                <a:xfrm flipH="1">
                  <a:off x="0" y="0"/>
                  <a:ext cx="9017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69DD2F1-1B6F-43D6-A11F-E492B4A650D7}"/>
                    </a:ext>
                  </a:extLst>
                </p:cNvPr>
                <p:cNvCxnSpPr/>
                <p:nvPr/>
              </p:nvCxnSpPr>
              <p:spPr>
                <a:xfrm flipH="1">
                  <a:off x="0" y="173566"/>
                  <a:ext cx="9017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7AE765-6586-4EE7-AF6D-DE10624A1230}"/>
                </a:ext>
              </a:extLst>
            </p:cNvPr>
            <p:cNvGrpSpPr/>
            <p:nvPr/>
          </p:nvGrpSpPr>
          <p:grpSpPr>
            <a:xfrm>
              <a:off x="1072835" y="339505"/>
              <a:ext cx="707071" cy="428267"/>
              <a:chOff x="0" y="0"/>
              <a:chExt cx="707071" cy="42826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C95B5F6-005E-44F1-A3BA-EA6862984B16}"/>
                  </a:ext>
                </a:extLst>
              </p:cNvPr>
              <p:cNvGrpSpPr/>
              <p:nvPr/>
            </p:nvGrpSpPr>
            <p:grpSpPr>
              <a:xfrm>
                <a:off x="0" y="99060"/>
                <a:ext cx="707071" cy="225706"/>
                <a:chOff x="0" y="0"/>
                <a:chExt cx="707071" cy="225706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ED1A5F7-85BE-4DBB-9890-552414F5F32B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70707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E027FD3-A25F-4D48-B8AD-A4B04D1335B5}"/>
                    </a:ext>
                  </a:extLst>
                </p:cNvPr>
                <p:cNvCxnSpPr/>
                <p:nvPr/>
              </p:nvCxnSpPr>
              <p:spPr>
                <a:xfrm>
                  <a:off x="0" y="225706"/>
                  <a:ext cx="70707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71FD246-F79B-42B7-A747-897012FD7F5E}"/>
                  </a:ext>
                </a:extLst>
              </p:cNvPr>
              <p:cNvGrpSpPr/>
              <p:nvPr/>
            </p:nvGrpSpPr>
            <p:grpSpPr>
              <a:xfrm>
                <a:off x="218440" y="0"/>
                <a:ext cx="193131" cy="428267"/>
                <a:chOff x="0" y="0"/>
                <a:chExt cx="193131" cy="428267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1D79E2A9-2BC2-4D5D-B406-6C991267E85A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90591" cy="197127"/>
                  <a:chOff x="-15379" y="3"/>
                  <a:chExt cx="274889" cy="284457"/>
                </a:xfrm>
              </p:grpSpPr>
              <p:sp>
                <p:nvSpPr>
                  <p:cNvPr id="39" name="Flowchart: Extract 38">
                    <a:extLst>
                      <a:ext uri="{FF2B5EF4-FFF2-40B4-BE49-F238E27FC236}">
                        <a16:creationId xmlns:a16="http://schemas.microsoft.com/office/drawing/2014/main" id="{5737799E-A9F2-45B2-852D-FC773392FA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9787" y="44411"/>
                    <a:ext cx="284457" cy="195641"/>
                  </a:xfrm>
                  <a:prstGeom prst="flowChartExtra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19B4FCDB-D87E-4CD3-9F37-0DFB94B95127}"/>
                      </a:ext>
                    </a:extLst>
                  </p:cNvPr>
                  <p:cNvSpPr/>
                  <p:nvPr/>
                </p:nvSpPr>
                <p:spPr>
                  <a:xfrm>
                    <a:off x="180227" y="105193"/>
                    <a:ext cx="79283" cy="726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6D0F985-AA94-4507-AEFD-C5AEF96B600B}"/>
                    </a:ext>
                  </a:extLst>
                </p:cNvPr>
                <p:cNvGrpSpPr/>
                <p:nvPr/>
              </p:nvGrpSpPr>
              <p:grpSpPr>
                <a:xfrm>
                  <a:off x="2540" y="231140"/>
                  <a:ext cx="190591" cy="197127"/>
                  <a:chOff x="-15379" y="3"/>
                  <a:chExt cx="274889" cy="284457"/>
                </a:xfrm>
              </p:grpSpPr>
              <p:sp>
                <p:nvSpPr>
                  <p:cNvPr id="37" name="Flowchart: Extract 36">
                    <a:extLst>
                      <a:ext uri="{FF2B5EF4-FFF2-40B4-BE49-F238E27FC236}">
                        <a16:creationId xmlns:a16="http://schemas.microsoft.com/office/drawing/2014/main" id="{8399176A-2659-4CCB-87A6-4CE99E0AB2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9787" y="44411"/>
                    <a:ext cx="284457" cy="195641"/>
                  </a:xfrm>
                  <a:prstGeom prst="flowChartExtra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37C056B1-C285-4B1E-9FE3-51BE8CD031E8}"/>
                      </a:ext>
                    </a:extLst>
                  </p:cNvPr>
                  <p:cNvSpPr/>
                  <p:nvPr/>
                </p:nvSpPr>
                <p:spPr>
                  <a:xfrm>
                    <a:off x="180227" y="105193"/>
                    <a:ext cx="79283" cy="726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3D059E9-6504-44A0-A563-B71CCB3690E2}"/>
                </a:ext>
              </a:extLst>
            </p:cNvPr>
            <p:cNvGrpSpPr/>
            <p:nvPr/>
          </p:nvGrpSpPr>
          <p:grpSpPr>
            <a:xfrm>
              <a:off x="1597936" y="0"/>
              <a:ext cx="734793" cy="792833"/>
              <a:chOff x="0" y="0"/>
              <a:chExt cx="734793" cy="79283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6581D11-2C75-48A7-AB15-C2603092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7" y="10571"/>
                <a:ext cx="618409" cy="78226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0" name="Text Box 7">
                <a:extLst>
                  <a:ext uri="{FF2B5EF4-FFF2-40B4-BE49-F238E27FC236}">
                    <a16:creationId xmlns:a16="http://schemas.microsoft.com/office/drawing/2014/main" id="{B306E4FC-A0F0-40C7-9ACE-E0907002B7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50" y="0"/>
                <a:ext cx="711643" cy="385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Priority Encoder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1" name="Text Box 8">
                <a:extLst>
                  <a:ext uri="{FF2B5EF4-FFF2-40B4-BE49-F238E27FC236}">
                    <a16:creationId xmlns:a16="http://schemas.microsoft.com/office/drawing/2014/main" id="{7ECFDC74-9775-462B-8518-9EECE8FC9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65315"/>
                <a:ext cx="347241" cy="405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</a:t>
                </a:r>
                <a:r>
                  <a:rPr lang="en-US" sz="2000" baseline="-25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</a:t>
                </a:r>
                <a:r>
                  <a:rPr lang="en-US" sz="2000" baseline="-25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2765AD26-3BB4-4638-AB4D-02E3131D1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373" y="461195"/>
                <a:ext cx="285420" cy="225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G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097EEBA-84E9-4575-92DE-F87521875497}"/>
                </a:ext>
              </a:extLst>
            </p:cNvPr>
            <p:cNvGrpSpPr/>
            <p:nvPr/>
          </p:nvGrpSpPr>
          <p:grpSpPr>
            <a:xfrm>
              <a:off x="2281473" y="438565"/>
              <a:ext cx="466254" cy="209427"/>
              <a:chOff x="0" y="58319"/>
              <a:chExt cx="466254" cy="20942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3A5A641-2316-4255-B42E-BD766B0B098E}"/>
                  </a:ext>
                </a:extLst>
              </p:cNvPr>
              <p:cNvCxnSpPr/>
              <p:nvPr/>
            </p:nvCxnSpPr>
            <p:spPr>
              <a:xfrm>
                <a:off x="0" y="158436"/>
                <a:ext cx="2691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24">
                <a:extLst>
                  <a:ext uri="{FF2B5EF4-FFF2-40B4-BE49-F238E27FC236}">
                    <a16:creationId xmlns:a16="http://schemas.microsoft.com/office/drawing/2014/main" id="{D3C6DF14-20A1-492E-9531-88FA76029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864" y="58319"/>
                <a:ext cx="235390" cy="209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Z</a:t>
                </a:r>
                <a:endParaRPr lang="en-SG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55F25-5877-43AF-BA03-876185ACC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00382"/>
              </p:ext>
            </p:extLst>
          </p:nvPr>
        </p:nvGraphicFramePr>
        <p:xfrm>
          <a:off x="7297835" y="2181148"/>
          <a:ext cx="18689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43">
                  <a:extLst>
                    <a:ext uri="{9D8B030D-6E8A-4147-A177-3AD203B41FA5}">
                      <a16:colId xmlns:a16="http://schemas.microsoft.com/office/drawing/2014/main" val="738817482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1487474381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1974303853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170608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2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7712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EE2EBA57-17B4-4D02-A248-58BDA8FB242F}"/>
              </a:ext>
            </a:extLst>
          </p:cNvPr>
          <p:cNvSpPr txBox="1"/>
          <p:nvPr/>
        </p:nvSpPr>
        <p:spPr>
          <a:xfrm>
            <a:off x="9508055" y="1719483"/>
            <a:ext cx="236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encoder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1F775C-AC77-42DD-AF47-2C42EC003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55773"/>
              </p:ext>
            </p:extLst>
          </p:nvPr>
        </p:nvGraphicFramePr>
        <p:xfrm>
          <a:off x="9979228" y="2163376"/>
          <a:ext cx="14215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853">
                  <a:extLst>
                    <a:ext uri="{9D8B030D-6E8A-4147-A177-3AD203B41FA5}">
                      <a16:colId xmlns:a16="http://schemas.microsoft.com/office/drawing/2014/main" val="3354798335"/>
                    </a:ext>
                  </a:extLst>
                </a:gridCol>
                <a:gridCol w="473853">
                  <a:extLst>
                    <a:ext uri="{9D8B030D-6E8A-4147-A177-3AD203B41FA5}">
                      <a16:colId xmlns:a16="http://schemas.microsoft.com/office/drawing/2014/main" val="4190750975"/>
                    </a:ext>
                  </a:extLst>
                </a:gridCol>
                <a:gridCol w="473853">
                  <a:extLst>
                    <a:ext uri="{9D8B030D-6E8A-4147-A177-3AD203B41FA5}">
                      <a16:colId xmlns:a16="http://schemas.microsoft.com/office/drawing/2014/main" val="346539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0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9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4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2649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200F5E0-335F-4450-A88A-85B75784C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77623"/>
              </p:ext>
            </p:extLst>
          </p:nvPr>
        </p:nvGraphicFramePr>
        <p:xfrm>
          <a:off x="7297835" y="4342705"/>
          <a:ext cx="3664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73">
                  <a:extLst>
                    <a:ext uri="{9D8B030D-6E8A-4147-A177-3AD203B41FA5}">
                      <a16:colId xmlns:a16="http://schemas.microsoft.com/office/drawing/2014/main" val="3077113875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1730900717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3625127030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402908718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3140107839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246411744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839870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5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0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5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7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975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2280" y="1827659"/>
            <a:ext cx="571748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 Boolean function </a:t>
            </a:r>
            <a:r>
              <a:rPr lang="en-US" sz="2800" i="1" dirty="0"/>
              <a:t>Z</a:t>
            </a:r>
            <a:r>
              <a:rPr lang="en-US" sz="2800" dirty="0"/>
              <a:t>(</a:t>
            </a:r>
            <a:r>
              <a:rPr lang="en-US" sz="2800" i="1" dirty="0"/>
              <a:t>A,B</a:t>
            </a:r>
            <a:r>
              <a:rPr lang="en-US" sz="2800" dirty="0"/>
              <a:t>) is implemented as shown below. </a:t>
            </a:r>
          </a:p>
          <a:p>
            <a:r>
              <a:rPr lang="en-US" sz="2800" dirty="0"/>
              <a:t>The circuit may be replaced by a single 2-input logic gate. What is the logic gate?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38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9018" y="1511926"/>
            <a:ext cx="1110580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 Boolean function </a:t>
            </a:r>
            <a:r>
              <a:rPr lang="en-US" sz="2800" i="1" dirty="0"/>
              <a:t>S</a:t>
            </a:r>
            <a:r>
              <a:rPr lang="en-US" sz="2800" dirty="0"/>
              <a:t>(</a:t>
            </a:r>
            <a:r>
              <a:rPr lang="en-US" sz="2800" i="1" dirty="0"/>
              <a:t>A,B,C,D</a:t>
            </a:r>
            <a:r>
              <a:rPr lang="en-US" sz="2800" dirty="0"/>
              <a:t>) is implemented with a 2</a:t>
            </a:r>
            <a:r>
              <a:rPr lang="en-US" sz="2800" dirty="0">
                <a:sym typeface="Symbol" panose="05050102010706020507" pitchFamily="18" charset="2"/>
              </a:rPr>
              <a:t></a:t>
            </a:r>
            <a:r>
              <a:rPr lang="en-US" sz="2800" dirty="0"/>
              <a:t>4 decoder with one-enable, two 2:1 multiplexers and an OR gate as shown below. </a:t>
            </a:r>
          </a:p>
          <a:p>
            <a:r>
              <a:rPr lang="en-US" sz="2800" dirty="0"/>
              <a:t>What is </a:t>
            </a:r>
            <a:r>
              <a:rPr lang="en-US" sz="2800" i="1" dirty="0"/>
              <a:t>S</a:t>
            </a:r>
            <a:r>
              <a:rPr lang="en-US" sz="2800" dirty="0"/>
              <a:t>(</a:t>
            </a:r>
            <a:r>
              <a:rPr lang="en-US" sz="2800" i="1" dirty="0"/>
              <a:t>A,B,C,D</a:t>
            </a:r>
            <a:r>
              <a:rPr lang="en-US" sz="2800" dirty="0"/>
              <a:t>) in </a:t>
            </a:r>
            <a:r>
              <a:rPr lang="en-US" sz="2800" dirty="0">
                <a:sym typeface="Symbol" panose="05050102010706020507" pitchFamily="18" charset="2"/>
              </a:rPr>
              <a:t></a:t>
            </a:r>
            <a:r>
              <a:rPr lang="en-US" sz="2800" i="1" dirty="0">
                <a:sym typeface="Symbol" panose="05050102010706020507" pitchFamily="18" charset="2"/>
              </a:rPr>
              <a:t>m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/>
              <a:t>notation? </a:t>
            </a:r>
            <a:endParaRPr lang="en-US" sz="44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B8CB37-BCB8-47E5-B4F1-92BD79FC45B6}"/>
              </a:ext>
            </a:extLst>
          </p:cNvPr>
          <p:cNvGrpSpPr/>
          <p:nvPr/>
        </p:nvGrpSpPr>
        <p:grpSpPr>
          <a:xfrm>
            <a:off x="838200" y="3349304"/>
            <a:ext cx="5454807" cy="2753493"/>
            <a:chOff x="-14473" y="0"/>
            <a:chExt cx="3660046" cy="162907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7918A5-1A1B-464A-ACA9-1A6C5B41E4EF}"/>
                </a:ext>
              </a:extLst>
            </p:cNvPr>
            <p:cNvGrpSpPr/>
            <p:nvPr/>
          </p:nvGrpSpPr>
          <p:grpSpPr>
            <a:xfrm>
              <a:off x="-14473" y="0"/>
              <a:ext cx="2439425" cy="1629072"/>
              <a:chOff x="-14473" y="0"/>
              <a:chExt cx="2439425" cy="162907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175C71F7-86AC-4ADD-813C-3E14108A1B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2779" y="303603"/>
                <a:ext cx="926007" cy="742857"/>
                <a:chOff x="3998" y="3985820"/>
                <a:chExt cx="556" cy="742857"/>
              </a:xfrm>
            </p:grpSpPr>
            <p:cxnSp>
              <p:nvCxnSpPr>
                <p:cNvPr id="92" name="Line 15">
                  <a:extLst>
                    <a:ext uri="{FF2B5EF4-FFF2-40B4-BE49-F238E27FC236}">
                      <a16:creationId xmlns:a16="http://schemas.microsoft.com/office/drawing/2014/main" id="{952EF10A-3571-4B38-9C50-DE8194B0C37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998" y="3985820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" name="Line 16">
                  <a:extLst>
                    <a:ext uri="{FF2B5EF4-FFF2-40B4-BE49-F238E27FC236}">
                      <a16:creationId xmlns:a16="http://schemas.microsoft.com/office/drawing/2014/main" id="{F9AAB619-D90D-461C-B49D-22AAA56478E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050" y="4194704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4" name="Line 17">
                  <a:extLst>
                    <a:ext uri="{FF2B5EF4-FFF2-40B4-BE49-F238E27FC236}">
                      <a16:creationId xmlns:a16="http://schemas.microsoft.com/office/drawing/2014/main" id="{A9FBFEE1-B511-4418-BAC5-DEB4117341C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044" y="4481230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" name="Line 18">
                  <a:extLst>
                    <a:ext uri="{FF2B5EF4-FFF2-40B4-BE49-F238E27FC236}">
                      <a16:creationId xmlns:a16="http://schemas.microsoft.com/office/drawing/2014/main" id="{990D7E56-EA3F-4B97-AC68-3CC24835E62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044" y="4728677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657C84E-D100-4016-BD48-EB9D09409912}"/>
                  </a:ext>
                </a:extLst>
              </p:cNvPr>
              <p:cNvGrpSpPr/>
              <p:nvPr/>
            </p:nvGrpSpPr>
            <p:grpSpPr>
              <a:xfrm>
                <a:off x="451322" y="0"/>
                <a:ext cx="911709" cy="1240836"/>
                <a:chOff x="28745" y="-102189"/>
                <a:chExt cx="911727" cy="1240959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20B4DF3-E3B6-4C1E-AFDF-6A329C825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13" y="-79282"/>
                  <a:ext cx="844766" cy="117336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88" name="Text Box 7">
                  <a:extLst>
                    <a:ext uri="{FF2B5EF4-FFF2-40B4-BE49-F238E27FC236}">
                      <a16:creationId xmlns:a16="http://schemas.microsoft.com/office/drawing/2014/main" id="{767DB549-0A17-41E8-AB9B-6A5C9F86C1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6854" y="-102189"/>
                  <a:ext cx="653415" cy="468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2</a:t>
                  </a: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  <a:sym typeface="Symbol" panose="05050102010706020507" pitchFamily="18" charset="2"/>
                    </a:rPr>
                    <a:t></a:t>
                  </a: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4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DEC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Text Box 24">
                  <a:extLst>
                    <a:ext uri="{FF2B5EF4-FFF2-40B4-BE49-F238E27FC236}">
                      <a16:creationId xmlns:a16="http://schemas.microsoft.com/office/drawing/2014/main" id="{E09C2C7D-227F-46C1-927C-48C043CB89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9512" y="76490"/>
                  <a:ext cx="300960" cy="1005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3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0" name="Text Box 6">
                  <a:extLst>
                    <a:ext uri="{FF2B5EF4-FFF2-40B4-BE49-F238E27FC236}">
                      <a16:creationId xmlns:a16="http://schemas.microsoft.com/office/drawing/2014/main" id="{C326B794-FAC1-4CAE-B20F-913C530A44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45" y="391131"/>
                  <a:ext cx="279882" cy="553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20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20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1" name="Text Box 6">
                  <a:extLst>
                    <a:ext uri="{FF2B5EF4-FFF2-40B4-BE49-F238E27FC236}">
                      <a16:creationId xmlns:a16="http://schemas.microsoft.com/office/drawing/2014/main" id="{DECFB7C8-3AC6-4976-9684-402A17976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278" y="850973"/>
                  <a:ext cx="380559" cy="2877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EN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35E2E2D-6D00-44DE-BAE9-09BBC1607F25}"/>
                  </a:ext>
                </a:extLst>
              </p:cNvPr>
              <p:cNvGrpSpPr/>
              <p:nvPr/>
            </p:nvGrpSpPr>
            <p:grpSpPr>
              <a:xfrm>
                <a:off x="-14473" y="484865"/>
                <a:ext cx="468781" cy="576124"/>
                <a:chOff x="-14473" y="8915"/>
                <a:chExt cx="468781" cy="576124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7A9E892-BFB9-406A-8C54-4E37E8E937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1721" y="155686"/>
                  <a:ext cx="222587" cy="259167"/>
                  <a:chOff x="6048" y="3038402"/>
                  <a:chExt cx="234" cy="259167"/>
                </a:xfrm>
              </p:grpSpPr>
              <p:cxnSp>
                <p:nvCxnSpPr>
                  <p:cNvPr id="85" name="Line 20">
                    <a:extLst>
                      <a:ext uri="{FF2B5EF4-FFF2-40B4-BE49-F238E27FC236}">
                        <a16:creationId xmlns:a16="http://schemas.microsoft.com/office/drawing/2014/main" id="{B53460A4-3DF7-4B0D-8381-C762FBDEDF5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48" y="3038402"/>
                    <a:ext cx="23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" name="Line 22">
                    <a:extLst>
                      <a:ext uri="{FF2B5EF4-FFF2-40B4-BE49-F238E27FC236}">
                        <a16:creationId xmlns:a16="http://schemas.microsoft.com/office/drawing/2014/main" id="{8D451605-684B-44C0-BC75-C65B530FA74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48" y="3297569"/>
                    <a:ext cx="23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84" name="Text Box 24">
                  <a:extLst>
                    <a:ext uri="{FF2B5EF4-FFF2-40B4-BE49-F238E27FC236}">
                      <a16:creationId xmlns:a16="http://schemas.microsoft.com/office/drawing/2014/main" id="{E3B07C71-CFAF-4823-9C5C-9DE3E8AA09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14473" y="8915"/>
                  <a:ext cx="300355" cy="576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A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60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B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B3ACD78-0897-4541-9804-DC6D42AF69B1}"/>
                  </a:ext>
                </a:extLst>
              </p:cNvPr>
              <p:cNvGrpSpPr/>
              <p:nvPr/>
            </p:nvGrpSpPr>
            <p:grpSpPr>
              <a:xfrm>
                <a:off x="766116" y="1185547"/>
                <a:ext cx="220028" cy="443525"/>
                <a:chOff x="47864" y="0"/>
                <a:chExt cx="220028" cy="443525"/>
              </a:xfrm>
            </p:grpSpPr>
            <p:sp>
              <p:nvSpPr>
                <p:cNvPr id="81" name="Text Box 24">
                  <a:extLst>
                    <a:ext uri="{FF2B5EF4-FFF2-40B4-BE49-F238E27FC236}">
                      <a16:creationId xmlns:a16="http://schemas.microsoft.com/office/drawing/2014/main" id="{AD733707-1B1E-48E7-BE39-22480CBB14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64" y="199423"/>
                  <a:ext cx="220028" cy="244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C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5530460-9070-4035-8E96-760AF935E715}"/>
                    </a:ext>
                  </a:extLst>
                </p:cNvPr>
                <p:cNvCxnSpPr/>
                <p:nvPr/>
              </p:nvCxnSpPr>
              <p:spPr>
                <a:xfrm>
                  <a:off x="163852" y="0"/>
                  <a:ext cx="0" cy="1994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C0005C4-0BF1-495B-AC42-8911D763304B}"/>
                  </a:ext>
                </a:extLst>
              </p:cNvPr>
              <p:cNvGrpSpPr/>
              <p:nvPr/>
            </p:nvGrpSpPr>
            <p:grpSpPr>
              <a:xfrm>
                <a:off x="1986055" y="178662"/>
                <a:ext cx="438897" cy="623982"/>
                <a:chOff x="24566" y="54627"/>
                <a:chExt cx="438897" cy="623982"/>
              </a:xfrm>
            </p:grpSpPr>
            <p:sp>
              <p:nvSpPr>
                <p:cNvPr id="76" name="Flowchart: Extract 75">
                  <a:extLst>
                    <a:ext uri="{FF2B5EF4-FFF2-40B4-BE49-F238E27FC236}">
                      <a16:creationId xmlns:a16="http://schemas.microsoft.com/office/drawing/2014/main" id="{DC7E47F8-93E1-4E5D-AD1F-2CB01E1F6C0C}"/>
                    </a:ext>
                  </a:extLst>
                </p:cNvPr>
                <p:cNvSpPr/>
                <p:nvPr/>
              </p:nvSpPr>
              <p:spPr>
                <a:xfrm rot="5400000">
                  <a:off x="27404" y="99517"/>
                  <a:ext cx="480949" cy="391169"/>
                </a:xfrm>
                <a:prstGeom prst="flowChartExtra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7" name="Text Box 6">
                  <a:extLst>
                    <a:ext uri="{FF2B5EF4-FFF2-40B4-BE49-F238E27FC236}">
                      <a16:creationId xmlns:a16="http://schemas.microsoft.com/office/drawing/2014/main" id="{F3992B59-591F-4DC2-AF49-AE38D0C62F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728" y="211196"/>
                  <a:ext cx="301276" cy="2848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6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78" name="Text Box 6">
                  <a:extLst>
                    <a:ext uri="{FF2B5EF4-FFF2-40B4-BE49-F238E27FC236}">
                      <a16:creationId xmlns:a16="http://schemas.microsoft.com/office/drawing/2014/main" id="{5E85510B-5208-428E-8F75-6B19132EFB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66" y="99752"/>
                  <a:ext cx="212607" cy="507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65AEA82-1997-4D22-96D6-A5213058371C}"/>
                    </a:ext>
                  </a:extLst>
                </p:cNvPr>
                <p:cNvCxnSpPr/>
                <p:nvPr/>
              </p:nvCxnSpPr>
              <p:spPr>
                <a:xfrm>
                  <a:off x="288454" y="409605"/>
                  <a:ext cx="0" cy="844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 Box 24">
                  <a:extLst>
                    <a:ext uri="{FF2B5EF4-FFF2-40B4-BE49-F238E27FC236}">
                      <a16:creationId xmlns:a16="http://schemas.microsoft.com/office/drawing/2014/main" id="{4548BF81-2A19-47A5-8039-8F73B4DCD0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343" y="435566"/>
                  <a:ext cx="300355" cy="243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D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72FDE59-A537-46A6-B18E-947C0CCC78C4}"/>
                  </a:ext>
                </a:extLst>
              </p:cNvPr>
              <p:cNvGrpSpPr/>
              <p:nvPr/>
            </p:nvGrpSpPr>
            <p:grpSpPr>
              <a:xfrm>
                <a:off x="1992038" y="692111"/>
                <a:ext cx="432914" cy="623982"/>
                <a:chOff x="30549" y="54627"/>
                <a:chExt cx="432914" cy="623982"/>
              </a:xfrm>
            </p:grpSpPr>
            <p:sp>
              <p:nvSpPr>
                <p:cNvPr id="71" name="Flowchart: Extract 70">
                  <a:extLst>
                    <a:ext uri="{FF2B5EF4-FFF2-40B4-BE49-F238E27FC236}">
                      <a16:creationId xmlns:a16="http://schemas.microsoft.com/office/drawing/2014/main" id="{E025C72C-B0DD-4481-BD54-E3EC09B21565}"/>
                    </a:ext>
                  </a:extLst>
                </p:cNvPr>
                <p:cNvSpPr/>
                <p:nvPr/>
              </p:nvSpPr>
              <p:spPr>
                <a:xfrm rot="5400000">
                  <a:off x="27404" y="99517"/>
                  <a:ext cx="480949" cy="391169"/>
                </a:xfrm>
                <a:prstGeom prst="flowChartExtra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2" name="Text Box 6">
                  <a:extLst>
                    <a:ext uri="{FF2B5EF4-FFF2-40B4-BE49-F238E27FC236}">
                      <a16:creationId xmlns:a16="http://schemas.microsoft.com/office/drawing/2014/main" id="{8A6FEF59-AFB4-4E16-86BB-D5AC79544C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376" y="212273"/>
                  <a:ext cx="301276" cy="2848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6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73" name="Text Box 6">
                  <a:extLst>
                    <a:ext uri="{FF2B5EF4-FFF2-40B4-BE49-F238E27FC236}">
                      <a16:creationId xmlns:a16="http://schemas.microsoft.com/office/drawing/2014/main" id="{C930FAB6-BD1F-4696-9703-8421FE8B55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549" y="72579"/>
                  <a:ext cx="255873" cy="507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F744C24-B648-49F0-A76E-615E15E9E10B}"/>
                    </a:ext>
                  </a:extLst>
                </p:cNvPr>
                <p:cNvCxnSpPr/>
                <p:nvPr/>
              </p:nvCxnSpPr>
              <p:spPr>
                <a:xfrm>
                  <a:off x="288454" y="409605"/>
                  <a:ext cx="0" cy="844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 Box 24">
                  <a:extLst>
                    <a:ext uri="{FF2B5EF4-FFF2-40B4-BE49-F238E27FC236}">
                      <a16:creationId xmlns:a16="http://schemas.microsoft.com/office/drawing/2014/main" id="{998E1765-4EE5-4944-9031-8E17195741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343" y="435566"/>
                  <a:ext cx="300355" cy="243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D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B9229BC-6850-4950-B095-018FAAE774C7}"/>
                </a:ext>
              </a:extLst>
            </p:cNvPr>
            <p:cNvGrpSpPr/>
            <p:nvPr/>
          </p:nvGrpSpPr>
          <p:grpSpPr>
            <a:xfrm>
              <a:off x="2423016" y="409605"/>
              <a:ext cx="1222557" cy="521140"/>
              <a:chOff x="0" y="0"/>
              <a:chExt cx="1222557" cy="521140"/>
            </a:xfrm>
          </p:grpSpPr>
          <p:cxnSp>
            <p:nvCxnSpPr>
              <p:cNvPr id="56" name="Line 10">
                <a:extLst>
                  <a:ext uri="{FF2B5EF4-FFF2-40B4-BE49-F238E27FC236}">
                    <a16:creationId xmlns:a16="http://schemas.microsoft.com/office/drawing/2014/main" id="{0F374AEA-06F5-41A9-A243-5518A308AA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4807"/>
                <a:ext cx="3200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Line 11">
                <a:extLst>
                  <a:ext uri="{FF2B5EF4-FFF2-40B4-BE49-F238E27FC236}">
                    <a16:creationId xmlns:a16="http://schemas.microsoft.com/office/drawing/2014/main" id="{27147F68-30E2-452F-AAB2-9100BBDE5F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521140"/>
                <a:ext cx="3200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Line 12">
                <a:extLst>
                  <a:ext uri="{FF2B5EF4-FFF2-40B4-BE49-F238E27FC236}">
                    <a16:creationId xmlns:a16="http://schemas.microsoft.com/office/drawing/2014/main" id="{96F2AF53-FCD9-4DDE-A6D5-F36E5DF2FF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95175" y="255762"/>
                <a:ext cx="3200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B39C6BB6-22EB-4631-8AF7-AEAACA6C7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063" y="114367"/>
                <a:ext cx="262494" cy="269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endParaRPr lang="en-SG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2EE8B9C-5E63-4865-BA55-BDD4337C4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8066" y="128843"/>
                <a:ext cx="335704" cy="262255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D272E3-ACD6-49AF-A9B2-91917CF55895}"/>
                  </a:ext>
                </a:extLst>
              </p:cNvPr>
              <p:cNvCxnSpPr/>
              <p:nvPr/>
            </p:nvCxnSpPr>
            <p:spPr>
              <a:xfrm rot="16200000" flipH="1">
                <a:off x="219226" y="102881"/>
                <a:ext cx="2057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A858F04-3829-4CB7-8558-E8E6B449EC68}"/>
                  </a:ext>
                </a:extLst>
              </p:cNvPr>
              <p:cNvCxnSpPr/>
              <p:nvPr/>
            </p:nvCxnSpPr>
            <p:spPr>
              <a:xfrm rot="16200000" flipH="1">
                <a:off x="213456" y="417297"/>
                <a:ext cx="2075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Line 12">
                <a:extLst>
                  <a:ext uri="{FF2B5EF4-FFF2-40B4-BE49-F238E27FC236}">
                    <a16:creationId xmlns:a16="http://schemas.microsoft.com/office/drawing/2014/main" id="{0840A884-D2F5-4977-9A4A-27AF977054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0184" y="200956"/>
                <a:ext cx="11249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Line 12">
                <a:extLst>
                  <a:ext uri="{FF2B5EF4-FFF2-40B4-BE49-F238E27FC236}">
                    <a16:creationId xmlns:a16="http://schemas.microsoft.com/office/drawing/2014/main" id="{5832D72C-5242-4ED2-A2EF-2F48B570A0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0184" y="313453"/>
                <a:ext cx="11249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9D86DF6-317B-4C0D-84D9-B01E701BF078}"/>
              </a:ext>
            </a:extLst>
          </p:cNvPr>
          <p:cNvSpPr txBox="1"/>
          <p:nvPr/>
        </p:nvSpPr>
        <p:spPr>
          <a:xfrm>
            <a:off x="6918001" y="3304513"/>
            <a:ext cx="443579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</a:t>
            </a:r>
            <a:r>
              <a:rPr lang="en-US" sz="2800" dirty="0"/>
              <a:t>(</a:t>
            </a:r>
            <a:r>
              <a:rPr lang="en-US" sz="2800" i="1" dirty="0"/>
              <a:t>A,B,C,D</a:t>
            </a:r>
            <a:r>
              <a:rPr lang="en-US" sz="2800" dirty="0"/>
              <a:t>) = </a:t>
            </a:r>
            <a:r>
              <a:rPr lang="en-US" sz="2800" dirty="0">
                <a:sym typeface="Symbol" panose="05050102010706020507" pitchFamily="18" charset="2"/>
              </a:rPr>
              <a:t></a:t>
            </a:r>
            <a:r>
              <a:rPr lang="en-US" sz="2800" dirty="0"/>
              <a:t>m(</a:t>
            </a:r>
            <a:r>
              <a:rPr lang="en-US" sz="2800" b="1" dirty="0"/>
              <a:t>2,7,10,15</a:t>
            </a:r>
            <a:r>
              <a:rPr lang="en-US" sz="2800" dirty="0"/>
              <a:t>).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0D319-9693-C288-7E82-C3B1FC4C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Q5. Finding boolean fn from diagram</a:t>
            </a:r>
          </a:p>
        </p:txBody>
      </p:sp>
    </p:spTree>
    <p:extLst>
      <p:ext uri="{BB962C8B-B14F-4D97-AF65-F5344CB8AC3E}">
        <p14:creationId xmlns:p14="http://schemas.microsoft.com/office/powerpoint/2010/main" val="236782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/>
              <a:t>Decoders and Encoders</a:t>
            </a:r>
            <a:endParaRPr lang="en-SG" dirty="0"/>
          </a:p>
          <a:p>
            <a:endParaRPr lang="en-SG" dirty="0"/>
          </a:p>
          <a:p>
            <a:r>
              <a:rPr lang="en-SG"/>
              <a:t>Multiplexers and Demultiplexers</a:t>
            </a:r>
            <a:endParaRPr lang="en-SG" dirty="0"/>
          </a:p>
          <a:p>
            <a:endParaRPr lang="en-SG" dirty="0"/>
          </a:p>
          <a:p>
            <a:r>
              <a:rPr lang="en-SG"/>
              <a:t>Half adders, Full-adders, Multi-bit adders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</a:t>
            </a:r>
            <a:r>
              <a:rPr lang="en-SG"/>
              <a:t>) Using multiplexers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</a:t>
            </a:r>
            <a:r>
              <a:rPr lang="en-SG"/>
              <a:t>) Implementing boolean functions with decorders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/>
              <a:t>Q3) [Past paper] Block-level design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Q4) [Past paper] Equivalent gate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Q5) [Past paper] Finding boolean function from diagram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1BCB04-8479-B44A-46E7-5A96D252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Q1) Using multiplexers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3722729" y="2241550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ABBD52-8143-49E6-B733-D176BD092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11500"/>
              </p:ext>
            </p:extLst>
          </p:nvPr>
        </p:nvGraphicFramePr>
        <p:xfrm>
          <a:off x="879997" y="2241550"/>
          <a:ext cx="22698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7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1F4497-EF40-4B5C-A346-546CE45794AC}"/>
              </a:ext>
            </a:extLst>
          </p:cNvPr>
          <p:cNvSpPr txBox="1"/>
          <p:nvPr/>
        </p:nvSpPr>
        <p:spPr>
          <a:xfrm>
            <a:off x="2594397" y="3143982"/>
            <a:ext cx="493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6DAF3-190E-4C2D-8168-35CCDDC70C52}"/>
              </a:ext>
            </a:extLst>
          </p:cNvPr>
          <p:cNvSpPr/>
          <p:nvPr/>
        </p:nvSpPr>
        <p:spPr>
          <a:xfrm>
            <a:off x="2671237" y="501097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A70AE-4274-444C-845B-9445E25C18E7}"/>
              </a:ext>
            </a:extLst>
          </p:cNvPr>
          <p:cNvSpPr/>
          <p:nvPr/>
        </p:nvSpPr>
        <p:spPr>
          <a:xfrm>
            <a:off x="2671237" y="542887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FF1DC-6E5C-4889-A6DC-2B254CAF3AB5}"/>
              </a:ext>
            </a:extLst>
          </p:cNvPr>
          <p:cNvSpPr/>
          <p:nvPr/>
        </p:nvSpPr>
        <p:spPr>
          <a:xfrm>
            <a:off x="2667230" y="4527431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4D2FC-1949-4EE9-8553-FB5E71340495}"/>
              </a:ext>
            </a:extLst>
          </p:cNvPr>
          <p:cNvSpPr/>
          <p:nvPr/>
        </p:nvSpPr>
        <p:spPr>
          <a:xfrm>
            <a:off x="2658708" y="268731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8C728B-29DA-4538-BD74-FC5BC24B61EC}"/>
              </a:ext>
            </a:extLst>
          </p:cNvPr>
          <p:cNvSpPr/>
          <p:nvPr/>
        </p:nvSpPr>
        <p:spPr>
          <a:xfrm>
            <a:off x="2658708" y="407333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A54048-7FF6-48FA-AA43-07DA680A9249}"/>
              </a:ext>
            </a:extLst>
          </p:cNvPr>
          <p:cNvSpPr/>
          <p:nvPr/>
        </p:nvSpPr>
        <p:spPr>
          <a:xfrm>
            <a:off x="2658708" y="3609514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CC714-F73B-48DC-99F2-DCF68CB009FE}"/>
              </a:ext>
            </a:extLst>
          </p:cNvPr>
          <p:cNvSpPr/>
          <p:nvPr/>
        </p:nvSpPr>
        <p:spPr>
          <a:xfrm>
            <a:off x="2658708" y="5880554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AABF3-2EA2-4B5F-A1D2-D12A421462C4}"/>
              </a:ext>
            </a:extLst>
          </p:cNvPr>
          <p:cNvSpPr txBox="1"/>
          <p:nvPr/>
        </p:nvSpPr>
        <p:spPr>
          <a:xfrm>
            <a:off x="3722729" y="3143982"/>
            <a:ext cx="344298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/>
              <a:t>Note:</a:t>
            </a:r>
          </a:p>
          <a:p>
            <a:r>
              <a:rPr lang="en-US" sz="2400"/>
              <a:t>Using </a:t>
            </a:r>
            <a:r>
              <a:rPr lang="en-US" sz="2400" i="1" dirty="0"/>
              <a:t>d</a:t>
            </a:r>
            <a:r>
              <a:rPr lang="en-US" sz="2400" dirty="0"/>
              <a:t> instead of </a:t>
            </a:r>
            <a:r>
              <a:rPr lang="en-US" sz="2400" i="1" dirty="0"/>
              <a:t>X</a:t>
            </a:r>
            <a:r>
              <a:rPr lang="en-US" sz="2400" dirty="0"/>
              <a:t> for don’t care to avoid confusion with input </a:t>
            </a:r>
            <a:r>
              <a:rPr lang="en-US" sz="2400" i="1" dirty="0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6842073" y="2012368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539033-B735-EC66-EFD2-FB18D7FB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Q1) Using multiplexers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B995EA-AAC5-4150-84E2-BB6BB4CDE7D1}"/>
              </a:ext>
            </a:extLst>
          </p:cNvPr>
          <p:cNvGrpSpPr/>
          <p:nvPr/>
        </p:nvGrpSpPr>
        <p:grpSpPr>
          <a:xfrm>
            <a:off x="3902793" y="2438695"/>
            <a:ext cx="2939280" cy="2871442"/>
            <a:chOff x="4335964" y="1525792"/>
            <a:chExt cx="2939280" cy="287144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3451BF1-12C7-4BB7-B110-A999C355C83E}"/>
                </a:ext>
              </a:extLst>
            </p:cNvPr>
            <p:cNvGrpSpPr/>
            <p:nvPr/>
          </p:nvGrpSpPr>
          <p:grpSpPr>
            <a:xfrm>
              <a:off x="4335964" y="1525792"/>
              <a:ext cx="2075987" cy="2871442"/>
              <a:chOff x="4592442" y="1525792"/>
              <a:chExt cx="2075987" cy="287144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098B6F8-19E6-478E-854E-29D27FFBFDC5}"/>
                  </a:ext>
                </a:extLst>
              </p:cNvPr>
              <p:cNvGrpSpPr/>
              <p:nvPr/>
            </p:nvGrpSpPr>
            <p:grpSpPr>
              <a:xfrm>
                <a:off x="4897243" y="1525792"/>
                <a:ext cx="1771186" cy="2871442"/>
                <a:chOff x="4897243" y="1525792"/>
                <a:chExt cx="1771186" cy="2871442"/>
              </a:xfrm>
            </p:grpSpPr>
            <p:sp>
              <p:nvSpPr>
                <p:cNvPr id="39" name="Flowchart: Extract 38">
                  <a:extLst>
                    <a:ext uri="{FF2B5EF4-FFF2-40B4-BE49-F238E27FC236}">
                      <a16:creationId xmlns:a16="http://schemas.microsoft.com/office/drawing/2014/main" id="{6816B4B1-1EE0-4C7D-94F7-5E167C65A5DF}"/>
                    </a:ext>
                  </a:extLst>
                </p:cNvPr>
                <p:cNvSpPr/>
                <p:nvPr/>
              </p:nvSpPr>
              <p:spPr>
                <a:xfrm rot="5400000">
                  <a:off x="4415881" y="2144686"/>
                  <a:ext cx="2871442" cy="1633654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9ABD3AD-DC0A-490E-B921-AEFF2E87A2E0}"/>
                    </a:ext>
                  </a:extLst>
                </p:cNvPr>
                <p:cNvSpPr txBox="1"/>
                <p:nvPr/>
              </p:nvSpPr>
              <p:spPr>
                <a:xfrm>
                  <a:off x="5155576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8:1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F4833E-BF31-4197-8D2B-8AFE5E0FFBA2}"/>
                    </a:ext>
                  </a:extLst>
                </p:cNvPr>
                <p:cNvSpPr txBox="1"/>
                <p:nvPr/>
              </p:nvSpPr>
              <p:spPr>
                <a:xfrm>
                  <a:off x="4897243" y="1684240"/>
                  <a:ext cx="522249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  <a:p>
                  <a:pPr algn="ctr"/>
                  <a:r>
                    <a:rPr lang="en-SG" sz="2000" dirty="0"/>
                    <a:t>1</a:t>
                  </a:r>
                </a:p>
                <a:p>
                  <a:pPr algn="ctr"/>
                  <a:r>
                    <a:rPr lang="en-SG" sz="2000" dirty="0"/>
                    <a:t>2</a:t>
                  </a:r>
                </a:p>
                <a:p>
                  <a:pPr algn="ctr"/>
                  <a:r>
                    <a:rPr lang="en-SG" sz="2000" dirty="0"/>
                    <a:t>3</a:t>
                  </a:r>
                </a:p>
                <a:p>
                  <a:pPr algn="ctr"/>
                  <a:r>
                    <a:rPr lang="en-SG" sz="2000" dirty="0"/>
                    <a:t>4</a:t>
                  </a:r>
                </a:p>
                <a:p>
                  <a:pPr algn="ctr"/>
                  <a:r>
                    <a:rPr lang="en-SG" sz="2000" dirty="0"/>
                    <a:t>5</a:t>
                  </a:r>
                </a:p>
                <a:p>
                  <a:pPr algn="ctr"/>
                  <a:r>
                    <a:rPr lang="en-SG" sz="2000" dirty="0"/>
                    <a:t>6</a:t>
                  </a:r>
                </a:p>
                <a:p>
                  <a:pPr algn="ctr"/>
                  <a:r>
                    <a:rPr lang="en-SG" sz="2000" dirty="0"/>
                    <a:t>7</a:t>
                  </a:r>
                  <a:endParaRPr lang="en-US" sz="2000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DCBDC2B-BB56-43F5-B3BC-8D0E17DF20D2}"/>
                    </a:ext>
                  </a:extLst>
                </p:cNvPr>
                <p:cNvSpPr txBox="1"/>
                <p:nvPr/>
              </p:nvSpPr>
              <p:spPr>
                <a:xfrm>
                  <a:off x="5765178" y="3135025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8DC852D-A2BC-4F3C-B7A9-CF420F9DBE4E}"/>
                    </a:ext>
                  </a:extLst>
                </p:cNvPr>
                <p:cNvSpPr txBox="1"/>
                <p:nvPr/>
              </p:nvSpPr>
              <p:spPr>
                <a:xfrm>
                  <a:off x="5524498" y="3357248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E926751-0565-45F3-9BF4-A3E3A347EE6A}"/>
                    </a:ext>
                  </a:extLst>
                </p:cNvPr>
                <p:cNvSpPr txBox="1"/>
                <p:nvPr/>
              </p:nvSpPr>
              <p:spPr>
                <a:xfrm>
                  <a:off x="5295899" y="3557303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2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9B70984-5F57-45DB-8CF1-D05B37219836}"/>
                  </a:ext>
                </a:extLst>
              </p:cNvPr>
              <p:cNvGrpSpPr/>
              <p:nvPr/>
            </p:nvGrpSpPr>
            <p:grpSpPr>
              <a:xfrm>
                <a:off x="4592442" y="1886528"/>
                <a:ext cx="423747" cy="2122449"/>
                <a:chOff x="4592442" y="1886528"/>
                <a:chExt cx="423747" cy="2122449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45CD2B2-F4C3-42BE-B121-B03CC84AEEA1}"/>
                    </a:ext>
                  </a:extLst>
                </p:cNvPr>
                <p:cNvCxnSpPr/>
                <p:nvPr/>
              </p:nvCxnSpPr>
              <p:spPr>
                <a:xfrm>
                  <a:off x="4592442" y="1886528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467261C-CBD7-494B-B820-97097DDBB5D9}"/>
                    </a:ext>
                  </a:extLst>
                </p:cNvPr>
                <p:cNvCxnSpPr/>
                <p:nvPr/>
              </p:nvCxnSpPr>
              <p:spPr>
                <a:xfrm>
                  <a:off x="4592442" y="2183894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27EF214-0098-4322-82F8-7C5DBE57E5C4}"/>
                    </a:ext>
                  </a:extLst>
                </p:cNvPr>
                <p:cNvCxnSpPr/>
                <p:nvPr/>
              </p:nvCxnSpPr>
              <p:spPr>
                <a:xfrm>
                  <a:off x="4592442" y="2477542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6917482-DC8D-4894-AAC2-F9B52825743F}"/>
                    </a:ext>
                  </a:extLst>
                </p:cNvPr>
                <p:cNvCxnSpPr/>
                <p:nvPr/>
              </p:nvCxnSpPr>
              <p:spPr>
                <a:xfrm>
                  <a:off x="4592442" y="2792569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2C66473-C964-4BBE-9E9E-39F1A89E51C4}"/>
                    </a:ext>
                  </a:extLst>
                </p:cNvPr>
                <p:cNvCxnSpPr/>
                <p:nvPr/>
              </p:nvCxnSpPr>
              <p:spPr>
                <a:xfrm>
                  <a:off x="4592442" y="3094576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0FA8DFF-F82C-43DD-911D-C5B13ED82F8A}"/>
                    </a:ext>
                  </a:extLst>
                </p:cNvPr>
                <p:cNvCxnSpPr/>
                <p:nvPr/>
              </p:nvCxnSpPr>
              <p:spPr>
                <a:xfrm>
                  <a:off x="4592442" y="3406811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FA61F27-D85F-4281-8B63-7A43F13F9514}"/>
                    </a:ext>
                  </a:extLst>
                </p:cNvPr>
                <p:cNvCxnSpPr/>
                <p:nvPr/>
              </p:nvCxnSpPr>
              <p:spPr>
                <a:xfrm>
                  <a:off x="4592442" y="3685592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4E471BA-2822-475E-A3CD-D118D05A46B5}"/>
                    </a:ext>
                  </a:extLst>
                </p:cNvPr>
                <p:cNvCxnSpPr/>
                <p:nvPr/>
              </p:nvCxnSpPr>
              <p:spPr>
                <a:xfrm>
                  <a:off x="4592442" y="4008977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4B94A7F-C4A6-4AF0-91F1-9EEF3421C2F0}"/>
                  </a:ext>
                </a:extLst>
              </p:cNvPr>
              <p:cNvGrpSpPr/>
              <p:nvPr/>
            </p:nvGrpSpPr>
            <p:grpSpPr>
              <a:xfrm>
                <a:off x="5590476" y="3517592"/>
                <a:ext cx="459058" cy="857340"/>
                <a:chOff x="5590476" y="3517592"/>
                <a:chExt cx="459058" cy="85734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984C318-0DE4-4A87-9AAB-6D52F45E07BD}"/>
                    </a:ext>
                  </a:extLst>
                </p:cNvPr>
                <p:cNvCxnSpPr/>
                <p:nvPr/>
              </p:nvCxnSpPr>
              <p:spPr>
                <a:xfrm flipH="1">
                  <a:off x="5590476" y="3935111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5139D06-D1CD-4FE9-9F73-1EB8285ABCB9}"/>
                    </a:ext>
                  </a:extLst>
                </p:cNvPr>
                <p:cNvCxnSpPr/>
                <p:nvPr/>
              </p:nvCxnSpPr>
              <p:spPr>
                <a:xfrm flipH="1">
                  <a:off x="5836734" y="3724516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0217C21-1922-46C2-8335-6EC6AFEF8218}"/>
                    </a:ext>
                  </a:extLst>
                </p:cNvPr>
                <p:cNvCxnSpPr/>
                <p:nvPr/>
              </p:nvCxnSpPr>
              <p:spPr>
                <a:xfrm flipH="1">
                  <a:off x="6049533" y="3517592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8E12B1-ABC4-4C79-8DF0-E10C3F2AC2B2}"/>
                </a:ext>
              </a:extLst>
            </p:cNvPr>
            <p:cNvCxnSpPr/>
            <p:nvPr/>
          </p:nvCxnSpPr>
          <p:spPr>
            <a:xfrm>
              <a:off x="6411951" y="2961513"/>
              <a:ext cx="423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7A77FD-8291-4E31-9523-51BA201AEB59}"/>
                </a:ext>
              </a:extLst>
            </p:cNvPr>
            <p:cNvSpPr txBox="1"/>
            <p:nvPr/>
          </p:nvSpPr>
          <p:spPr>
            <a:xfrm>
              <a:off x="6752995" y="2730679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CF80CD-672B-4809-9DD8-A451CCF122BD}"/>
              </a:ext>
            </a:extLst>
          </p:cNvPr>
          <p:cNvGrpSpPr/>
          <p:nvPr/>
        </p:nvGrpSpPr>
        <p:grpSpPr>
          <a:xfrm>
            <a:off x="4615473" y="4850031"/>
            <a:ext cx="1031686" cy="801161"/>
            <a:chOff x="4724333" y="3934357"/>
            <a:chExt cx="1031686" cy="8011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59387F-0BD5-4613-97B3-C0B9AD13AC9A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A34722-A099-411B-8D8B-20356AF02CA8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4345F5-1C58-4959-A093-610D1B7E5929}"/>
                </a:ext>
              </a:extLst>
            </p:cNvPr>
            <p:cNvSpPr txBox="1"/>
            <p:nvPr/>
          </p:nvSpPr>
          <p:spPr>
            <a:xfrm>
              <a:off x="5233770" y="393435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Z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73DB049-6325-4A86-884E-55C3694F7E8B}"/>
              </a:ext>
            </a:extLst>
          </p:cNvPr>
          <p:cNvSpPr txBox="1"/>
          <p:nvPr/>
        </p:nvSpPr>
        <p:spPr>
          <a:xfrm>
            <a:off x="3273678" y="2597143"/>
            <a:ext cx="925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i="1" dirty="0">
                <a:solidFill>
                  <a:srgbClr val="006600"/>
                </a:solidFill>
              </a:rPr>
              <a:t>d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0C8E8CB-4A4E-4AA6-8E13-5B0C5FECD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02855"/>
              </p:ext>
            </p:extLst>
          </p:nvPr>
        </p:nvGraphicFramePr>
        <p:xfrm>
          <a:off x="838200" y="2241550"/>
          <a:ext cx="22698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7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5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6811155" y="2286168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9F96D27-EC1E-4D0A-82B7-BFC3E2467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13683"/>
              </p:ext>
            </p:extLst>
          </p:nvPr>
        </p:nvGraphicFramePr>
        <p:xfrm>
          <a:off x="979517" y="2344985"/>
          <a:ext cx="30044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5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76589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53801-ED7C-402F-B8E5-042B0D1C7794}"/>
              </a:ext>
            </a:extLst>
          </p:cNvPr>
          <p:cNvGrpSpPr/>
          <p:nvPr/>
        </p:nvGrpSpPr>
        <p:grpSpPr>
          <a:xfrm>
            <a:off x="5009769" y="3215137"/>
            <a:ext cx="2648413" cy="2222369"/>
            <a:chOff x="5838361" y="3879419"/>
            <a:chExt cx="2648413" cy="22223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6E4F6D-CD78-4D7B-98AA-E0AF40721943}"/>
                </a:ext>
              </a:extLst>
            </p:cNvPr>
            <p:cNvGrpSpPr/>
            <p:nvPr/>
          </p:nvGrpSpPr>
          <p:grpSpPr>
            <a:xfrm>
              <a:off x="5838361" y="3879419"/>
              <a:ext cx="2225133" cy="2222369"/>
              <a:chOff x="6779012" y="1806498"/>
              <a:chExt cx="2225133" cy="222236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0D848AC-C6BE-4849-9081-BA1350AFFDD9}"/>
                  </a:ext>
                </a:extLst>
              </p:cNvPr>
              <p:cNvSpPr txBox="1"/>
              <p:nvPr/>
            </p:nvSpPr>
            <p:spPr>
              <a:xfrm>
                <a:off x="7065228" y="2233864"/>
                <a:ext cx="5222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0</a:t>
                </a:r>
              </a:p>
              <a:p>
                <a:pPr algn="ctr"/>
                <a:r>
                  <a:rPr lang="en-SG" sz="2000" dirty="0"/>
                  <a:t>1</a:t>
                </a:r>
              </a:p>
              <a:p>
                <a:pPr algn="ctr"/>
                <a:r>
                  <a:rPr lang="en-SG" sz="2000" dirty="0"/>
                  <a:t>2</a:t>
                </a:r>
              </a:p>
              <a:p>
                <a:pPr algn="ctr"/>
                <a:r>
                  <a:rPr lang="en-SG" sz="2000" dirty="0"/>
                  <a:t>3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2E0DD78-6DD7-4658-A8C1-17ED03077C14}"/>
                  </a:ext>
                </a:extLst>
              </p:cNvPr>
              <p:cNvGrpSpPr/>
              <p:nvPr/>
            </p:nvGrpSpPr>
            <p:grpSpPr>
              <a:xfrm>
                <a:off x="6779012" y="1806498"/>
                <a:ext cx="2225133" cy="2222369"/>
                <a:chOff x="6779012" y="1806498"/>
                <a:chExt cx="2225133" cy="2222369"/>
              </a:xfrm>
            </p:grpSpPr>
            <p:sp>
              <p:nvSpPr>
                <p:cNvPr id="57" name="Flowchart: Extract 56">
                  <a:extLst>
                    <a:ext uri="{FF2B5EF4-FFF2-40B4-BE49-F238E27FC236}">
                      <a16:creationId xmlns:a16="http://schemas.microsoft.com/office/drawing/2014/main" id="{A46372D7-4124-4863-82E8-A6B669C9D046}"/>
                    </a:ext>
                  </a:extLst>
                </p:cNvPr>
                <p:cNvSpPr/>
                <p:nvPr/>
              </p:nvSpPr>
              <p:spPr>
                <a:xfrm rot="5400000">
                  <a:off x="6830291" y="2178966"/>
                  <a:ext cx="2128616" cy="1383679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C0E785C-0A1E-4420-B665-97A96443D9E4}"/>
                    </a:ext>
                  </a:extLst>
                </p:cNvPr>
                <p:cNvSpPr txBox="1"/>
                <p:nvPr/>
              </p:nvSpPr>
              <p:spPr>
                <a:xfrm>
                  <a:off x="7188354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4:1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046AA71-1F07-4C48-A178-56E4905EB4D1}"/>
                    </a:ext>
                  </a:extLst>
                </p:cNvPr>
                <p:cNvSpPr txBox="1"/>
                <p:nvPr/>
              </p:nvSpPr>
              <p:spPr>
                <a:xfrm>
                  <a:off x="7633937" y="2993746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29AED-F3B3-437E-B4CB-E6B43E28E841}"/>
                    </a:ext>
                  </a:extLst>
                </p:cNvPr>
                <p:cNvSpPr txBox="1"/>
                <p:nvPr/>
              </p:nvSpPr>
              <p:spPr>
                <a:xfrm>
                  <a:off x="7393257" y="3215969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8DF5C15C-5B73-486A-9FC4-6F1F4A93399F}"/>
                    </a:ext>
                  </a:extLst>
                </p:cNvPr>
                <p:cNvGrpSpPr/>
                <p:nvPr/>
              </p:nvGrpSpPr>
              <p:grpSpPr>
                <a:xfrm>
                  <a:off x="6779012" y="2447681"/>
                  <a:ext cx="423747" cy="929269"/>
                  <a:chOff x="4592442" y="2477542"/>
                  <a:chExt cx="423747" cy="929269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CC1C83F-45E1-4850-89A1-A268441B501D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477542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FC125D8E-79A6-4769-B15F-CBD091A6E298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792569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A7697D6-CFA2-4805-B45E-5727407B6C95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094576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F031625A-A9A1-4DFF-85D8-D27997E80980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406811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0BC9BC9-AD07-4949-AC2B-ABD2B3EB2311}"/>
                    </a:ext>
                  </a:extLst>
                </p:cNvPr>
                <p:cNvGrpSpPr/>
                <p:nvPr/>
              </p:nvGrpSpPr>
              <p:grpSpPr>
                <a:xfrm>
                  <a:off x="7680398" y="3376313"/>
                  <a:ext cx="237895" cy="652554"/>
                  <a:chOff x="5811639" y="3517592"/>
                  <a:chExt cx="237895" cy="652554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AD47DE67-16A0-4995-824D-4E60656EBFD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11639" y="3730325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20A657B-9E5D-4C08-BA28-FC8E6A35A59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49533" y="3517592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562C8B8-DF5E-4105-A706-6F848C40A47A}"/>
                    </a:ext>
                  </a:extLst>
                </p:cNvPr>
                <p:cNvCxnSpPr/>
                <p:nvPr/>
              </p:nvCxnSpPr>
              <p:spPr>
                <a:xfrm>
                  <a:off x="8580398" y="2870805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2B0B0CA-C6B5-48F7-BADC-A36DD80A4BB2}"/>
                </a:ext>
              </a:extLst>
            </p:cNvPr>
            <p:cNvSpPr txBox="1"/>
            <p:nvPr/>
          </p:nvSpPr>
          <p:spPr>
            <a:xfrm>
              <a:off x="7964525" y="4737526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587E18D-8223-4AD0-845F-EC25C09328C6}"/>
              </a:ext>
            </a:extLst>
          </p:cNvPr>
          <p:cNvSpPr txBox="1"/>
          <p:nvPr/>
        </p:nvSpPr>
        <p:spPr>
          <a:xfrm>
            <a:off x="3341244" y="3031347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Z’</a:t>
            </a:r>
          </a:p>
        </p:txBody>
      </p:sp>
      <p:sp>
        <p:nvSpPr>
          <p:cNvPr id="71" name="Rounded Rectangle 5">
            <a:extLst>
              <a:ext uri="{FF2B5EF4-FFF2-40B4-BE49-F238E27FC236}">
                <a16:creationId xmlns:a16="http://schemas.microsoft.com/office/drawing/2014/main" id="{EEA218B5-9C40-4224-BE79-12607E00572C}"/>
              </a:ext>
            </a:extLst>
          </p:cNvPr>
          <p:cNvSpPr/>
          <p:nvPr/>
        </p:nvSpPr>
        <p:spPr>
          <a:xfrm>
            <a:off x="1088920" y="2811411"/>
            <a:ext cx="926926" cy="3648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0871EE1-01AD-49ED-8426-C1E366E9B9FC}"/>
              </a:ext>
            </a:extLst>
          </p:cNvPr>
          <p:cNvGrpSpPr/>
          <p:nvPr/>
        </p:nvGrpSpPr>
        <p:grpSpPr>
          <a:xfrm>
            <a:off x="5630420" y="5234633"/>
            <a:ext cx="783373" cy="638781"/>
            <a:chOff x="4724333" y="4096737"/>
            <a:chExt cx="783373" cy="63878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6613D53-8362-484B-9612-5472964AEB9C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26481B3-6249-4C60-BF41-52C6FC5FBB1D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</p:grpSp>
      <p:sp>
        <p:nvSpPr>
          <p:cNvPr id="75" name="Rounded Rectangle 8">
            <a:extLst>
              <a:ext uri="{FF2B5EF4-FFF2-40B4-BE49-F238E27FC236}">
                <a16:creationId xmlns:a16="http://schemas.microsoft.com/office/drawing/2014/main" id="{2E793DC6-1275-41E9-B5B1-A2BE11705575}"/>
              </a:ext>
            </a:extLst>
          </p:cNvPr>
          <p:cNvSpPr/>
          <p:nvPr/>
        </p:nvSpPr>
        <p:spPr>
          <a:xfrm>
            <a:off x="2188094" y="2811411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54">
            <a:extLst>
              <a:ext uri="{FF2B5EF4-FFF2-40B4-BE49-F238E27FC236}">
                <a16:creationId xmlns:a16="http://schemas.microsoft.com/office/drawing/2014/main" id="{23BD74D8-15CF-4570-8CDC-A66AC1E9C822}"/>
              </a:ext>
            </a:extLst>
          </p:cNvPr>
          <p:cNvSpPr/>
          <p:nvPr/>
        </p:nvSpPr>
        <p:spPr>
          <a:xfrm>
            <a:off x="2188094" y="3731098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58242F-ECDB-43B4-9C34-105A71F4F410}"/>
              </a:ext>
            </a:extLst>
          </p:cNvPr>
          <p:cNvSpPr txBox="1"/>
          <p:nvPr/>
        </p:nvSpPr>
        <p:spPr>
          <a:xfrm>
            <a:off x="3316184" y="3896821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8" name="Rounded Rectangle 56">
            <a:extLst>
              <a:ext uri="{FF2B5EF4-FFF2-40B4-BE49-F238E27FC236}">
                <a16:creationId xmlns:a16="http://schemas.microsoft.com/office/drawing/2014/main" id="{550C003C-D47D-4358-B809-CCFA824FD82B}"/>
              </a:ext>
            </a:extLst>
          </p:cNvPr>
          <p:cNvSpPr/>
          <p:nvPr/>
        </p:nvSpPr>
        <p:spPr>
          <a:xfrm>
            <a:off x="2188094" y="4650786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2103F4-4DC8-4192-BA34-BCB588320535}"/>
              </a:ext>
            </a:extLst>
          </p:cNvPr>
          <p:cNvSpPr txBox="1"/>
          <p:nvPr/>
        </p:nvSpPr>
        <p:spPr>
          <a:xfrm>
            <a:off x="3175734" y="4650786"/>
            <a:ext cx="80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0 </a:t>
            </a:r>
            <a:r>
              <a:rPr lang="en-US" sz="2400" dirty="0"/>
              <a:t>or</a:t>
            </a:r>
          </a:p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Z'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E688E7C4-44DE-4285-9A75-F354B8F9B6FE}"/>
              </a:ext>
            </a:extLst>
          </p:cNvPr>
          <p:cNvSpPr/>
          <p:nvPr/>
        </p:nvSpPr>
        <p:spPr>
          <a:xfrm>
            <a:off x="2188094" y="5590220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F0A797-3ACE-4FC8-AFBD-A294088CED19}"/>
              </a:ext>
            </a:extLst>
          </p:cNvPr>
          <p:cNvSpPr txBox="1"/>
          <p:nvPr/>
        </p:nvSpPr>
        <p:spPr>
          <a:xfrm>
            <a:off x="3309374" y="5774083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DA3655-F85B-426A-8678-4888003FEC06}"/>
              </a:ext>
            </a:extLst>
          </p:cNvPr>
          <p:cNvSpPr txBox="1"/>
          <p:nvPr/>
        </p:nvSpPr>
        <p:spPr>
          <a:xfrm>
            <a:off x="4389018" y="3674246"/>
            <a:ext cx="925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i="1" dirty="0">
                <a:solidFill>
                  <a:srgbClr val="7030A0"/>
                </a:solidFill>
              </a:rPr>
              <a:t>Z'</a:t>
            </a:r>
          </a:p>
          <a:p>
            <a:pPr algn="ctr"/>
            <a:r>
              <a:rPr lang="en-SG" sz="2000" b="1" dirty="0">
                <a:solidFill>
                  <a:srgbClr val="7030A0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7030A0"/>
                </a:solidFill>
              </a:rPr>
              <a:t>0</a:t>
            </a:r>
          </a:p>
          <a:p>
            <a:pPr algn="ctr"/>
            <a:r>
              <a:rPr lang="en-SG" sz="2000" b="1" i="1" dirty="0">
                <a:solidFill>
                  <a:srgbClr val="7030A0"/>
                </a:solidFill>
              </a:rPr>
              <a:t>Z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BB89C-2AED-44C7-A245-2BE3ECA00006}"/>
              </a:ext>
            </a:extLst>
          </p:cNvPr>
          <p:cNvGrpSpPr/>
          <p:nvPr/>
        </p:nvGrpSpPr>
        <p:grpSpPr>
          <a:xfrm>
            <a:off x="3430120" y="5096271"/>
            <a:ext cx="243364" cy="257004"/>
            <a:chOff x="6473287" y="5179954"/>
            <a:chExt cx="431178" cy="45534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87D917-1966-437D-9E18-5DCEAA736083}"/>
                </a:ext>
              </a:extLst>
            </p:cNvPr>
            <p:cNvCxnSpPr>
              <a:cxnSpLocks/>
            </p:cNvCxnSpPr>
            <p:nvPr/>
          </p:nvCxnSpPr>
          <p:spPr>
            <a:xfrm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F03303-2929-41BB-A2D0-CBE81B865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2ACE3473-1A59-5D06-EA45-404ACDD5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/>
              <a:t>Q1) Using multiplexers</a:t>
            </a:r>
          </a:p>
        </p:txBody>
      </p:sp>
    </p:spTree>
    <p:extLst>
      <p:ext uri="{BB962C8B-B14F-4D97-AF65-F5344CB8AC3E}">
        <p14:creationId xmlns:p14="http://schemas.microsoft.com/office/powerpoint/2010/main" val="19157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5" grpId="0" animBg="1"/>
      <p:bldP spid="76" grpId="0" animBg="1"/>
      <p:bldP spid="77" grpId="0"/>
      <p:bldP spid="78" grpId="0" animBg="1"/>
      <p:bldP spid="79" grpId="0"/>
      <p:bldP spid="80" grpId="0" animBg="1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838200" y="1647749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9F96D27-EC1E-4D0A-82B7-BFC3E24671F3}"/>
              </a:ext>
            </a:extLst>
          </p:cNvPr>
          <p:cNvGraphicFramePr>
            <a:graphicFrameLocks noGrp="1"/>
          </p:cNvGraphicFramePr>
          <p:nvPr/>
        </p:nvGraphicFramePr>
        <p:xfrm>
          <a:off x="979517" y="2344985"/>
          <a:ext cx="30044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5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76589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8587E18D-8223-4AD0-845F-EC25C09328C6}"/>
              </a:ext>
            </a:extLst>
          </p:cNvPr>
          <p:cNvSpPr txBox="1"/>
          <p:nvPr/>
        </p:nvSpPr>
        <p:spPr>
          <a:xfrm>
            <a:off x="3341244" y="3031347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Z’</a:t>
            </a:r>
          </a:p>
        </p:txBody>
      </p:sp>
      <p:sp>
        <p:nvSpPr>
          <p:cNvPr id="71" name="Rounded Rectangle 5">
            <a:extLst>
              <a:ext uri="{FF2B5EF4-FFF2-40B4-BE49-F238E27FC236}">
                <a16:creationId xmlns:a16="http://schemas.microsoft.com/office/drawing/2014/main" id="{EEA218B5-9C40-4224-BE79-12607E00572C}"/>
              </a:ext>
            </a:extLst>
          </p:cNvPr>
          <p:cNvSpPr/>
          <p:nvPr/>
        </p:nvSpPr>
        <p:spPr>
          <a:xfrm>
            <a:off x="1088920" y="2811411"/>
            <a:ext cx="926926" cy="3648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8">
            <a:extLst>
              <a:ext uri="{FF2B5EF4-FFF2-40B4-BE49-F238E27FC236}">
                <a16:creationId xmlns:a16="http://schemas.microsoft.com/office/drawing/2014/main" id="{2E793DC6-1275-41E9-B5B1-A2BE11705575}"/>
              </a:ext>
            </a:extLst>
          </p:cNvPr>
          <p:cNvSpPr/>
          <p:nvPr/>
        </p:nvSpPr>
        <p:spPr>
          <a:xfrm>
            <a:off x="2188094" y="2811411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54">
            <a:extLst>
              <a:ext uri="{FF2B5EF4-FFF2-40B4-BE49-F238E27FC236}">
                <a16:creationId xmlns:a16="http://schemas.microsoft.com/office/drawing/2014/main" id="{23BD74D8-15CF-4570-8CDC-A66AC1E9C822}"/>
              </a:ext>
            </a:extLst>
          </p:cNvPr>
          <p:cNvSpPr/>
          <p:nvPr/>
        </p:nvSpPr>
        <p:spPr>
          <a:xfrm>
            <a:off x="2188094" y="3731098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58242F-ECDB-43B4-9C34-105A71F4F410}"/>
              </a:ext>
            </a:extLst>
          </p:cNvPr>
          <p:cNvSpPr txBox="1"/>
          <p:nvPr/>
        </p:nvSpPr>
        <p:spPr>
          <a:xfrm>
            <a:off x="3316184" y="3896821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8" name="Rounded Rectangle 56">
            <a:extLst>
              <a:ext uri="{FF2B5EF4-FFF2-40B4-BE49-F238E27FC236}">
                <a16:creationId xmlns:a16="http://schemas.microsoft.com/office/drawing/2014/main" id="{550C003C-D47D-4358-B809-CCFA824FD82B}"/>
              </a:ext>
            </a:extLst>
          </p:cNvPr>
          <p:cNvSpPr/>
          <p:nvPr/>
        </p:nvSpPr>
        <p:spPr>
          <a:xfrm>
            <a:off x="2188094" y="4650786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2103F4-4DC8-4192-BA34-BCB588320535}"/>
              </a:ext>
            </a:extLst>
          </p:cNvPr>
          <p:cNvSpPr txBox="1"/>
          <p:nvPr/>
        </p:nvSpPr>
        <p:spPr>
          <a:xfrm>
            <a:off x="3175734" y="4650786"/>
            <a:ext cx="80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0 </a:t>
            </a:r>
            <a:r>
              <a:rPr lang="en-US" sz="2400" dirty="0"/>
              <a:t>or</a:t>
            </a:r>
          </a:p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Z'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E688E7C4-44DE-4285-9A75-F354B8F9B6FE}"/>
              </a:ext>
            </a:extLst>
          </p:cNvPr>
          <p:cNvSpPr/>
          <p:nvPr/>
        </p:nvSpPr>
        <p:spPr>
          <a:xfrm>
            <a:off x="2188094" y="5590220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F0A797-3ACE-4FC8-AFBD-A294088CED19}"/>
              </a:ext>
            </a:extLst>
          </p:cNvPr>
          <p:cNvSpPr txBox="1"/>
          <p:nvPr/>
        </p:nvSpPr>
        <p:spPr>
          <a:xfrm>
            <a:off x="3309374" y="5774083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BB89C-2AED-44C7-A245-2BE3ECA00006}"/>
              </a:ext>
            </a:extLst>
          </p:cNvPr>
          <p:cNvGrpSpPr/>
          <p:nvPr/>
        </p:nvGrpSpPr>
        <p:grpSpPr>
          <a:xfrm>
            <a:off x="3430120" y="5096271"/>
            <a:ext cx="243364" cy="257004"/>
            <a:chOff x="6473287" y="5179954"/>
            <a:chExt cx="431178" cy="45534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87D917-1966-437D-9E18-5DCEAA736083}"/>
                </a:ext>
              </a:extLst>
            </p:cNvPr>
            <p:cNvCxnSpPr>
              <a:cxnSpLocks/>
            </p:cNvCxnSpPr>
            <p:nvPr/>
          </p:nvCxnSpPr>
          <p:spPr>
            <a:xfrm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F03303-2929-41BB-A2D0-CBE81B865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2ACE3473-1A59-5D06-EA45-404ACDD5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/>
              <a:t>Q1) Using multiplexers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73FA24-1861-C294-35B4-14BC3806BD7B}"/>
              </a:ext>
            </a:extLst>
          </p:cNvPr>
          <p:cNvGrpSpPr/>
          <p:nvPr/>
        </p:nvGrpSpPr>
        <p:grpSpPr>
          <a:xfrm>
            <a:off x="5351361" y="3742589"/>
            <a:ext cx="2648413" cy="2222369"/>
            <a:chOff x="5838361" y="3879419"/>
            <a:chExt cx="2648413" cy="222236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F24F0F-84FF-D2A8-3C77-C5C41C348E49}"/>
                </a:ext>
              </a:extLst>
            </p:cNvPr>
            <p:cNvGrpSpPr/>
            <p:nvPr/>
          </p:nvGrpSpPr>
          <p:grpSpPr>
            <a:xfrm>
              <a:off x="5838361" y="3879419"/>
              <a:ext cx="2225133" cy="2222369"/>
              <a:chOff x="6779012" y="1806498"/>
              <a:chExt cx="2225133" cy="222236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AF22C5-F48C-52E1-0562-EFCD0A68F5B8}"/>
                  </a:ext>
                </a:extLst>
              </p:cNvPr>
              <p:cNvSpPr txBox="1"/>
              <p:nvPr/>
            </p:nvSpPr>
            <p:spPr>
              <a:xfrm>
                <a:off x="7065228" y="2233864"/>
                <a:ext cx="5222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0</a:t>
                </a:r>
              </a:p>
              <a:p>
                <a:pPr algn="ctr"/>
                <a:r>
                  <a:rPr lang="en-SG" sz="2000" dirty="0"/>
                  <a:t>1</a:t>
                </a:r>
              </a:p>
              <a:p>
                <a:pPr algn="ctr"/>
                <a:r>
                  <a:rPr lang="en-SG" sz="2000" dirty="0"/>
                  <a:t>2</a:t>
                </a:r>
              </a:p>
              <a:p>
                <a:pPr algn="ctr"/>
                <a:r>
                  <a:rPr lang="en-SG" sz="2000" dirty="0"/>
                  <a:t>3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659A65C-7625-8293-60FD-8A11FCB23F98}"/>
                  </a:ext>
                </a:extLst>
              </p:cNvPr>
              <p:cNvGrpSpPr/>
              <p:nvPr/>
            </p:nvGrpSpPr>
            <p:grpSpPr>
              <a:xfrm>
                <a:off x="6779012" y="1806498"/>
                <a:ext cx="2225133" cy="2222369"/>
                <a:chOff x="6779012" y="1806498"/>
                <a:chExt cx="2225133" cy="2222369"/>
              </a:xfrm>
            </p:grpSpPr>
            <p:sp>
              <p:nvSpPr>
                <p:cNvPr id="30" name="Flowchart: Extract 29">
                  <a:extLst>
                    <a:ext uri="{FF2B5EF4-FFF2-40B4-BE49-F238E27FC236}">
                      <a16:creationId xmlns:a16="http://schemas.microsoft.com/office/drawing/2014/main" id="{A6153D15-212D-E33B-072C-F56C6F8472B0}"/>
                    </a:ext>
                  </a:extLst>
                </p:cNvPr>
                <p:cNvSpPr/>
                <p:nvPr/>
              </p:nvSpPr>
              <p:spPr>
                <a:xfrm rot="5400000">
                  <a:off x="6830291" y="2178966"/>
                  <a:ext cx="2128616" cy="1383679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361AA6D-7352-FA6B-3FFD-9ADA8B898488}"/>
                    </a:ext>
                  </a:extLst>
                </p:cNvPr>
                <p:cNvSpPr txBox="1"/>
                <p:nvPr/>
              </p:nvSpPr>
              <p:spPr>
                <a:xfrm>
                  <a:off x="7188354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4:1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2D846DE-B991-DE1C-10DF-FAEE518059C7}"/>
                    </a:ext>
                  </a:extLst>
                </p:cNvPr>
                <p:cNvSpPr txBox="1"/>
                <p:nvPr/>
              </p:nvSpPr>
              <p:spPr>
                <a:xfrm>
                  <a:off x="7633937" y="2993746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8D98302-C618-0ED2-5CF4-82F4F726029B}"/>
                    </a:ext>
                  </a:extLst>
                </p:cNvPr>
                <p:cNvSpPr txBox="1"/>
                <p:nvPr/>
              </p:nvSpPr>
              <p:spPr>
                <a:xfrm>
                  <a:off x="7393257" y="3215969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D885B07-1F62-6CBC-1407-2AF9721772BD}"/>
                    </a:ext>
                  </a:extLst>
                </p:cNvPr>
                <p:cNvGrpSpPr/>
                <p:nvPr/>
              </p:nvGrpSpPr>
              <p:grpSpPr>
                <a:xfrm>
                  <a:off x="6779012" y="2447681"/>
                  <a:ext cx="423747" cy="929269"/>
                  <a:chOff x="4592442" y="2477542"/>
                  <a:chExt cx="423747" cy="929269"/>
                </a:xfrm>
              </p:grpSpPr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FE0D2DB-7A53-9333-BD3B-9C74E2BE34C3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477542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B8AFFFAC-9EDB-EFA5-6B35-5036C3DF5404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792569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8B05D08-9AC5-3280-AF7F-4083212FDBFB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094576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BF8BB70D-787D-50B1-7C7E-E7AB122CF9C1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406811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E8389AE-973E-ECE4-80B3-E158DC848D57}"/>
                    </a:ext>
                  </a:extLst>
                </p:cNvPr>
                <p:cNvGrpSpPr/>
                <p:nvPr/>
              </p:nvGrpSpPr>
              <p:grpSpPr>
                <a:xfrm>
                  <a:off x="7680398" y="3376313"/>
                  <a:ext cx="237895" cy="652554"/>
                  <a:chOff x="5811639" y="3517592"/>
                  <a:chExt cx="237895" cy="652554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9EE7868C-8AD9-3494-785F-0B0063848A8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11639" y="3730325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45C68BE-C4C3-D2E2-4690-7B7DB5E17D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49533" y="3517592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7056E73-D3D2-6226-690C-CC8C514F4A02}"/>
                    </a:ext>
                  </a:extLst>
                </p:cNvPr>
                <p:cNvCxnSpPr/>
                <p:nvPr/>
              </p:nvCxnSpPr>
              <p:spPr>
                <a:xfrm>
                  <a:off x="8580398" y="2870805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CE0287-5686-033C-D376-57AB0894B834}"/>
                </a:ext>
              </a:extLst>
            </p:cNvPr>
            <p:cNvSpPr txBox="1"/>
            <p:nvPr/>
          </p:nvSpPr>
          <p:spPr>
            <a:xfrm>
              <a:off x="7964525" y="4737526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D96C7A-0282-162D-0ABE-D4C28E8F4E28}"/>
              </a:ext>
            </a:extLst>
          </p:cNvPr>
          <p:cNvGrpSpPr/>
          <p:nvPr/>
        </p:nvGrpSpPr>
        <p:grpSpPr>
          <a:xfrm>
            <a:off x="5972012" y="5762085"/>
            <a:ext cx="783373" cy="638781"/>
            <a:chOff x="4724333" y="4096737"/>
            <a:chExt cx="783373" cy="63878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2A4173-DD48-A3CC-92D9-617EF93A5A9B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3EAC7F-C285-64A1-1E21-116B4ABB9A4A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Z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05297C-EBD9-0B73-CF70-0A8994225808}"/>
              </a:ext>
            </a:extLst>
          </p:cNvPr>
          <p:cNvSpPr txBox="1"/>
          <p:nvPr/>
        </p:nvSpPr>
        <p:spPr>
          <a:xfrm>
            <a:off x="7122717" y="2511826"/>
            <a:ext cx="398036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Extra question: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What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if we change the selector lines to </a:t>
            </a:r>
            <a:r>
              <a:rPr lang="en-US" sz="2800" i="1" dirty="0" err="1">
                <a:solidFill>
                  <a:srgbClr val="C00000"/>
                </a:solidFill>
              </a:rPr>
              <a:t>YZ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AE7433-0AD9-EC00-AA52-7CDCE1E51B16}"/>
                  </a:ext>
                </a:extLst>
              </p14:cNvPr>
              <p14:cNvContentPartPr/>
              <p14:nvPr/>
            </p14:nvContentPartPr>
            <p14:xfrm>
              <a:off x="5200954" y="133977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AE7433-0AD9-EC00-AA52-7CDCE1E51B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4834" y="13336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86D492-F308-0952-B170-35095E5113FD}"/>
                  </a:ext>
                </a:extLst>
              </p14:cNvPr>
              <p14:cNvContentPartPr/>
              <p14:nvPr/>
            </p14:nvContentPartPr>
            <p14:xfrm>
              <a:off x="-326486" y="2165257"/>
              <a:ext cx="10440" cy="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86D492-F308-0952-B170-35095E5113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32606" y="2159137"/>
                <a:ext cx="226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55ECA25-B317-3332-81EE-7E099E18F7D7}"/>
                  </a:ext>
                </a:extLst>
              </p14:cNvPr>
              <p14:cNvContentPartPr/>
              <p14:nvPr/>
            </p14:nvContentPartPr>
            <p14:xfrm>
              <a:off x="9097234" y="540577"/>
              <a:ext cx="5040" cy="81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55ECA25-B317-3332-81EE-7E099E18F7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1114" y="534457"/>
                <a:ext cx="172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41CD552-89A3-C59A-638A-A5C770FA442F}"/>
                  </a:ext>
                </a:extLst>
              </p14:cNvPr>
              <p14:cNvContentPartPr/>
              <p14:nvPr/>
            </p14:nvContentPartPr>
            <p14:xfrm>
              <a:off x="9000754" y="716257"/>
              <a:ext cx="97560" cy="112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41CD552-89A3-C59A-638A-A5C770FA44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94634" y="710137"/>
                <a:ext cx="1098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58454FB-A215-D71F-33FC-E464AAE4F164}"/>
                  </a:ext>
                </a:extLst>
              </p14:cNvPr>
              <p14:cNvContentPartPr/>
              <p14:nvPr/>
            </p14:nvContentPartPr>
            <p14:xfrm>
              <a:off x="8993914" y="1038817"/>
              <a:ext cx="95760" cy="1357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58454FB-A215-D71F-33FC-E464AAE4F1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87794" y="1032697"/>
                <a:ext cx="10800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737966F-4E96-4E4E-1E4F-8712D2DFAFFB}"/>
              </a:ext>
            </a:extLst>
          </p:cNvPr>
          <p:cNvGrpSpPr/>
          <p:nvPr/>
        </p:nvGrpSpPr>
        <p:grpSpPr>
          <a:xfrm>
            <a:off x="7630594" y="127657"/>
            <a:ext cx="2606400" cy="2142720"/>
            <a:chOff x="7630594" y="127657"/>
            <a:chExt cx="2606400" cy="21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BBABA6-368C-2B8A-BA4B-7AF74051AAE2}"/>
                    </a:ext>
                  </a:extLst>
                </p14:cNvPr>
                <p14:cNvContentPartPr/>
                <p14:nvPr/>
              </p14:nvContentPartPr>
              <p14:xfrm>
                <a:off x="7758034" y="206497"/>
                <a:ext cx="129600" cy="167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BBABA6-368C-2B8A-BA4B-7AF74051AA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1914" y="200377"/>
                  <a:ext cx="141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6FBDA5-B8CF-0362-0A78-FF076618B3FB}"/>
                    </a:ext>
                  </a:extLst>
                </p14:cNvPr>
                <p14:cNvContentPartPr/>
                <p14:nvPr/>
              </p14:nvContentPartPr>
              <p14:xfrm>
                <a:off x="7976194" y="248257"/>
                <a:ext cx="185400" cy="85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6FBDA5-B8CF-0362-0A78-FF076618B3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70074" y="242137"/>
                  <a:ext cx="1976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BFB8EB-3D2F-4A8D-DEA2-73C6579C040D}"/>
                    </a:ext>
                  </a:extLst>
                </p14:cNvPr>
                <p14:cNvContentPartPr/>
                <p14:nvPr/>
              </p14:nvContentPartPr>
              <p14:xfrm>
                <a:off x="7630594" y="434377"/>
                <a:ext cx="1576800" cy="5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BFB8EB-3D2F-4A8D-DEA2-73C6579C04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24474" y="428257"/>
                  <a:ext cx="1589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3E32C4-8E18-7DA4-4E0E-475E7FA14FBE}"/>
                    </a:ext>
                  </a:extLst>
                </p14:cNvPr>
                <p14:cNvContentPartPr/>
                <p14:nvPr/>
              </p14:nvContentPartPr>
              <p14:xfrm>
                <a:off x="8328274" y="157177"/>
                <a:ext cx="32040" cy="198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3E32C4-8E18-7DA4-4E0E-475E7FA14FB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22154" y="151057"/>
                  <a:ext cx="44280" cy="19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F917F8-FDFE-B9E0-C939-D23716F7419C}"/>
                    </a:ext>
                  </a:extLst>
                </p14:cNvPr>
                <p14:cNvContentPartPr/>
                <p14:nvPr/>
              </p14:nvContentPartPr>
              <p14:xfrm>
                <a:off x="7776754" y="649657"/>
                <a:ext cx="114840" cy="164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F917F8-FDFE-B9E0-C939-D23716F7419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70634" y="643537"/>
                  <a:ext cx="127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49A778-5E32-BC4E-43F3-865E71B9F441}"/>
                    </a:ext>
                  </a:extLst>
                </p14:cNvPr>
                <p14:cNvContentPartPr/>
                <p14:nvPr/>
              </p14:nvContentPartPr>
              <p14:xfrm>
                <a:off x="8038114" y="659017"/>
                <a:ext cx="158400" cy="154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49A778-5E32-BC4E-43F3-865E71B9F4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1994" y="652897"/>
                  <a:ext cx="170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BFE115-189D-5627-B9C0-9DDBCDC8789B}"/>
                    </a:ext>
                  </a:extLst>
                </p14:cNvPr>
                <p14:cNvContentPartPr/>
                <p14:nvPr/>
              </p14:nvContentPartPr>
              <p14:xfrm>
                <a:off x="7764514" y="1127017"/>
                <a:ext cx="104040" cy="145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BFE115-189D-5627-B9C0-9DDBCDC878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58394" y="1120897"/>
                  <a:ext cx="116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C1F1A6-4C8E-DD25-A46E-1B1FAA44225E}"/>
                    </a:ext>
                  </a:extLst>
                </p14:cNvPr>
                <p14:cNvContentPartPr/>
                <p14:nvPr/>
              </p14:nvContentPartPr>
              <p14:xfrm>
                <a:off x="8079514" y="1112257"/>
                <a:ext cx="11160" cy="256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C1F1A6-4C8E-DD25-A46E-1B1FAA4422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73394" y="1106137"/>
                  <a:ext cx="23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0F7C9A-D466-A434-B786-1C902C2232DB}"/>
                    </a:ext>
                  </a:extLst>
                </p14:cNvPr>
                <p14:cNvContentPartPr/>
                <p14:nvPr/>
              </p14:nvContentPartPr>
              <p14:xfrm>
                <a:off x="7777834" y="1521217"/>
                <a:ext cx="61200" cy="200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0F7C9A-D466-A434-B786-1C902C2232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71714" y="1515097"/>
                  <a:ext cx="73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AAA8350-63FB-EAC5-090B-E8AA364E8914}"/>
                    </a:ext>
                  </a:extLst>
                </p14:cNvPr>
                <p14:cNvContentPartPr/>
                <p14:nvPr/>
              </p14:nvContentPartPr>
              <p14:xfrm>
                <a:off x="7957834" y="1587457"/>
                <a:ext cx="140400" cy="167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AAA8350-63FB-EAC5-090B-E8AA364E89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1714" y="1581337"/>
                  <a:ext cx="152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063D39-232D-69D4-2FF4-E8B4DBD1FD37}"/>
                    </a:ext>
                  </a:extLst>
                </p14:cNvPr>
                <p14:cNvContentPartPr/>
                <p14:nvPr/>
              </p14:nvContentPartPr>
              <p14:xfrm>
                <a:off x="7788634" y="1995697"/>
                <a:ext cx="48240" cy="187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063D39-232D-69D4-2FF4-E8B4DBD1FD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82514" y="1989577"/>
                  <a:ext cx="60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B06B0A-B972-4E44-F4FD-F464A240BA75}"/>
                    </a:ext>
                  </a:extLst>
                </p14:cNvPr>
                <p14:cNvContentPartPr/>
                <p14:nvPr/>
              </p14:nvContentPartPr>
              <p14:xfrm>
                <a:off x="8004274" y="1982737"/>
                <a:ext cx="56880" cy="249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B06B0A-B972-4E44-F4FD-F464A240BA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8154" y="1976617"/>
                  <a:ext cx="69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F3B3B3-F44F-22EB-F547-234547C658A9}"/>
                    </a:ext>
                  </a:extLst>
                </p14:cNvPr>
                <p14:cNvContentPartPr/>
                <p14:nvPr/>
              </p14:nvContentPartPr>
              <p14:xfrm>
                <a:off x="8580634" y="536977"/>
                <a:ext cx="55440" cy="70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F3B3B3-F44F-22EB-F547-234547C658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74514" y="530857"/>
                  <a:ext cx="67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23C4CE-A224-D48E-46B2-7FAAAB371D4A}"/>
                    </a:ext>
                  </a:extLst>
                </p14:cNvPr>
                <p14:cNvContentPartPr/>
                <p14:nvPr/>
              </p14:nvContentPartPr>
              <p14:xfrm>
                <a:off x="8575234" y="707977"/>
                <a:ext cx="29880" cy="143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23C4CE-A224-D48E-46B2-7FAAAB371D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69114" y="701857"/>
                  <a:ext cx="42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AB8D55-9764-8F39-3A46-D6CABF69B1CE}"/>
                    </a:ext>
                  </a:extLst>
                </p14:cNvPr>
                <p14:cNvContentPartPr/>
                <p14:nvPr/>
              </p14:nvContentPartPr>
              <p14:xfrm>
                <a:off x="8534554" y="1021897"/>
                <a:ext cx="71640" cy="113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AB8D55-9764-8F39-3A46-D6CABF69B1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28434" y="1015777"/>
                  <a:ext cx="83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C25CB18-F3D2-E92A-2940-166A8B62ED47}"/>
                    </a:ext>
                  </a:extLst>
                </p14:cNvPr>
                <p14:cNvContentPartPr/>
                <p14:nvPr/>
              </p14:nvContentPartPr>
              <p14:xfrm>
                <a:off x="8554714" y="1268497"/>
                <a:ext cx="17640" cy="138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C25CB18-F3D2-E92A-2940-166A8B62E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48594" y="1262377"/>
                  <a:ext cx="29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C1F415C-EB8E-F8F3-8B3E-33EDB2272E24}"/>
                    </a:ext>
                  </a:extLst>
                </p14:cNvPr>
                <p14:cNvContentPartPr/>
                <p14:nvPr/>
              </p14:nvContentPartPr>
              <p14:xfrm>
                <a:off x="8510794" y="1528777"/>
                <a:ext cx="73800" cy="91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C1F415C-EB8E-F8F3-8B3E-33EDB2272E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04674" y="1522657"/>
                  <a:ext cx="86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F1707F7-07FB-94A9-216C-318CBEFA744C}"/>
                    </a:ext>
                  </a:extLst>
                </p14:cNvPr>
                <p14:cNvContentPartPr/>
                <p14:nvPr/>
              </p14:nvContentPartPr>
              <p14:xfrm>
                <a:off x="8538154" y="1730737"/>
                <a:ext cx="34200" cy="141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F1707F7-07FB-94A9-216C-318CBEFA74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32034" y="1724617"/>
                  <a:ext cx="46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CC70F8-36BC-CF4F-F7A3-8B859EC98FFC}"/>
                    </a:ext>
                  </a:extLst>
                </p14:cNvPr>
                <p14:cNvContentPartPr/>
                <p14:nvPr/>
              </p14:nvContentPartPr>
              <p14:xfrm>
                <a:off x="8489194" y="1991017"/>
                <a:ext cx="115560" cy="94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CC70F8-36BC-CF4F-F7A3-8B859EC98F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3074" y="1984897"/>
                  <a:ext cx="127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611F9D-A1CF-044E-3DC8-C491456F818B}"/>
                    </a:ext>
                  </a:extLst>
                </p14:cNvPr>
                <p14:cNvContentPartPr/>
                <p14:nvPr/>
              </p14:nvContentPartPr>
              <p14:xfrm>
                <a:off x="8548954" y="2196577"/>
                <a:ext cx="24480" cy="73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611F9D-A1CF-044E-3DC8-C491456F81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42834" y="2190457"/>
                  <a:ext cx="36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C6C378-DC65-AE07-17BF-4BABBFBEAD65}"/>
                    </a:ext>
                  </a:extLst>
                </p14:cNvPr>
                <p14:cNvContentPartPr/>
                <p14:nvPr/>
              </p14:nvContentPartPr>
              <p14:xfrm>
                <a:off x="8562274" y="214777"/>
                <a:ext cx="107280" cy="225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C6C378-DC65-AE07-17BF-4BABBFBEAD6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56154" y="208657"/>
                  <a:ext cx="119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81D260E-61C4-7B99-BA45-557BD23DFE26}"/>
                    </a:ext>
                  </a:extLst>
                </p14:cNvPr>
                <p14:cNvContentPartPr/>
                <p14:nvPr/>
              </p14:nvContentPartPr>
              <p14:xfrm>
                <a:off x="8510794" y="227737"/>
                <a:ext cx="204120" cy="172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81D260E-61C4-7B99-BA45-557BD23DFE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04674" y="221617"/>
                  <a:ext cx="216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B13864A-C3AB-02CF-F9CE-D81DB24D7DED}"/>
                    </a:ext>
                  </a:extLst>
                </p14:cNvPr>
                <p14:cNvContentPartPr/>
                <p14:nvPr/>
              </p14:nvContentPartPr>
              <p14:xfrm>
                <a:off x="8787634" y="201457"/>
                <a:ext cx="90720" cy="2036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B13864A-C3AB-02CF-F9CE-D81DB24D7DE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81514" y="195337"/>
                  <a:ext cx="102960" cy="20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02175A-EE0B-1C21-E1EC-54885D884A77}"/>
                    </a:ext>
                  </a:extLst>
                </p14:cNvPr>
                <p14:cNvContentPartPr/>
                <p14:nvPr/>
              </p14:nvContentPartPr>
              <p14:xfrm>
                <a:off x="9053674" y="214777"/>
                <a:ext cx="23400" cy="176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02175A-EE0B-1C21-E1EC-54885D884A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47554" y="208657"/>
                  <a:ext cx="35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2E63CF-2BBF-8736-3D1E-55154C5ABB81}"/>
                    </a:ext>
                  </a:extLst>
                </p14:cNvPr>
                <p14:cNvContentPartPr/>
                <p14:nvPr/>
              </p14:nvContentPartPr>
              <p14:xfrm>
                <a:off x="9061234" y="177697"/>
                <a:ext cx="108360" cy="20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2E63CF-2BBF-8736-3D1E-55154C5ABB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55114" y="171577"/>
                  <a:ext cx="120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98AE51B-DA13-CBC7-58E7-B2129FDA1ADC}"/>
                    </a:ext>
                  </a:extLst>
                </p14:cNvPr>
                <p14:cNvContentPartPr/>
                <p14:nvPr/>
              </p14:nvContentPartPr>
              <p14:xfrm>
                <a:off x="9062314" y="256177"/>
                <a:ext cx="93960" cy="3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8AE51B-DA13-CBC7-58E7-B2129FDA1A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56194" y="250057"/>
                  <a:ext cx="106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D0A308-A286-78B3-D038-BEC720EEDBBF}"/>
                    </a:ext>
                  </a:extLst>
                </p14:cNvPr>
                <p14:cNvContentPartPr/>
                <p14:nvPr/>
              </p14:nvContentPartPr>
              <p14:xfrm>
                <a:off x="9192994" y="449137"/>
                <a:ext cx="693000" cy="30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D0A308-A286-78B3-D038-BEC720EEDB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86874" y="443017"/>
                  <a:ext cx="705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230B67-A542-1897-34EA-8D6886AD3C10}"/>
                    </a:ext>
                  </a:extLst>
                </p14:cNvPr>
                <p14:cNvContentPartPr/>
                <p14:nvPr/>
              </p14:nvContentPartPr>
              <p14:xfrm>
                <a:off x="9336994" y="127657"/>
                <a:ext cx="34920" cy="2088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230B67-A542-1897-34EA-8D6886AD3C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30874" y="121537"/>
                  <a:ext cx="47160" cy="21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6F4D6C-9D32-1691-0F06-E7495429ED2A}"/>
                    </a:ext>
                  </a:extLst>
                </p14:cNvPr>
                <p14:cNvContentPartPr/>
                <p14:nvPr/>
              </p14:nvContentPartPr>
              <p14:xfrm>
                <a:off x="9509794" y="193897"/>
                <a:ext cx="23400" cy="207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6F4D6C-9D32-1691-0F06-E7495429ED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03674" y="187777"/>
                  <a:ext cx="35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AE6588-A031-DC8D-FF7D-EED603EFF3CA}"/>
                    </a:ext>
                  </a:extLst>
                </p14:cNvPr>
                <p14:cNvContentPartPr/>
                <p14:nvPr/>
              </p14:nvContentPartPr>
              <p14:xfrm>
                <a:off x="9516634" y="157897"/>
                <a:ext cx="164520" cy="30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AE6588-A031-DC8D-FF7D-EED603EFF3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10514" y="151777"/>
                  <a:ext cx="176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AB1797-AB5B-4A0D-B03F-682C56F93741}"/>
                    </a:ext>
                  </a:extLst>
                </p14:cNvPr>
                <p14:cNvContentPartPr/>
                <p14:nvPr/>
              </p14:nvContentPartPr>
              <p14:xfrm>
                <a:off x="9505834" y="270937"/>
                <a:ext cx="121320" cy="12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AB1797-AB5B-4A0D-B03F-682C56F937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99714" y="264817"/>
                  <a:ext cx="133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E603BC-C61D-1D08-50E9-C55573DF3005}"/>
                    </a:ext>
                  </a:extLst>
                </p14:cNvPr>
                <p14:cNvContentPartPr/>
                <p14:nvPr/>
              </p14:nvContentPartPr>
              <p14:xfrm>
                <a:off x="9446794" y="561457"/>
                <a:ext cx="27720" cy="131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E603BC-C61D-1D08-50E9-C55573DF300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40674" y="555337"/>
                  <a:ext cx="39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F6DE13F-5753-4356-1372-D1C9172D227E}"/>
                    </a:ext>
                  </a:extLst>
                </p14:cNvPr>
                <p14:cNvContentPartPr/>
                <p14:nvPr/>
              </p14:nvContentPartPr>
              <p14:xfrm>
                <a:off x="9588994" y="619057"/>
                <a:ext cx="33840" cy="43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F6DE13F-5753-4356-1372-D1C9172D22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82874" y="612937"/>
                  <a:ext cx="46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D589675-871C-2BD8-3136-0778C6673B5A}"/>
                    </a:ext>
                  </a:extLst>
                </p14:cNvPr>
                <p14:cNvContentPartPr/>
                <p14:nvPr/>
              </p14:nvContentPartPr>
              <p14:xfrm>
                <a:off x="9596194" y="619777"/>
                <a:ext cx="132120" cy="52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D589675-871C-2BD8-3136-0778C6673B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90074" y="613657"/>
                  <a:ext cx="1443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788237-B2AB-03F8-0AF4-3BE961589EFD}"/>
                    </a:ext>
                  </a:extLst>
                </p14:cNvPr>
                <p14:cNvContentPartPr/>
                <p14:nvPr/>
              </p14:nvContentPartPr>
              <p14:xfrm>
                <a:off x="9873394" y="547417"/>
                <a:ext cx="66240" cy="99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788237-B2AB-03F8-0AF4-3BE961589E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67274" y="541297"/>
                  <a:ext cx="78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E785AA2-F8DB-D715-E9F4-71405C48D07F}"/>
                    </a:ext>
                  </a:extLst>
                </p14:cNvPr>
                <p14:cNvContentPartPr/>
                <p14:nvPr/>
              </p14:nvContentPartPr>
              <p14:xfrm>
                <a:off x="9859714" y="556057"/>
                <a:ext cx="115920" cy="92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E785AA2-F8DB-D715-E9F4-71405C48D0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53594" y="549937"/>
                  <a:ext cx="1281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DB8370-319D-08FE-43B2-E34F9BDECB6A}"/>
                    </a:ext>
                  </a:extLst>
                </p14:cNvPr>
                <p14:cNvContentPartPr/>
                <p14:nvPr/>
              </p14:nvContentPartPr>
              <p14:xfrm>
                <a:off x="10027834" y="508897"/>
                <a:ext cx="39600" cy="75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DB8370-319D-08FE-43B2-E34F9BDECB6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21714" y="502777"/>
                  <a:ext cx="51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9983A7-EC5E-8EA2-737D-B2672C8557DC}"/>
                    </a:ext>
                  </a:extLst>
                </p14:cNvPr>
                <p14:cNvContentPartPr/>
                <p14:nvPr/>
              </p14:nvContentPartPr>
              <p14:xfrm>
                <a:off x="9014434" y="1325017"/>
                <a:ext cx="60840" cy="81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9983A7-EC5E-8EA2-737D-B2672C8557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08314" y="1318897"/>
                  <a:ext cx="73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64C5E3A-EED4-B491-28A0-4223F59E8096}"/>
                    </a:ext>
                  </a:extLst>
                </p14:cNvPr>
                <p14:cNvContentPartPr/>
                <p14:nvPr/>
              </p14:nvContentPartPr>
              <p14:xfrm>
                <a:off x="9465154" y="1103977"/>
                <a:ext cx="189000" cy="195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64C5E3A-EED4-B491-28A0-4223F59E80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59034" y="1097857"/>
                  <a:ext cx="201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ABFFEF1-F961-5517-8305-3F805B89A535}"/>
                    </a:ext>
                  </a:extLst>
                </p14:cNvPr>
                <p14:cNvContentPartPr/>
                <p14:nvPr/>
              </p14:nvContentPartPr>
              <p14:xfrm>
                <a:off x="7702594" y="1417177"/>
                <a:ext cx="2271960" cy="68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ABFFEF1-F961-5517-8305-3F805B89A5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96474" y="1411057"/>
                  <a:ext cx="2284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E82586-A1E6-9AB7-09FC-2F5C7CB25FAD}"/>
                    </a:ext>
                  </a:extLst>
                </p14:cNvPr>
                <p14:cNvContentPartPr/>
                <p14:nvPr/>
              </p14:nvContentPartPr>
              <p14:xfrm>
                <a:off x="7674154" y="1911097"/>
                <a:ext cx="2350080" cy="49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E82586-A1E6-9AB7-09FC-2F5C7CB25F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8034" y="1904977"/>
                  <a:ext cx="2362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087C3C1-1D03-81AA-4A0E-1519B1B944AE}"/>
                    </a:ext>
                  </a:extLst>
                </p14:cNvPr>
                <p14:cNvContentPartPr/>
                <p14:nvPr/>
              </p14:nvContentPartPr>
              <p14:xfrm>
                <a:off x="7822114" y="936577"/>
                <a:ext cx="2414880" cy="91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087C3C1-1D03-81AA-4A0E-1519B1B944A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15994" y="930457"/>
                  <a:ext cx="2427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5BD107B-68EF-5F16-D977-1C0628B1E141}"/>
                    </a:ext>
                  </a:extLst>
                </p14:cNvPr>
                <p14:cNvContentPartPr/>
                <p14:nvPr/>
              </p14:nvContentPartPr>
              <p14:xfrm>
                <a:off x="8992834" y="1524457"/>
                <a:ext cx="26640" cy="100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5BD107B-68EF-5F16-D977-1C0628B1E14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86714" y="1518337"/>
                  <a:ext cx="38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2393A91-04D6-F52B-9573-94C95767D2C0}"/>
                    </a:ext>
                  </a:extLst>
                </p14:cNvPr>
                <p14:cNvContentPartPr/>
                <p14:nvPr/>
              </p14:nvContentPartPr>
              <p14:xfrm>
                <a:off x="8974114" y="1787617"/>
                <a:ext cx="77760" cy="91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2393A91-04D6-F52B-9573-94C95767D2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67994" y="1781497"/>
                  <a:ext cx="90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D901F3A-10D4-F1BE-368A-7D284446028B}"/>
                    </a:ext>
                  </a:extLst>
                </p14:cNvPr>
                <p14:cNvContentPartPr/>
                <p14:nvPr/>
              </p14:nvContentPartPr>
              <p14:xfrm>
                <a:off x="9602674" y="1696177"/>
                <a:ext cx="122760" cy="169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D901F3A-10D4-F1BE-368A-7D284446028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96554" y="1690057"/>
                  <a:ext cx="135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77F803F-6C38-AD5A-7DD4-246C2CE5BB96}"/>
                    </a:ext>
                  </a:extLst>
                </p14:cNvPr>
                <p14:cNvContentPartPr/>
                <p14:nvPr/>
              </p14:nvContentPartPr>
              <p14:xfrm>
                <a:off x="9570994" y="1732897"/>
                <a:ext cx="153000" cy="113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77F803F-6C38-AD5A-7DD4-246C2CE5BB9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64874" y="1726777"/>
                  <a:ext cx="165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4497C16-3895-6319-2991-FC81AF766389}"/>
                    </a:ext>
                  </a:extLst>
                </p14:cNvPr>
                <p14:cNvContentPartPr/>
                <p14:nvPr/>
              </p14:nvContentPartPr>
              <p14:xfrm>
                <a:off x="9775834" y="1616257"/>
                <a:ext cx="42840" cy="84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4497C16-3895-6319-2991-FC81AF76638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69714" y="1610137"/>
                  <a:ext cx="5508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494F641-41C3-383D-3C4B-D8CCC8966C93}"/>
              </a:ext>
            </a:extLst>
          </p:cNvPr>
          <p:cNvGrpSpPr/>
          <p:nvPr/>
        </p:nvGrpSpPr>
        <p:grpSpPr>
          <a:xfrm>
            <a:off x="9092914" y="2015137"/>
            <a:ext cx="53640" cy="272160"/>
            <a:chOff x="9092914" y="2015137"/>
            <a:chExt cx="5364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C4BBA74-2441-2808-B54E-32D6F9BE75A9}"/>
                    </a:ext>
                  </a:extLst>
                </p14:cNvPr>
                <p14:cNvContentPartPr/>
                <p14:nvPr/>
              </p14:nvContentPartPr>
              <p14:xfrm>
                <a:off x="9092914" y="2191897"/>
                <a:ext cx="39600" cy="95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C4BBA74-2441-2808-B54E-32D6F9BE75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86794" y="2185777"/>
                  <a:ext cx="51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848970-2D90-5B74-2A8D-44740E0EA98B}"/>
                    </a:ext>
                  </a:extLst>
                </p14:cNvPr>
                <p14:cNvContentPartPr/>
                <p14:nvPr/>
              </p14:nvContentPartPr>
              <p14:xfrm>
                <a:off x="9095434" y="2015137"/>
                <a:ext cx="51120" cy="117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848970-2D90-5B74-2A8D-44740E0EA98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89314" y="2009017"/>
                  <a:ext cx="6336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BC1A9DF-840B-2E56-DBF1-C4F16A1F28CC}"/>
                  </a:ext>
                </a:extLst>
              </p14:cNvPr>
              <p14:cNvContentPartPr/>
              <p14:nvPr/>
            </p14:nvContentPartPr>
            <p14:xfrm>
              <a:off x="9627874" y="2057257"/>
              <a:ext cx="48240" cy="230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BC1A9DF-840B-2E56-DBF1-C4F16A1F28C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21754" y="2051137"/>
                <a:ext cx="604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2A36CC7-46A3-FDCA-94EC-6990C48C4979}"/>
                  </a:ext>
                </a:extLst>
              </p14:cNvPr>
              <p14:cNvContentPartPr/>
              <p14:nvPr/>
            </p14:nvContentPartPr>
            <p14:xfrm>
              <a:off x="5164954" y="4265857"/>
              <a:ext cx="36360" cy="199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2A36CC7-46A3-FDCA-94EC-6990C48C49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58834" y="4259737"/>
                <a:ext cx="4860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2742086-1A8B-EDB5-B7F5-7C24C8B06CFC}"/>
              </a:ext>
            </a:extLst>
          </p:cNvPr>
          <p:cNvGrpSpPr/>
          <p:nvPr/>
        </p:nvGrpSpPr>
        <p:grpSpPr>
          <a:xfrm>
            <a:off x="5081794" y="4677337"/>
            <a:ext cx="254520" cy="457560"/>
            <a:chOff x="5081794" y="4677337"/>
            <a:chExt cx="25452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02E4386-7590-376C-1B94-468D060540F2}"/>
                    </a:ext>
                  </a:extLst>
                </p14:cNvPr>
                <p14:cNvContentPartPr/>
                <p14:nvPr/>
              </p14:nvContentPartPr>
              <p14:xfrm>
                <a:off x="5081794" y="4677337"/>
                <a:ext cx="154800" cy="156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02E4386-7590-376C-1B94-468D060540F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75674" y="4671217"/>
                  <a:ext cx="167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1D14D81-1D84-3AA7-0FDF-B23196773ACD}"/>
                    </a:ext>
                  </a:extLst>
                </p14:cNvPr>
                <p14:cNvContentPartPr/>
                <p14:nvPr/>
              </p14:nvContentPartPr>
              <p14:xfrm>
                <a:off x="5131114" y="5000257"/>
                <a:ext cx="100440" cy="101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1D14D81-1D84-3AA7-0FDF-B23196773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24994" y="4994137"/>
                  <a:ext cx="112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30C5DC3-2310-DAE0-C31B-7008C8E319B2}"/>
                    </a:ext>
                  </a:extLst>
                </p14:cNvPr>
                <p14:cNvContentPartPr/>
                <p14:nvPr/>
              </p14:nvContentPartPr>
              <p14:xfrm>
                <a:off x="5103754" y="4988377"/>
                <a:ext cx="150840" cy="146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30C5DC3-2310-DAE0-C31B-7008C8E319B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97634" y="4982257"/>
                  <a:ext cx="163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80ACE73-06E5-0598-4F5B-13AA6CE994E2}"/>
                    </a:ext>
                  </a:extLst>
                </p14:cNvPr>
                <p14:cNvContentPartPr/>
                <p14:nvPr/>
              </p14:nvContentPartPr>
              <p14:xfrm>
                <a:off x="5325154" y="4837537"/>
                <a:ext cx="11160" cy="89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80ACE73-06E5-0598-4F5B-13AA6CE994E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19034" y="4831417"/>
                  <a:ext cx="2340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7E64F5D-5E85-5A20-5EE0-B90A2741931C}"/>
                  </a:ext>
                </a:extLst>
              </p14:cNvPr>
              <p14:cNvContentPartPr/>
              <p14:nvPr/>
            </p14:nvContentPartPr>
            <p14:xfrm>
              <a:off x="5220394" y="5248297"/>
              <a:ext cx="16560" cy="210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7E64F5D-5E85-5A20-5EE0-B90A2741931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14274" y="5242177"/>
                <a:ext cx="2880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24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001576-EF11-94AD-3D63-90C8FB27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Q2) Is there a simpler circuit?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2B6653-B77D-4ABF-809F-041053D29529}"/>
              </a:ext>
            </a:extLst>
          </p:cNvPr>
          <p:cNvSpPr txBox="1"/>
          <p:nvPr/>
        </p:nvSpPr>
        <p:spPr>
          <a:xfrm>
            <a:off x="1456950" y="1830726"/>
            <a:ext cx="464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K</a:t>
            </a:r>
            <a:r>
              <a:rPr lang="en-SG" sz="3200" dirty="0"/>
              <a:t>(</a:t>
            </a:r>
            <a:r>
              <a:rPr lang="en-SG" sz="3200" i="1" dirty="0" err="1"/>
              <a:t>W</a:t>
            </a:r>
            <a:r>
              <a:rPr lang="en-SG" sz="3200" dirty="0" err="1"/>
              <a:t>,</a:t>
            </a:r>
            <a:r>
              <a:rPr lang="en-SG" sz="3200" i="1" dirty="0" err="1"/>
              <a:t>X</a:t>
            </a:r>
            <a:r>
              <a:rPr lang="en-SG" sz="3200" dirty="0" err="1"/>
              <a:t>,</a:t>
            </a:r>
            <a:r>
              <a:rPr lang="en-SG" sz="3200" i="1" dirty="0" err="1"/>
              <a:t>Y</a:t>
            </a:r>
            <a:r>
              <a:rPr lang="en-SG" sz="3200" dirty="0" err="1"/>
              <a:t>,</a:t>
            </a:r>
            <a:r>
              <a:rPr lang="en-SG" sz="3200" i="1" dirty="0" err="1"/>
              <a:t>Z</a:t>
            </a:r>
            <a:r>
              <a:rPr lang="en-SG" sz="3200" dirty="0"/>
              <a:t>) = </a:t>
            </a:r>
            <a:r>
              <a:rPr lang="en-SG" sz="3200" dirty="0">
                <a:latin typeface="Symbol" panose="05050102010706020507" pitchFamily="18" charset="2"/>
              </a:rPr>
              <a:t>S</a:t>
            </a:r>
            <a:r>
              <a:rPr lang="en-SG" sz="3200" dirty="0"/>
              <a:t> </a:t>
            </a:r>
            <a:r>
              <a:rPr lang="en-SG" sz="3200" i="1" dirty="0"/>
              <a:t>m</a:t>
            </a:r>
            <a:r>
              <a:rPr lang="en-SG" sz="3200" dirty="0"/>
              <a:t>(8,11) 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740750" y="2905299"/>
            <a:ext cx="7457881" cy="2663073"/>
            <a:chOff x="1274150" y="838655"/>
            <a:chExt cx="7457881" cy="2663073"/>
          </a:xfrm>
        </p:grpSpPr>
        <p:grpSp>
          <p:nvGrpSpPr>
            <p:cNvPr id="14" name="Group 13"/>
            <p:cNvGrpSpPr/>
            <p:nvPr/>
          </p:nvGrpSpPr>
          <p:grpSpPr>
            <a:xfrm>
              <a:off x="1274150" y="838655"/>
              <a:ext cx="7457881" cy="2663073"/>
              <a:chOff x="1618212" y="1277975"/>
              <a:chExt cx="7457881" cy="266307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238122" y="1277975"/>
                <a:ext cx="1988434" cy="2289871"/>
                <a:chOff x="6796073" y="1962089"/>
                <a:chExt cx="2183360" cy="2514347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EB1828D-7201-48C2-9AB4-C68DE9EF1FFB}"/>
                    </a:ext>
                  </a:extLst>
                </p:cNvPr>
                <p:cNvGrpSpPr/>
                <p:nvPr/>
              </p:nvGrpSpPr>
              <p:grpSpPr>
                <a:xfrm>
                  <a:off x="6796073" y="1962089"/>
                  <a:ext cx="2001148" cy="2514347"/>
                  <a:chOff x="5426015" y="1576779"/>
                  <a:chExt cx="2001148" cy="2514347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5426015" y="3076032"/>
                    <a:ext cx="43563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CE34E36-DEC8-4D41-BA41-46087768756F}"/>
                      </a:ext>
                    </a:extLst>
                  </p:cNvPr>
                  <p:cNvGrpSpPr/>
                  <p:nvPr/>
                </p:nvGrpSpPr>
                <p:grpSpPr>
                  <a:xfrm>
                    <a:off x="5426015" y="1576779"/>
                    <a:ext cx="2001148" cy="2514347"/>
                    <a:chOff x="5426015" y="1576779"/>
                    <a:chExt cx="2001148" cy="2514347"/>
                  </a:xfrm>
                </p:grpSpPr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8FFA2823-C567-493B-9343-3E24E4F60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9" y="1576779"/>
                      <a:ext cx="1464702" cy="208082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SG" b="1"/>
                        <a:t>Cin</a:t>
                      </a:r>
                      <a:endParaRPr lang="en-US" b="1" dirty="0"/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3C90A5C-96DC-48B8-96C7-466406E9B1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359824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1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0F0C2FAA-4CC7-4C88-B84E-38A4981E9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8364" y="1579311"/>
                      <a:ext cx="1011273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4</a:t>
                      </a:r>
                      <a:endParaRPr lang="en-SG" sz="2400" dirty="0"/>
                    </a:p>
                    <a:p>
                      <a:pPr algn="ctr"/>
                      <a:r>
                        <a:rPr lang="en-SG" sz="2400" dirty="0"/>
                        <a:t>DEC</a:t>
                      </a:r>
                      <a:endParaRPr lang="en-US" sz="2400" dirty="0"/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7ACABB4-14CB-455A-B9F0-61F53D67F4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8445" y="2228958"/>
                      <a:ext cx="448718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0</a:t>
                      </a:r>
                    </a:p>
                    <a:p>
                      <a:r>
                        <a:rPr lang="en-SG" sz="2000" dirty="0"/>
                        <a:t>1</a:t>
                      </a:r>
                    </a:p>
                    <a:p>
                      <a:r>
                        <a:rPr lang="en-SG" sz="2000" dirty="0"/>
                        <a:t>2</a:t>
                      </a:r>
                    </a:p>
                    <a:p>
                      <a:r>
                        <a:rPr lang="en-SG" sz="2000" dirty="0"/>
                        <a:t>3</a:t>
                      </a:r>
                      <a:endParaRPr lang="en-US" sz="2000" dirty="0"/>
                    </a:p>
                  </p:txBody>
                </p: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C58FE615-E671-49FE-A4FA-DD52304565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2570369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D35AC6A7-EFC9-43E6-A980-549505D398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843471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0</a:t>
                      </a:r>
                      <a:endParaRPr lang="en-US" sz="2000" baseline="-25000" dirty="0"/>
                    </a:p>
                  </p:txBody>
                </p:sp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186D84BC-C58D-408B-A6F7-17A76A765E0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594000" y="3657240"/>
                      <a:ext cx="1" cy="4338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4551EF1B-25EE-4B7C-8FE5-FB542A7D10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3082" y="3250536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000" i="1" dirty="0"/>
                        <a:t>E</a:t>
                      </a:r>
                      <a:endParaRPr lang="en-US" sz="2000" i="1" baseline="-25000" dirty="0"/>
                    </a:p>
                  </p:txBody>
                </p:sp>
              </p:grpSp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8696409" y="2832194"/>
                  <a:ext cx="283024" cy="893064"/>
                  <a:chOff x="8696409" y="2832194"/>
                  <a:chExt cx="283024" cy="893064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2832194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121462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438820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725258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7162547" y="2070399"/>
                <a:ext cx="1913546" cy="814140"/>
                <a:chOff x="7162547" y="2070399"/>
                <a:chExt cx="1913546" cy="814140"/>
              </a:xfrm>
            </p:grpSpPr>
            <p:grpSp>
              <p:nvGrpSpPr>
                <p:cNvPr id="57" name="Group 56"/>
                <p:cNvGrpSpPr>
                  <a:grpSpLocks/>
                </p:cNvGrpSpPr>
                <p:nvPr/>
              </p:nvGrpSpPr>
              <p:grpSpPr bwMode="auto">
                <a:xfrm>
                  <a:off x="7789455" y="2242935"/>
                  <a:ext cx="553052" cy="463271"/>
                  <a:chOff x="7813" y="3523"/>
                  <a:chExt cx="722" cy="604"/>
                </a:xfrm>
              </p:grpSpPr>
              <p:sp>
                <p:nvSpPr>
                  <p:cNvPr id="58" name="Freeform 57"/>
                  <p:cNvSpPr>
                    <a:spLocks/>
                  </p:cNvSpPr>
                  <p:nvPr/>
                </p:nvSpPr>
                <p:spPr bwMode="auto">
                  <a:xfrm>
                    <a:off x="7815" y="3525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58"/>
                  <p:cNvSpPr>
                    <a:spLocks/>
                  </p:cNvSpPr>
                  <p:nvPr/>
                </p:nvSpPr>
                <p:spPr bwMode="auto">
                  <a:xfrm flipV="1">
                    <a:off x="7815" y="3817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59"/>
                  <p:cNvSpPr>
                    <a:spLocks/>
                  </p:cNvSpPr>
                  <p:nvPr/>
                </p:nvSpPr>
                <p:spPr bwMode="auto">
                  <a:xfrm>
                    <a:off x="7813" y="3523"/>
                    <a:ext cx="184" cy="604"/>
                  </a:xfrm>
                  <a:custGeom>
                    <a:avLst/>
                    <a:gdLst>
                      <a:gd name="T0" fmla="*/ 2 w 184"/>
                      <a:gd name="T1" fmla="*/ 2 h 604"/>
                      <a:gd name="T2" fmla="*/ 167 w 184"/>
                      <a:gd name="T3" fmla="*/ 317 h 604"/>
                      <a:gd name="T4" fmla="*/ 2 w 184"/>
                      <a:gd name="T5" fmla="*/ 602 h 604"/>
                      <a:gd name="T6" fmla="*/ 182 w 184"/>
                      <a:gd name="T7" fmla="*/ 302 h 604"/>
                      <a:gd name="T8" fmla="*/ 2 w 184"/>
                      <a:gd name="T9" fmla="*/ 2 h 6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604">
                        <a:moveTo>
                          <a:pt x="2" y="2"/>
                        </a:moveTo>
                        <a:cubicBezTo>
                          <a:pt x="0" y="4"/>
                          <a:pt x="167" y="217"/>
                          <a:pt x="167" y="317"/>
                        </a:cubicBezTo>
                        <a:cubicBezTo>
                          <a:pt x="167" y="417"/>
                          <a:pt x="0" y="604"/>
                          <a:pt x="2" y="602"/>
                        </a:cubicBezTo>
                        <a:cubicBezTo>
                          <a:pt x="4" y="600"/>
                          <a:pt x="180" y="402"/>
                          <a:pt x="182" y="302"/>
                        </a:cubicBezTo>
                        <a:cubicBezTo>
                          <a:pt x="184" y="202"/>
                          <a:pt x="4" y="0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60"/>
                  <p:cNvSpPr>
                    <a:spLocks/>
                  </p:cNvSpPr>
                  <p:nvPr/>
                </p:nvSpPr>
                <p:spPr bwMode="auto">
                  <a:xfrm>
                    <a:off x="8293" y="3825"/>
                    <a:ext cx="229" cy="240"/>
                  </a:xfrm>
                  <a:custGeom>
                    <a:avLst/>
                    <a:gdLst>
                      <a:gd name="T0" fmla="*/ 2 w 229"/>
                      <a:gd name="T1" fmla="*/ 240 h 240"/>
                      <a:gd name="T2" fmla="*/ 182 w 229"/>
                      <a:gd name="T3" fmla="*/ 120 h 240"/>
                      <a:gd name="T4" fmla="*/ 227 w 229"/>
                      <a:gd name="T5" fmla="*/ 0 h 240"/>
                      <a:gd name="T6" fmla="*/ 167 w 229"/>
                      <a:gd name="T7" fmla="*/ 120 h 240"/>
                      <a:gd name="T8" fmla="*/ 2 w 229"/>
                      <a:gd name="T9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9" h="240">
                        <a:moveTo>
                          <a:pt x="2" y="240"/>
                        </a:moveTo>
                        <a:cubicBezTo>
                          <a:pt x="4" y="240"/>
                          <a:pt x="145" y="160"/>
                          <a:pt x="182" y="120"/>
                        </a:cubicBezTo>
                        <a:cubicBezTo>
                          <a:pt x="219" y="80"/>
                          <a:pt x="229" y="0"/>
                          <a:pt x="227" y="0"/>
                        </a:cubicBezTo>
                        <a:cubicBezTo>
                          <a:pt x="225" y="0"/>
                          <a:pt x="194" y="85"/>
                          <a:pt x="167" y="120"/>
                        </a:cubicBezTo>
                        <a:cubicBezTo>
                          <a:pt x="140" y="155"/>
                          <a:pt x="0" y="240"/>
                          <a:pt x="2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59131" dir="3683372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162547" y="207039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162547" y="288453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7522041" y="2070399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7522040" y="2613773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522040" y="2332071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7515857" y="2613773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342507" y="246843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8604193" y="2268379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i="1" dirty="0"/>
                    <a:t>K</a:t>
                  </a:r>
                  <a:endParaRPr lang="en-US" sz="2000" i="1" baseline="-25000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18212" y="1277975"/>
                <a:ext cx="2432625" cy="2663073"/>
                <a:chOff x="1618212" y="1277975"/>
                <a:chExt cx="2432625" cy="2663073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062403" y="1277975"/>
                  <a:ext cx="1988434" cy="2289871"/>
                  <a:chOff x="6796073" y="1962089"/>
                  <a:chExt cx="2183360" cy="2514347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DEB1828D-7201-48C2-9AB4-C68DE9EF1FFB}"/>
                      </a:ext>
                    </a:extLst>
                  </p:cNvPr>
                  <p:cNvGrpSpPr/>
                  <p:nvPr/>
                </p:nvGrpSpPr>
                <p:grpSpPr>
                  <a:xfrm>
                    <a:off x="6796073" y="1962089"/>
                    <a:ext cx="2001148" cy="2514347"/>
                    <a:chOff x="5426015" y="1576779"/>
                    <a:chExt cx="2001148" cy="2514347"/>
                  </a:xfrm>
                </p:grpSpPr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3076032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0CE34E36-DEC8-4D41-BA41-4608776875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6015" y="1576779"/>
                      <a:ext cx="2001148" cy="2514347"/>
                      <a:chOff x="5426015" y="1576779"/>
                      <a:chExt cx="2001148" cy="2514347"/>
                    </a:xfrm>
                  </p:grpSpPr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8FFA2823-C567-493B-9343-3E24E4F60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649" y="1576779"/>
                        <a:ext cx="1464702" cy="208082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SG" b="1"/>
                          <a:t>Cin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C90A5C-96DC-48B8-96C7-466406E9B1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359824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1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0F0C2FAA-4CC7-4C88-B84E-38A4981E9A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88364" y="1579311"/>
                        <a:ext cx="1011273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400" dirty="0"/>
                          <a:t>2</a:t>
                        </a:r>
                        <a:r>
                          <a:rPr lang="en-SG" sz="2400" dirty="0">
                            <a:sym typeface="Symbol" panose="05050102010706020507" pitchFamily="18" charset="2"/>
                          </a:rPr>
                          <a:t>4</a:t>
                        </a:r>
                        <a:endParaRPr lang="en-SG" sz="2400" dirty="0"/>
                      </a:p>
                      <a:p>
                        <a:pPr algn="ctr"/>
                        <a:r>
                          <a:rPr lang="en-SG" sz="2400" dirty="0"/>
                          <a:t>DEC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17ACABB4-14CB-455A-B9F0-61F53D67F4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8445" y="2228958"/>
                        <a:ext cx="448718" cy="1323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0</a:t>
                        </a:r>
                      </a:p>
                      <a:p>
                        <a:r>
                          <a:rPr lang="en-SG" sz="2000" dirty="0"/>
                          <a:t>1</a:t>
                        </a:r>
                      </a:p>
                      <a:p>
                        <a:r>
                          <a:rPr lang="en-SG" sz="2000" dirty="0"/>
                          <a:t>2</a:t>
                        </a:r>
                      </a:p>
                      <a:p>
                        <a:r>
                          <a:rPr lang="en-SG" sz="2000" dirty="0"/>
                          <a:t>3</a:t>
                        </a:r>
                        <a:endParaRPr lang="en-US" sz="2000" dirty="0"/>
                      </a:p>
                    </p:txBody>
                  </p:sp>
                  <p:cxnSp>
                    <p:nvCxnSpPr>
                      <p:cNvPr id="53" name="Straight Connector 52">
                        <a:extLst>
                          <a:ext uri="{FF2B5EF4-FFF2-40B4-BE49-F238E27FC236}">
                            <a16:creationId xmlns:a16="http://schemas.microsoft.com/office/drawing/2014/main" id="{C58FE615-E671-49FE-A4FA-DD52304565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26015" y="2570369"/>
                        <a:ext cx="43563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D35AC6A7-EFC9-43E6-A980-549505D398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843471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0</a:t>
                        </a:r>
                        <a:endParaRPr lang="en-US" sz="2000" baseline="-25000" dirty="0"/>
                      </a:p>
                    </p:txBody>
                  </p:sp>
                  <p:cxnSp>
                    <p:nvCxnSpPr>
                      <p:cNvPr id="55" name="Straight Connector 54">
                        <a:extLst>
                          <a:ext uri="{FF2B5EF4-FFF2-40B4-BE49-F238E27FC236}">
                            <a16:creationId xmlns:a16="http://schemas.microsoft.com/office/drawing/2014/main" id="{186D84BC-C58D-408B-A6F7-17A76A765E0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594000" y="3657240"/>
                        <a:ext cx="1" cy="43388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4551EF1B-25EE-4B7C-8FE5-FB542A7D10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3082" y="3250536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000" i="1" dirty="0"/>
                          <a:t>E</a:t>
                        </a:r>
                        <a:endParaRPr lang="en-US" sz="2000" i="1" baseline="-25000" dirty="0"/>
                      </a:p>
                    </p:txBody>
                  </p:sp>
                </p:grp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8696409" y="2832194"/>
                    <a:ext cx="283024" cy="893064"/>
                    <a:chOff x="8696409" y="2832194"/>
                    <a:chExt cx="283024" cy="893064"/>
                  </a:xfrm>
                </p:grpSpPr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2832194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121462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438820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725258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1618212" y="2007560"/>
                  <a:ext cx="52140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W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X</a:t>
                  </a:r>
                  <a:endParaRPr lang="en-US" sz="2000" i="1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2888489" y="3540938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  <a:endParaRPr lang="en-US" sz="2000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50837" y="2622867"/>
                <a:ext cx="2249321" cy="944979"/>
                <a:chOff x="4050837" y="2622867"/>
                <a:chExt cx="2249321" cy="944979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410330" y="3567846"/>
                  <a:ext cx="18898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0837" y="262367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4410330" y="2622867"/>
                  <a:ext cx="0" cy="9449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551EF1B-25EE-4B7C-8FE5-FB542A7D10E0}"/>
                </a:ext>
              </a:extLst>
            </p:cNvPr>
            <p:cNvSpPr txBox="1"/>
            <p:nvPr/>
          </p:nvSpPr>
          <p:spPr>
            <a:xfrm>
              <a:off x="4437863" y="1558037"/>
              <a:ext cx="5214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i="1" dirty="0"/>
                <a:t>Y</a:t>
              </a:r>
            </a:p>
            <a:p>
              <a:pPr algn="ctr">
                <a:spcAft>
                  <a:spcPts val="600"/>
                </a:spcAft>
              </a:pPr>
              <a:r>
                <a:rPr lang="en-SG" sz="2000" i="1" dirty="0"/>
                <a:t>Z</a:t>
              </a:r>
              <a:endParaRPr lang="en-US" sz="20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38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001576-EF11-94AD-3D63-90C8FB27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Q2) Is there a simpler circuit?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2B6653-B77D-4ABF-809F-041053D29529}"/>
              </a:ext>
            </a:extLst>
          </p:cNvPr>
          <p:cNvSpPr txBox="1"/>
          <p:nvPr/>
        </p:nvSpPr>
        <p:spPr>
          <a:xfrm>
            <a:off x="1456950" y="1830726"/>
            <a:ext cx="464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K</a:t>
            </a:r>
            <a:r>
              <a:rPr lang="en-SG" sz="3200" dirty="0"/>
              <a:t>(</a:t>
            </a:r>
            <a:r>
              <a:rPr lang="en-SG" sz="3200" i="1" dirty="0" err="1"/>
              <a:t>W</a:t>
            </a:r>
            <a:r>
              <a:rPr lang="en-SG" sz="3200" dirty="0" err="1"/>
              <a:t>,</a:t>
            </a:r>
            <a:r>
              <a:rPr lang="en-SG" sz="3200" i="1" dirty="0" err="1"/>
              <a:t>X</a:t>
            </a:r>
            <a:r>
              <a:rPr lang="en-SG" sz="3200" dirty="0" err="1"/>
              <a:t>,</a:t>
            </a:r>
            <a:r>
              <a:rPr lang="en-SG" sz="3200" i="1" dirty="0" err="1"/>
              <a:t>Y</a:t>
            </a:r>
            <a:r>
              <a:rPr lang="en-SG" sz="3200" dirty="0" err="1"/>
              <a:t>,</a:t>
            </a:r>
            <a:r>
              <a:rPr lang="en-SG" sz="3200" i="1" dirty="0" err="1"/>
              <a:t>Z</a:t>
            </a:r>
            <a:r>
              <a:rPr lang="en-SG" sz="3200" dirty="0"/>
              <a:t>) = </a:t>
            </a:r>
            <a:r>
              <a:rPr lang="en-SG" sz="3200" dirty="0">
                <a:latin typeface="Symbol" panose="05050102010706020507" pitchFamily="18" charset="2"/>
              </a:rPr>
              <a:t>S</a:t>
            </a:r>
            <a:r>
              <a:rPr lang="en-SG" sz="3200" dirty="0"/>
              <a:t> </a:t>
            </a:r>
            <a:r>
              <a:rPr lang="en-SG" sz="3200" i="1" dirty="0"/>
              <a:t>m</a:t>
            </a:r>
            <a:r>
              <a:rPr lang="en-SG" sz="3200" dirty="0"/>
              <a:t>(8,11) </a:t>
            </a:r>
            <a:endParaRPr lang="en-US" sz="32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5451141" y="3297564"/>
            <a:ext cx="1988434" cy="2289871"/>
            <a:chOff x="6796073" y="1962089"/>
            <a:chExt cx="2183360" cy="251434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EB1828D-7201-48C2-9AB4-C68DE9EF1FFB}"/>
                </a:ext>
              </a:extLst>
            </p:cNvPr>
            <p:cNvGrpSpPr/>
            <p:nvPr/>
          </p:nvGrpSpPr>
          <p:grpSpPr>
            <a:xfrm>
              <a:off x="6796073" y="1962089"/>
              <a:ext cx="2001148" cy="2514347"/>
              <a:chOff x="5426015" y="1576779"/>
              <a:chExt cx="2001148" cy="251434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5426015" y="3076032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CE34E36-DEC8-4D41-BA41-46087768756F}"/>
                  </a:ext>
                </a:extLst>
              </p:cNvPr>
              <p:cNvGrpSpPr/>
              <p:nvPr/>
            </p:nvGrpSpPr>
            <p:grpSpPr>
              <a:xfrm>
                <a:off x="5426015" y="1576779"/>
                <a:ext cx="2001148" cy="2514347"/>
                <a:chOff x="5426015" y="1576779"/>
                <a:chExt cx="2001148" cy="2514347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FFA2823-C567-493B-9343-3E24E4F60A22}"/>
                    </a:ext>
                  </a:extLst>
                </p:cNvPr>
                <p:cNvSpPr/>
                <p:nvPr/>
              </p:nvSpPr>
              <p:spPr>
                <a:xfrm>
                  <a:off x="5861649" y="1576779"/>
                  <a:ext cx="1464702" cy="208082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b="1"/>
                    <a:t>Cin</a:t>
                  </a:r>
                  <a:endParaRPr lang="en-US" b="1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C90A5C-96DC-48B8-96C7-466406E9B1E8}"/>
                    </a:ext>
                  </a:extLst>
                </p:cNvPr>
                <p:cNvSpPr txBox="1"/>
                <p:nvPr/>
              </p:nvSpPr>
              <p:spPr>
                <a:xfrm>
                  <a:off x="5861439" y="2359824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S</a:t>
                  </a:r>
                  <a:r>
                    <a:rPr lang="en-SG" sz="2000" baseline="-25000" dirty="0"/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F0C2FAA-4CC7-4C88-B84E-38A4981E9A89}"/>
                    </a:ext>
                  </a:extLst>
                </p:cNvPr>
                <p:cNvSpPr txBox="1"/>
                <p:nvPr/>
              </p:nvSpPr>
              <p:spPr>
                <a:xfrm>
                  <a:off x="6088364" y="1579311"/>
                  <a:ext cx="101127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400" dirty="0"/>
                    <a:t>2</a:t>
                  </a:r>
                  <a:r>
                    <a:rPr lang="en-SG" sz="2400" dirty="0">
                      <a:sym typeface="Symbol" panose="05050102010706020507" pitchFamily="18" charset="2"/>
                    </a:rPr>
                    <a:t>4</a:t>
                  </a:r>
                  <a:endParaRPr lang="en-SG" sz="2400" dirty="0"/>
                </a:p>
                <a:p>
                  <a:pPr algn="ctr"/>
                  <a:r>
                    <a:rPr lang="en-SG" sz="2400" dirty="0"/>
                    <a:t>DEC</a:t>
                  </a:r>
                  <a:endParaRPr lang="en-US" sz="2400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7ACABB4-14CB-455A-B9F0-61F53D67F471}"/>
                    </a:ext>
                  </a:extLst>
                </p:cNvPr>
                <p:cNvSpPr txBox="1"/>
                <p:nvPr/>
              </p:nvSpPr>
              <p:spPr>
                <a:xfrm>
                  <a:off x="6978445" y="2228958"/>
                  <a:ext cx="448718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0</a:t>
                  </a:r>
                </a:p>
                <a:p>
                  <a:r>
                    <a:rPr lang="en-SG" sz="2000" dirty="0"/>
                    <a:t>1</a:t>
                  </a:r>
                </a:p>
                <a:p>
                  <a:r>
                    <a:rPr lang="en-SG" sz="2000" dirty="0"/>
                    <a:t>2</a:t>
                  </a:r>
                </a:p>
                <a:p>
                  <a:r>
                    <a:rPr lang="en-SG" sz="2000" dirty="0"/>
                    <a:t>3</a:t>
                  </a:r>
                  <a:endParaRPr lang="en-US" sz="2000" dirty="0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C58FE615-E671-49FE-A4FA-DD5230456572}"/>
                    </a:ext>
                  </a:extLst>
                </p:cNvPr>
                <p:cNvCxnSpPr/>
                <p:nvPr/>
              </p:nvCxnSpPr>
              <p:spPr>
                <a:xfrm>
                  <a:off x="5426015" y="2570369"/>
                  <a:ext cx="43563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35AC6A7-EFC9-43E6-A980-549505D3980C}"/>
                    </a:ext>
                  </a:extLst>
                </p:cNvPr>
                <p:cNvSpPr txBox="1"/>
                <p:nvPr/>
              </p:nvSpPr>
              <p:spPr>
                <a:xfrm>
                  <a:off x="5861439" y="2843471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S</a:t>
                  </a:r>
                  <a:r>
                    <a:rPr lang="en-SG" sz="2000" baseline="-25000" dirty="0"/>
                    <a:t>0</a:t>
                  </a:r>
                  <a:endParaRPr lang="en-US" sz="2000" baseline="-25000" dirty="0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86D84BC-C58D-408B-A6F7-17A76A765E07}"/>
                    </a:ext>
                  </a:extLst>
                </p:cNvPr>
                <p:cNvCxnSpPr/>
                <p:nvPr/>
              </p:nvCxnSpPr>
              <p:spPr>
                <a:xfrm flipH="1">
                  <a:off x="6594000" y="3657240"/>
                  <a:ext cx="1" cy="4338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6333082" y="3250536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i="1" dirty="0"/>
                    <a:t>E</a:t>
                  </a:r>
                  <a:endParaRPr lang="en-US" sz="2000" i="1" baseline="-25000" dirty="0"/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8696409" y="2832194"/>
              <a:ext cx="283024" cy="893064"/>
              <a:chOff x="8696409" y="2832194"/>
              <a:chExt cx="283024" cy="89306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2832194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121462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438820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725258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94A858-3CDE-757A-A458-F5BA523F61B0}"/>
                  </a:ext>
                </a:extLst>
              </p14:cNvPr>
              <p14:cNvContentPartPr/>
              <p14:nvPr/>
            </p14:nvContentPartPr>
            <p14:xfrm>
              <a:off x="6355834" y="5601457"/>
              <a:ext cx="300600" cy="30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94A858-3CDE-757A-A458-F5BA523F61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9714" y="5595337"/>
                <a:ext cx="312840" cy="31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235553A-6744-58AD-0D8A-05F910570FF8}"/>
              </a:ext>
            </a:extLst>
          </p:cNvPr>
          <p:cNvGrpSpPr/>
          <p:nvPr/>
        </p:nvGrpSpPr>
        <p:grpSpPr>
          <a:xfrm>
            <a:off x="5152714" y="4620817"/>
            <a:ext cx="197640" cy="188640"/>
            <a:chOff x="5152714" y="4620817"/>
            <a:chExt cx="19764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8233F5-CA26-D460-C808-541B6471EE81}"/>
                    </a:ext>
                  </a:extLst>
                </p14:cNvPr>
                <p14:cNvContentPartPr/>
                <p14:nvPr/>
              </p14:nvContentPartPr>
              <p14:xfrm>
                <a:off x="5174674" y="4620817"/>
                <a:ext cx="139680" cy="188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8233F5-CA26-D460-C808-541B6471EE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68554" y="4614697"/>
                  <a:ext cx="151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7B9346-FC5C-A645-7DCA-34BE0ED21596}"/>
                    </a:ext>
                  </a:extLst>
                </p14:cNvPr>
                <p14:cNvContentPartPr/>
                <p14:nvPr/>
              </p14:nvContentPartPr>
              <p14:xfrm>
                <a:off x="5152714" y="4647097"/>
                <a:ext cx="197640" cy="142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7B9346-FC5C-A645-7DCA-34BE0ED215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46594" y="4640977"/>
                  <a:ext cx="2098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D3231C-F7E7-AAEF-3F08-C57D6EAF03C7}"/>
              </a:ext>
            </a:extLst>
          </p:cNvPr>
          <p:cNvGrpSpPr/>
          <p:nvPr/>
        </p:nvGrpSpPr>
        <p:grpSpPr>
          <a:xfrm>
            <a:off x="4168114" y="3747817"/>
            <a:ext cx="1291320" cy="559800"/>
            <a:chOff x="4168114" y="3747817"/>
            <a:chExt cx="129132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73F599-5936-F7F6-FC70-525BDACAAD85}"/>
                    </a:ext>
                  </a:extLst>
                </p14:cNvPr>
                <p14:cNvContentPartPr/>
                <p14:nvPr/>
              </p14:nvContentPartPr>
              <p14:xfrm>
                <a:off x="4178554" y="3747817"/>
                <a:ext cx="171720" cy="222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73F599-5936-F7F6-FC70-525BDACAAD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72434" y="3741697"/>
                  <a:ext cx="183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AFA4EBE-0F28-981B-3731-E86F1A3084A4}"/>
                    </a:ext>
                  </a:extLst>
                </p14:cNvPr>
                <p14:cNvContentPartPr/>
                <p14:nvPr/>
              </p14:nvContentPartPr>
              <p14:xfrm>
                <a:off x="4168114" y="4130857"/>
                <a:ext cx="217080" cy="176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AFA4EBE-0F28-981B-3731-E86F1A3084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61994" y="4124737"/>
                  <a:ext cx="229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95B70A-A6CA-41BB-38B8-3E65DBAB0B5E}"/>
                    </a:ext>
                  </a:extLst>
                </p14:cNvPr>
                <p14:cNvContentPartPr/>
                <p14:nvPr/>
              </p14:nvContentPartPr>
              <p14:xfrm>
                <a:off x="4600834" y="3855817"/>
                <a:ext cx="56160" cy="264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95B70A-A6CA-41BB-38B8-3E65DBAB0B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4714" y="3849697"/>
                  <a:ext cx="68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995A54-BF13-AA28-374E-733C27214752}"/>
                    </a:ext>
                  </a:extLst>
                </p14:cNvPr>
                <p14:cNvContentPartPr/>
                <p14:nvPr/>
              </p14:nvContentPartPr>
              <p14:xfrm>
                <a:off x="4677874" y="3869497"/>
                <a:ext cx="59400" cy="219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995A54-BF13-AA28-374E-733C272147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1754" y="3863377"/>
                  <a:ext cx="71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BA6FAE-0269-0A0E-A293-881BA570379B}"/>
                    </a:ext>
                  </a:extLst>
                </p14:cNvPr>
                <p14:cNvContentPartPr/>
                <p14:nvPr/>
              </p14:nvContentPartPr>
              <p14:xfrm>
                <a:off x="4699474" y="3854377"/>
                <a:ext cx="229680" cy="112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BA6FAE-0269-0A0E-A293-881BA57037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93354" y="3848257"/>
                  <a:ext cx="241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707FC6-28AB-5FF3-93A0-02A7143E1516}"/>
                    </a:ext>
                  </a:extLst>
                </p14:cNvPr>
                <p14:cNvContentPartPr/>
                <p14:nvPr/>
              </p14:nvContentPartPr>
              <p14:xfrm>
                <a:off x="4709194" y="3991537"/>
                <a:ext cx="194040" cy="91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707FC6-28AB-5FF3-93A0-02A7143E15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03074" y="3985417"/>
                  <a:ext cx="206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07D2B9-D835-D7D0-0E91-F04131CD4CEC}"/>
                    </a:ext>
                  </a:extLst>
                </p14:cNvPr>
                <p14:cNvContentPartPr/>
                <p14:nvPr/>
              </p14:nvContentPartPr>
              <p14:xfrm>
                <a:off x="4923034" y="3912337"/>
                <a:ext cx="56880" cy="77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07D2B9-D835-D7D0-0E91-F04131CD4C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16914" y="3906217"/>
                  <a:ext cx="69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AD9F4C-69D4-996B-FFDE-C40F195ACB11}"/>
                    </a:ext>
                  </a:extLst>
                </p14:cNvPr>
                <p14:cNvContentPartPr/>
                <p14:nvPr/>
              </p14:nvContentPartPr>
              <p14:xfrm>
                <a:off x="4992154" y="3953017"/>
                <a:ext cx="467280" cy="264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AD9F4C-69D4-996B-FFDE-C40F195ACB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86034" y="3946897"/>
                  <a:ext cx="479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71D234-2003-C56F-4512-394993EDBBF0}"/>
                    </a:ext>
                  </a:extLst>
                </p14:cNvPr>
                <p14:cNvContentPartPr/>
                <p14:nvPr/>
              </p14:nvContentPartPr>
              <p14:xfrm>
                <a:off x="4438114" y="3896857"/>
                <a:ext cx="176760" cy="8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71D234-2003-C56F-4512-394993EDBB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1994" y="3890737"/>
                  <a:ext cx="189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3F754A-377A-C103-A718-9092E95E2391}"/>
                    </a:ext>
                  </a:extLst>
                </p14:cNvPr>
                <p14:cNvContentPartPr/>
                <p14:nvPr/>
              </p14:nvContentPartPr>
              <p14:xfrm>
                <a:off x="4608034" y="4058857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3F754A-377A-C103-A718-9092E95E23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01914" y="405273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5BBD0F-70F5-4400-0A0A-5716058057C1}"/>
                    </a:ext>
                  </a:extLst>
                </p14:cNvPr>
                <p14:cNvContentPartPr/>
                <p14:nvPr/>
              </p14:nvContentPartPr>
              <p14:xfrm>
                <a:off x="4362874" y="4065697"/>
                <a:ext cx="262800" cy="43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5BBD0F-70F5-4400-0A0A-5716058057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56754" y="4059577"/>
                  <a:ext cx="2750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A831C5-2193-11F1-2423-2D67A5CC0363}"/>
              </a:ext>
            </a:extLst>
          </p:cNvPr>
          <p:cNvGrpSpPr/>
          <p:nvPr/>
        </p:nvGrpSpPr>
        <p:grpSpPr>
          <a:xfrm>
            <a:off x="7516114" y="4540177"/>
            <a:ext cx="178200" cy="176760"/>
            <a:chOff x="7516114" y="4540177"/>
            <a:chExt cx="17820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0EAD88-DBE4-5EB8-D266-450DE9717627}"/>
                    </a:ext>
                  </a:extLst>
                </p14:cNvPr>
                <p14:cNvContentPartPr/>
                <p14:nvPr/>
              </p14:nvContentPartPr>
              <p14:xfrm>
                <a:off x="7516114" y="4540177"/>
                <a:ext cx="360" cy="168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0EAD88-DBE4-5EB8-D266-450DE97176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09994" y="4534057"/>
                  <a:ext cx="12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C78012-99EE-ACDB-2D6E-E36DB0EDD856}"/>
                    </a:ext>
                  </a:extLst>
                </p14:cNvPr>
                <p14:cNvContentPartPr/>
                <p14:nvPr/>
              </p14:nvContentPartPr>
              <p14:xfrm>
                <a:off x="7545994" y="4561777"/>
                <a:ext cx="148320" cy="155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C78012-99EE-ACDB-2D6E-E36DB0EDD8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39874" y="4555657"/>
                  <a:ext cx="1605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1BE0A7-872D-804C-038E-68C0CF552FFD}"/>
              </a:ext>
            </a:extLst>
          </p:cNvPr>
          <p:cNvGrpSpPr/>
          <p:nvPr/>
        </p:nvGrpSpPr>
        <p:grpSpPr>
          <a:xfrm>
            <a:off x="7990594" y="1911457"/>
            <a:ext cx="1756080" cy="1691640"/>
            <a:chOff x="7990594" y="1911457"/>
            <a:chExt cx="1756080" cy="169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1D21F1-CCD6-41DA-E027-0B27C3DD16D8}"/>
                    </a:ext>
                  </a:extLst>
                </p14:cNvPr>
                <p14:cNvContentPartPr/>
                <p14:nvPr/>
              </p14:nvContentPartPr>
              <p14:xfrm>
                <a:off x="8170954" y="2040697"/>
                <a:ext cx="160920" cy="253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1D21F1-CCD6-41DA-E027-0B27C3DD16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64834" y="2034577"/>
                  <a:ext cx="173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3C1D82-E751-9444-43A3-4793F0620805}"/>
                    </a:ext>
                  </a:extLst>
                </p14:cNvPr>
                <p14:cNvContentPartPr/>
                <p14:nvPr/>
              </p14:nvContentPartPr>
              <p14:xfrm>
                <a:off x="8392354" y="2139697"/>
                <a:ext cx="32400" cy="82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3C1D82-E751-9444-43A3-4793F0620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86234" y="2133577"/>
                  <a:ext cx="44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B63877-D161-F935-4E65-16C504C2F4C0}"/>
                    </a:ext>
                  </a:extLst>
                </p14:cNvPr>
                <p14:cNvContentPartPr/>
                <p14:nvPr/>
              </p14:nvContentPartPr>
              <p14:xfrm>
                <a:off x="8499994" y="2045737"/>
                <a:ext cx="11160" cy="196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B63877-D161-F935-4E65-16C504C2F4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93874" y="2039617"/>
                  <a:ext cx="23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C0B284-3DDE-9C8E-9C51-D223225F31CB}"/>
                    </a:ext>
                  </a:extLst>
                </p14:cNvPr>
                <p14:cNvContentPartPr/>
                <p14:nvPr/>
              </p14:nvContentPartPr>
              <p14:xfrm>
                <a:off x="8456434" y="2090737"/>
                <a:ext cx="209520" cy="92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C0B284-3DDE-9C8E-9C51-D223225F31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50314" y="2084617"/>
                  <a:ext cx="221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239087-2D54-7245-A849-FF7E8E926C8C}"/>
                    </a:ext>
                  </a:extLst>
                </p14:cNvPr>
                <p14:cNvContentPartPr/>
                <p14:nvPr/>
              </p14:nvContentPartPr>
              <p14:xfrm>
                <a:off x="8718154" y="1911457"/>
                <a:ext cx="27720" cy="294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239087-2D54-7245-A849-FF7E8E926C8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12034" y="1905337"/>
                  <a:ext cx="399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5BB668D-AE46-515E-6F1F-6B0EBC29DAEE}"/>
                    </a:ext>
                  </a:extLst>
                </p14:cNvPr>
                <p14:cNvContentPartPr/>
                <p14:nvPr/>
              </p14:nvContentPartPr>
              <p14:xfrm>
                <a:off x="8114434" y="2372617"/>
                <a:ext cx="783720" cy="163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5BB668D-AE46-515E-6F1F-6B0EBC29DA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08314" y="2366497"/>
                  <a:ext cx="795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2ADEB4-92EE-0B8C-A728-ABA90EFE5180}"/>
                    </a:ext>
                  </a:extLst>
                </p14:cNvPr>
                <p14:cNvContentPartPr/>
                <p14:nvPr/>
              </p14:nvContentPartPr>
              <p14:xfrm>
                <a:off x="7990594" y="2821177"/>
                <a:ext cx="92880" cy="226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2ADEB4-92EE-0B8C-A728-ABA90EFE51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84474" y="2815057"/>
                  <a:ext cx="105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35E20D-2480-8936-0F8E-CFAE54654E38}"/>
                    </a:ext>
                  </a:extLst>
                </p14:cNvPr>
                <p14:cNvContentPartPr/>
                <p14:nvPr/>
              </p14:nvContentPartPr>
              <p14:xfrm>
                <a:off x="8140354" y="2794897"/>
                <a:ext cx="30960" cy="254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35E20D-2480-8936-0F8E-CFAE54654E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4234" y="2788777"/>
                  <a:ext cx="43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714D201-F767-A503-948F-53764FAB366D}"/>
                    </a:ext>
                  </a:extLst>
                </p14:cNvPr>
                <p14:cNvContentPartPr/>
                <p14:nvPr/>
              </p14:nvContentPartPr>
              <p14:xfrm>
                <a:off x="8110114" y="2863297"/>
                <a:ext cx="139680" cy="68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714D201-F767-A503-948F-53764FAB36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03994" y="2857177"/>
                  <a:ext cx="151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131807-AC40-7D1A-42CC-B18A93D773F9}"/>
                    </a:ext>
                  </a:extLst>
                </p14:cNvPr>
                <p14:cNvContentPartPr/>
                <p14:nvPr/>
              </p14:nvContentPartPr>
              <p14:xfrm>
                <a:off x="8226034" y="2722897"/>
                <a:ext cx="338760" cy="303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131807-AC40-7D1A-42CC-B18A93D773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19914" y="2716777"/>
                  <a:ext cx="351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576DF9-00F8-AE29-DC0F-127AFD22C8BD}"/>
                    </a:ext>
                  </a:extLst>
                </p14:cNvPr>
                <p14:cNvContentPartPr/>
                <p14:nvPr/>
              </p14:nvContentPartPr>
              <p14:xfrm>
                <a:off x="8772514" y="2740897"/>
                <a:ext cx="396000" cy="159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576DF9-00F8-AE29-DC0F-127AFD22C8B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66394" y="2734777"/>
                  <a:ext cx="408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3836AE-91AC-449D-7422-6B278EC8FE49}"/>
                    </a:ext>
                  </a:extLst>
                </p14:cNvPr>
                <p14:cNvContentPartPr/>
                <p14:nvPr/>
              </p14:nvContentPartPr>
              <p14:xfrm>
                <a:off x="9200914" y="2714257"/>
                <a:ext cx="122040" cy="105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3836AE-91AC-449D-7422-6B278EC8FE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94794" y="2708137"/>
                  <a:ext cx="134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3A1DB0-D3E0-553D-7C6A-5975F26B1029}"/>
                    </a:ext>
                  </a:extLst>
                </p14:cNvPr>
                <p14:cNvContentPartPr/>
                <p14:nvPr/>
              </p14:nvContentPartPr>
              <p14:xfrm>
                <a:off x="9379474" y="2583217"/>
                <a:ext cx="367200" cy="216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3A1DB0-D3E0-553D-7C6A-5975F26B10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73354" y="2577097"/>
                  <a:ext cx="379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F124D7-82F5-64B7-18CC-918CF0F3CCA7}"/>
                    </a:ext>
                  </a:extLst>
                </p14:cNvPr>
                <p14:cNvContentPartPr/>
                <p14:nvPr/>
              </p14:nvContentPartPr>
              <p14:xfrm>
                <a:off x="8164474" y="3216097"/>
                <a:ext cx="586440" cy="387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F124D7-82F5-64B7-18CC-918CF0F3CC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58354" y="3209977"/>
                  <a:ext cx="5986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70B10-F21D-B269-9862-C0AA2D14A366}"/>
                    </a:ext>
                  </a:extLst>
                </p14:cNvPr>
                <p14:cNvContentPartPr/>
                <p14:nvPr/>
              </p14:nvContentPartPr>
              <p14:xfrm>
                <a:off x="8739754" y="3159577"/>
                <a:ext cx="16560" cy="12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70B10-F21D-B269-9862-C0AA2D14A3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33634" y="3153457"/>
                  <a:ext cx="28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9799BF0-6F2D-73B4-9277-E9C956BF0B28}"/>
                    </a:ext>
                  </a:extLst>
                </p14:cNvPr>
                <p14:cNvContentPartPr/>
                <p14:nvPr/>
              </p14:nvContentPartPr>
              <p14:xfrm>
                <a:off x="8805274" y="3055537"/>
                <a:ext cx="129240" cy="256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9799BF0-6F2D-73B4-9277-E9C956BF0B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99154" y="3049417"/>
                  <a:ext cx="141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E58B3B-7F70-8803-89E1-423D12C75103}"/>
                    </a:ext>
                  </a:extLst>
                </p14:cNvPr>
                <p14:cNvContentPartPr/>
                <p14:nvPr/>
              </p14:nvContentPartPr>
              <p14:xfrm>
                <a:off x="8974114" y="3062377"/>
                <a:ext cx="280440" cy="204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E58B3B-7F70-8803-89E1-423D12C751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67994" y="3056257"/>
                  <a:ext cx="292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ECD3AB-996D-3A25-F2C9-0AAB6836F696}"/>
                    </a:ext>
                  </a:extLst>
                </p14:cNvPr>
                <p14:cNvContentPartPr/>
                <p14:nvPr/>
              </p14:nvContentPartPr>
              <p14:xfrm>
                <a:off x="9397834" y="3202777"/>
                <a:ext cx="11160" cy="1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ECD3AB-996D-3A25-F2C9-0AAB6836F6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91714" y="3196657"/>
                  <a:ext cx="23400" cy="2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335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1417</Words>
  <Application>Microsoft Office PowerPoint</Application>
  <PresentationFormat>Widescreen</PresentationFormat>
  <Paragraphs>901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AndesNeue Alt 2 Book</vt:lpstr>
      <vt:lpstr>AndesNeue Alt 2 Medium</vt:lpstr>
      <vt:lpstr>Arial</vt:lpstr>
      <vt:lpstr>Calibri</vt:lpstr>
      <vt:lpstr>Symbol</vt:lpstr>
      <vt:lpstr>Times New Roman</vt:lpstr>
      <vt:lpstr>Office Theme</vt:lpstr>
      <vt:lpstr>CS2100 Tutorial 8</vt:lpstr>
      <vt:lpstr>Recap</vt:lpstr>
      <vt:lpstr>Overview</vt:lpstr>
      <vt:lpstr>Q1) Using multiplexers</vt:lpstr>
      <vt:lpstr>Q1) Using multiplexers</vt:lpstr>
      <vt:lpstr>Q1) Using multiplexers</vt:lpstr>
      <vt:lpstr>Q1) Using multiplexers</vt:lpstr>
      <vt:lpstr>Q2) Is there a simpler circuit?</vt:lpstr>
      <vt:lpstr>Q2) Is there a simpler circuit?</vt:lpstr>
      <vt:lpstr>Q3. Designing converter</vt:lpstr>
      <vt:lpstr>PowerPoint Presentation</vt:lpstr>
      <vt:lpstr>PowerPoint Presentation</vt:lpstr>
      <vt:lpstr>PowerPoint Presentation</vt:lpstr>
      <vt:lpstr>PowerPoint Presentation</vt:lpstr>
      <vt:lpstr>Q4. Equivalent logic gate</vt:lpstr>
      <vt:lpstr>Q5. Finding boolean fn from diagram</vt:lpstr>
      <vt:lpstr>End of Tutorial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27</cp:revision>
  <dcterms:created xsi:type="dcterms:W3CDTF">2024-08-24T12:49:29Z</dcterms:created>
  <dcterms:modified xsi:type="dcterms:W3CDTF">2024-10-27T10:22:16Z</dcterms:modified>
</cp:coreProperties>
</file>