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742" r:id="rId3"/>
    <p:sldId id="671" r:id="rId4"/>
    <p:sldId id="674" r:id="rId5"/>
    <p:sldId id="675" r:id="rId6"/>
    <p:sldId id="676" r:id="rId7"/>
    <p:sldId id="683" r:id="rId8"/>
    <p:sldId id="677" r:id="rId9"/>
    <p:sldId id="684" r:id="rId10"/>
    <p:sldId id="678" r:id="rId11"/>
    <p:sldId id="685" r:id="rId12"/>
    <p:sldId id="686" r:id="rId13"/>
    <p:sldId id="687" r:id="rId14"/>
    <p:sldId id="689" r:id="rId15"/>
    <p:sldId id="690" r:id="rId16"/>
    <p:sldId id="691" r:id="rId17"/>
    <p:sldId id="697" r:id="rId18"/>
    <p:sldId id="698" r:id="rId19"/>
    <p:sldId id="707" r:id="rId20"/>
    <p:sldId id="699" r:id="rId21"/>
    <p:sldId id="700" r:id="rId22"/>
    <p:sldId id="701" r:id="rId23"/>
    <p:sldId id="702" r:id="rId24"/>
    <p:sldId id="705" r:id="rId25"/>
    <p:sldId id="703" r:id="rId26"/>
    <p:sldId id="706" r:id="rId27"/>
    <p:sldId id="692" r:id="rId28"/>
    <p:sldId id="693" r:id="rId29"/>
    <p:sldId id="694" r:id="rId30"/>
    <p:sldId id="695" r:id="rId31"/>
    <p:sldId id="708" r:id="rId32"/>
    <p:sldId id="713" r:id="rId33"/>
    <p:sldId id="709" r:id="rId34"/>
    <p:sldId id="710" r:id="rId35"/>
    <p:sldId id="711" r:id="rId36"/>
    <p:sldId id="712" r:id="rId37"/>
    <p:sldId id="714" r:id="rId38"/>
    <p:sldId id="716" r:id="rId39"/>
    <p:sldId id="715" r:id="rId40"/>
    <p:sldId id="718" r:id="rId41"/>
    <p:sldId id="719" r:id="rId42"/>
    <p:sldId id="720" r:id="rId43"/>
    <p:sldId id="721" r:id="rId44"/>
    <p:sldId id="722" r:id="rId45"/>
    <p:sldId id="723" r:id="rId46"/>
    <p:sldId id="724" r:id="rId47"/>
    <p:sldId id="725" r:id="rId48"/>
    <p:sldId id="727" r:id="rId49"/>
    <p:sldId id="729" r:id="rId50"/>
    <p:sldId id="732" r:id="rId51"/>
    <p:sldId id="731" r:id="rId52"/>
    <p:sldId id="730" r:id="rId53"/>
    <p:sldId id="728" r:id="rId54"/>
    <p:sldId id="733" r:id="rId55"/>
    <p:sldId id="734" r:id="rId56"/>
    <p:sldId id="735" r:id="rId57"/>
    <p:sldId id="736" r:id="rId58"/>
    <p:sldId id="737" r:id="rId59"/>
    <p:sldId id="738" r:id="rId60"/>
    <p:sldId id="739" r:id="rId61"/>
    <p:sldId id="740" r:id="rId62"/>
    <p:sldId id="741" r:id="rId63"/>
    <p:sldId id="672" r:id="rId64"/>
    <p:sldId id="673" r:id="rId65"/>
    <p:sldId id="28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1" d="100"/>
          <a:sy n="61" d="100"/>
        </p:scale>
        <p:origin x="9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4.3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42 4933,'0'0'11664,"0"-11"-10399,0-20-401,0 49 202,0 81 875,-25 258 656,1 1-4709,24-357 2027,0-1-1,0 0 0,0 0 0,0 0 0,0 0 0,0 0 0,0 0 0,0 0 1,0 0-1,0 0 0,0 1 0,0-1 0,0 0 0,0 0 0,0 0 1,1 0-1,-1 0 0,0 0 0,0 0 0,0 0 0,0 0 0,0 0 0,0 0 1,0 0-1,0 0 0,0 1 0,1-1 0,-1 0 0,0 0 0,0 0 1,0 0-1,0 0 0,0 0 0,0 0 0,0 0 0,0 0 0,1 0 0,-1 0 1,0 0-1,0 0 0,0 0 0,0-1 0,0 1 0,0 0 0,0 0 1,0 0-1,1 0 0,-1 0 0,0 0 0,0 0 0,0 0 0,0 0 0,0 0 1,0 0-1,0 0 0,0 0 0,0-1 0,0 1 0,0 0 0,0 0 1,0 0-1,0 0 0,0 0 0,1 0 0,-1 0 0,0 0 0,0-1 0,10-11-2467,28-48-4995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1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198 58 9257,'0'0'12780,"32"-9"-12599,107-29-138,-127 35-56,2 0 1,-1 1-1,0 1 0,0 0 1,1 0-1,-1 1 0,25 4 1,-35-3-3,-1-1 0,1 1 0,-1 0 0,0 0 1,1 1-1,-1-1 0,0 0 0,0 1 1,0-1-1,0 1 0,0 0 0,0 0 0,0-1 1,-1 1-1,1 1 0,0-1 0,-1 0 0,0 0 1,0 0-1,1 1 0,-1-1 0,-1 1 1,1-1-1,0 1 0,-1-1 0,1 1 0,-1-1 1,1 6-1,0 9-12,0 1 1,-1-1-1,-3 22 1,2-25 21,-1 3 8,-2 1-1,1-1 0,-2 0 0,0 0 0,-2 0 1,1-1-1,-2 0 0,0 0 0,-1-1 1,-1 0-1,0 0 0,-16 16 0,7-10 32,0-1 0,-2-1-1,0 0 1,-1-2 0,-1-1 0,0 0 0,-29 13-1,40-23 28,0-1 0,0 0 0,-1-1 0,1 0 0,-1-1 0,0 0 0,0-1 0,0-1 0,0 0 1,0-1-1,0 0 0,-1-1 0,-21-4 0,33 4-59,-1 0 0,1 0 1,0 0-1,0 0 1,0-1-1,0 1 1,1 0-1,-1-1 1,0 0-1,0 1 1,1-1-1,-1 0 1,1 0-1,0 0 1,-1 0-1,1 0 1,0 0-1,0 0 0,1-1 1,-1 1-1,0 0 1,1 0-1,-1-4 1,-1-6-20,1 0 0,0-1 0,2-16 1,0 8-83,-1 18 91,0 1 0,0-1 1,0 0-1,0 1 0,1-1 0,0 1 1,-1-1-1,1 1 0,0-1 0,0 1 1,0 0-1,0-1 0,1 1 1,-1 0-1,1 0 0,-1 0 0,1 0 1,0 0-1,0 0 0,0 1 0,0-1 1,0 0-1,0 1 0,0 0 0,0-1 1,1 1-1,-1 0 0,1 0 0,-1 0 1,4 0-1,7-2 5,0 1 0,1 0 0,-1 1 0,24 1 0,-24 0-14,-3 0 8,0 0 1,0 1 0,0 0 0,-1 0-1,1 1 1,-1 0 0,1 1 0,-1 0 0,0 1-1,0 0 1,10 6 0,-9-3-2,0 1-1,-1 0 1,0 0-1,0 1 1,-1 0 0,0 1-1,0 0 1,7 13-1,13 30 19,7 10-902,-34-62 695,0 0 0,0 0-1,0 0 1,0 0 0,1 0-1,-1 0 1,0 0 0,1 0-1,-1 0 1,0 0 0,1-1-1,-1 1 1,1-1 0,-1 1-1,1-1 1,-1 1 0,1-1-1,0 0 1,-1 0 0,1 0-1,-1 0 1,1 0 0,0 0-1,1 0 1,-1 0-1,35 0-5715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406 1 7911,'0'0'12311,"-38"47"-10902,13-16-1239,-11 12 41,2 1 0,2 2 0,1 1 0,3 2 0,-40 94 0,45-76 91,-29 134 1,46-166-252,1 1 1,2 0-1,2 0 0,1 0 1,7 61-1,-5-91-60,-1 1 1,1-1-1,1 0 0,-1 1 1,1-1-1,0 0 0,0 0 1,1-1-1,0 1 0,0-1 1,0 1-1,0-1 1,1-1-1,0 1 0,0-1 1,1 1-1,-1-2 0,1 1 1,-1 0-1,1-1 0,0 0 1,1-1-1,-1 1 0,0-1 1,1-1-1,-1 1 0,1-1 1,11 1-1,-8-1-121,0 0 0,0 0 0,0-1 0,0-1 0,0 0 0,0 0-1,0-1 1,-1 0 0,1-1 0,-1 0 0,1 0 0,-1-1 0,0 0 0,0-1 0,-1 0 0,1-1 0,-1 1 0,13-13-1,-13 8-22,0-1 0,0 0-1,-1 0 1,-1 0-1,0-1 1,-1 0 0,0 0-1,0-1 1,-2 1-1,1-1 1,-2 0 0,0 0-1,0 0 1,-1 0-1,-1 0 1,0-1-1,-1 1 1,-3-21 0,3 32 189,1-1 1,-1 1 0,0-1-1,0 1 1,0 0-1,0 0 1,0-1 0,-1 1-1,1 0 1,-1 0-1,1 0 1,-1 0 0,0 0-1,0 1 1,0-1-1,0 1 1,0-1 0,0 1-1,0 0 1,0-1 0,0 1-1,-1 0 1,1 0-1,-1 1 1,1-1 0,0 0-1,-1 1 1,1 0-1,-1-1 1,0 1 0,1 0-1,-1 0 1,1 1-1,-1-1 1,1 0 0,-1 1-1,1 0 1,-4 1-1,-4 0 159,1 1-1,-1 0 0,1 1 0,0 0 0,0 1 0,1 0 0,-1 0 0,1 0 0,-8 8 0,-17 22 44,1 1 0,2 2 0,2 1 1,-46 83-1,63-100-697,0 0 1,-11 36 0,17-43-730,2 0 0,0 0 1,0 0-1,0 30 0,3-27-11101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6.7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0 11435,'0'0'4036,"-10"48"-2723,1-2-1040,-47 272 602,37 53-571,17-357 210,-4-16 788,-3-23-379,8 7-930,0 0 1,0 0 0,2 0 0,0 0 0,6-25 0,-5 37-17,0 0-1,0 1 1,1-1 0,-1 1 0,1 0-1,0-1 1,1 1 0,-1 1 0,1-1-1,0 0 1,0 1 0,1 0-1,-1 0 1,1 0 0,0 1 0,0-1-1,0 1 1,1 0 0,9-4 0,-6 4-26,0-1-1,1 1 1,-1 1 0,0 0 0,1 0 0,-1 0 0,1 2 0,0-1-1,-1 1 1,17 2 0,-22-2 28,0 1 1,0 0-1,-1 0 0,1 0 0,0 0 1,-1 1-1,1-1 0,-1 1 1,1 0-1,-1 0 0,0 0 0,0 1 1,0-1-1,0 1 0,0 0 0,-1 0 1,1-1-1,-1 2 0,0-1 0,0 0 1,0 0-1,0 1 0,0-1 1,-1 1-1,0-1 0,1 1 0,0 7 1,1 4-38,-1 0 0,0 0 0,-1 1 0,-1-1 0,0 1 1,-2-1-1,1 0 0,-2 1 0,-4 17 0,5-27 70,-1 0 0,1 1-1,-1-1 1,0 0 0,0-1-1,-1 1 1,1 0-1,-1-1 1,-1 0 0,1 0-1,-1 0 1,0-1 0,0 1-1,0-1 1,0 0 0,-1-1-1,0 1 1,0-1-1,0 0 1,0-1 0,0 0-1,0 1 1,-11 1 0,2-2 35,0 0 0,0-2 0,1 1 0,-1-2 0,-21-2 1,34 2-71,0 0-1,0 0 1,0 0 0,0 0 0,0 0 0,0 0 0,1-1 0,-1 1 0,0-1 0,1 0 0,-1 1-1,1-1 1,-1 0 0,1 0 0,0 0 0,0 0 0,0 0 0,0 0 0,0 0 0,0 0 0,0 0 0,1 0-1,-1-1 1,1 1 0,0 0 0,-1-3 0,1 0-243,-1 0 1,1 0-1,-1 0 0,1-1 1,1 1-1,-1 0 0,1 0 1,0 0-1,0 0 0,0 0 1,3-6-1,-2 8-96,1-1-1,-1 1 1,1 0-1,0 0 1,0 0 0,0 0-1,0 0 1,5-2-1,42-24-4564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85 253 11787,'0'0'10314,"0"205"-10314,0-145-64,0-4-1217,0-28-1378,0-12-1825,13-12-1698</inkml:trace>
  <inkml:trace contextRef="#ctx0" brushRef="#br0" timeOffset="1">0 9 10698,'0'0'7495,"31"-8"-13292,27 8-609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4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0 2979,'0'0'15855,"-22"249"-13325,22-145-1537,0 1-288,0-9-449,0-12-160,0-20-64,0-16-32,0-20-32,0-12-673,0-8-1761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8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86 3748,'0'0'16634,"32"-2"-16784,-5 1 66,190-8-1652,-209 9 1633,307 11-9328,-248-10 9884,-65-44 3759,-2 41-4069,0 1-1,0-1 0,-1 0 0,1 0 0,0 1 0,-1-1 0,1 1 0,-1-1 1,0 0-1,0 1 0,1-1 0,-1 1 0,0 0 0,0-1 0,0 1 1,-1 0-1,1-1 0,0 1 0,0 0 0,-1 0 0,1 0 0,-1 0 0,1 0 1,-1 0-1,1 1 0,-1-1 0,1 0 0,-1 1 0,0 0 0,-2-1 0,-3-1 397,0 1 0,0 0 0,0 1 0,0 0 0,0 0 0,-10 1 0,26 26-539,37 45 8,-35-56 19,1 0 0,-2 1 0,0 0 0,-1 0 0,-1 1 0,-1 0 0,0 1 0,5 24 0,-12-43-27,3 19 121,0 0 1,-2 0 0,0 29 0,-1-45-62,0 0-1,0 0 0,0 0 1,-1 0-1,1 1 1,-1-1-1,0 0 0,0 0 1,0 0-1,0 0 1,0-1-1,-1 1 0,1 0 1,-1 0-1,0-1 1,0 1-1,0-1 0,0 0 1,0 1-1,0-1 1,-1 0-1,1 0 0,-1 0 1,0-1-1,1 1 1,-1-1-1,0 1 0,-5 1 1,-4-1 101,0 0 1,1-1-1,-1 0 1,-18-1-1,25-1-156,1 1 1,-1 0-1,1-1 0,-1 0 0,1 0 1,0 0-1,-1-1 0,1 0 0,0 1 1,0-1-1,0-1 0,0 1 1,1 0-1,-8-7 0,6 3-240,-1-1 0,1 0 0,0 0 0,1-1 0,0 1 0,0-1 0,-3-11 0,4 12-624,1-1 0,1 1-1,0 0 1,0-1-1,0-9 1,1-28-7725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5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1 212 1089,'0'0'256,"3"-18"20952,1 15-18409,58-2-2077,0 2 0,62 5 0,-12 1-400,-110-3-317,440 18 401,57 19 7,0-35 818,-275-3-1210,90-2-21,269 4 6,-222 31 21,51 1-1,296-55 6,-35 6 5,-337 39-37,768-34 139,-835 3-84,170-10-51,333-13 108,-600 31-72,783-20 0,-419 9 119,45-2 66,-161-5-193,137-13-31,103-15 42,3 43-14,-368 4 133,-262-1-140,0-2-1,-1-2 0,38-8 1,-32 5-8,57-2-1,9-1-13,76-8 0,-32 5 0,-64 6 33,128 7 0,-89 2 23,-65-2-78,60 0 22,133 16 1,-209-11 0,62 9-7,107 28 0,-161-24 39,-41-13-21,1-1-1,0-1 0,1 0 1,-1 0-1,16 1 1,-19-2-119,1-1 1,0-1-1,0 1 1,0-1 0,-1 0-1,1-1 1,0 0-1,0 0 1,-1-1 0,1 0-1,-1 0 1,1-1-1,-1 0 1,10-5 0,-2 4-5890,-9 3 1559,-4-13 1000,-3-29-4773,-3 23 2866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5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156 194 7976,'0'0'9171,"8"-31"-8995,24-93-5,-31 120-200,0 0 0,0 0 0,0 1 0,1-1 0,0 0 0,-1 1-1,1 0 1,4-5 0,3 6 10669,-26 109-9857,-6-2 1,-37 108 0,-2 10-482,54-209-2680,-10-12-6747,7-3 6577,-12 1-10819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8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86 423 3203,'0'0'11894,"-15"-4"-11360,-2-1-289,-36-12 6286,82 14-5277,32-1-1512,115-13 348,192-42-1,-177 25-65,-9-8-30,-121 26-1,-1 3 1,111-11-1,-130 23 12,0-1 0,0-3 1,0-1-1,58-17 0,139-41 1,-119 19 8,-60 21-2,-51 22-280,3-2 582,-9-4-5725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21 445 3395,'0'0'9225,"-5"0"-7794,-11 0 140,20 0 854,36-2-1126,471-60-146,-400 49-1105,181-42 0,-58 14-56,5-2-48,-139 17 29,7-3-5,123-17 1,-162 35-78,-2-2 1,116-40-1,-38 20-19,-131 31-79,16-5 437,-20-2-4577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2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21 384,'0'0'8649,"0"-5"-7592,-2-10 576,-5 29 503,-7 14-2105,-82 126 1790,24-42-764,67-105-1004,4-5-39,-1 0 0,1 0-1,0 0 1,0 0 0,0 0 0,0 0-1,0 1 1,0-1 0,0 0 0,1 0-1,-1 1 1,1-1 0,-1 4-1,1-5-2,2-18-299,3-1 205,1-1 0,1 1 0,1 1 0,0-1 0,1 1 0,15-21 0,0 6-158,1 0 1,30-29-1,-51 56 232,1 0 0,0 0 1,0 0-1,0 1 0,0 0 0,1 0 0,0 1 0,9-5 0,-14 8 164,-1 5-43,-1 32 477,0-13-377,1 0 1,1 0-1,1 0 0,7 34 0,-9-57-214,1 0 1,-1 0-1,1 0 1,-1 0 0,1 0-1,-1 0 1,1 0 0,0-1-1,0 1 1,-1 0-1,1 0 1,0 0 0,0-1-1,0 1 1,0 0-1,0-1 1,0 1 0,0-1-1,0 1 1,0-1-1,0 0 1,0 1 0,1-1-1,-1 0 1,0 0-1,0 0 1,0 0 0,0 0-1,0 0 1,1 0-1,-1 0 1,0 0 0,1-1-1,1 1 2,1-1 0,-1 0 0,0 0 0,0 0 0,0 0 0,0 0 0,0-1 0,0 1 0,0-1 0,-1 0 0,6-4 0,17-21 133,37-56 0,-16 21-303,-46 61 162,0 1 0,0 0 0,0 0-1,0 0 1,0 0 0,0-1 0,0 1 0,0 0 0,1 0 0,-1 0 0,0 0 0,0 0 0,0-1 0,0 1 0,0 0 0,0 0 0,0 0 0,1 0 0,-1 0 0,0 0 0,0-1-1,0 1 1,0 0 0,0 0 0,1 0 0,-1 0 0,0 0 0,0 0 0,0 0 0,0 0 0,1 0 0,-1 0 0,0 0 0,0 0 0,0 0 0,0 0 0,1 0 0,-1 0 0,0 0-1,0 0 1,0 0 0,0 0 0,1 0 0,-1 0 0,0 0 0,0 0 0,0 1 0,0-1 0,0 0 0,1 0 0,-1 0 0,1 13-71,-6 23 192,-27 77 530,20-78-671,2 0 0,1 1-1,2 0 1,-5 74 0,8-97-5636,3-4 1292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27 4420,'0'0'8969,"1"-1"-8872,-1 0 0,0 0 0,0 0 0,0 0 0,0-1 0,0 1 0,0 0 0,0 0 0,0 0 1,-1 0-1,1 0 0,0 0 0,-1 0 0,1 0 0,-1-1 0,-8-1-49,1 1 0,-1 1 0,1-1 0,-1 2 0,0-1 0,0 1 0,0 0 0,-12 3 0,-8-2-21,-77-1-64,105 0-11,1 403 1164,0-394-1050,-2 0 1,1 0-1,-1 0 1,0 0-1,-6 12 1,5-12-7,0 0 1,0 1 0,1-1 0,0 1-1,0 15 1,2-24-56,0-1 0,1 1 0,-1 0 0,1-1 0,-1 1 0,1-1 0,-1 1 0,1 0 0,-1-1 0,1 1 0,0-1 0,-1 0 0,1 1 0,0-1 0,-1 1 0,1-1 0,0 0 0,0 0 0,-1 1 0,1-1 0,0 0 0,0 0 0,-1 0 0,1 0 0,0 0 0,0 0 0,0 0 0,1 0 0,31-1 207,-26 1-158,25-1-9263,-17-3 4720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2498,'0'0'8323,"0"4"-7207,1 36 450,0-23-1125,0 0 0,-1 0 1,-1 1-1,-1-1 0,0 0 0,-7 24 1,1-15-237,7-19-228,0-1 0,-1 1 0,0-1 0,0 0 1,-1 0-1,0 0 0,0 0 0,-6 9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3619,'101'27'2280,"-80"-22"2524,-21 16-3997,0 150 933,0-170-1741,1 0 0,-1-1-1,1 1 1,-1 0 0,1 0 0,0 0 0,-1 0 0,1 0 0,0-1 0,-1 1-1,1 0 1,0-1 0,0 1 0,0 0 0,0-1 0,0 1 0,0-1 0,0 0-1,0 1 1,0-1 0,0 0 0,0 1 0,0-1 0,0 0 0,0 0 0,0 0-1,0 0 1,0 0 0,2 0 0,44 0 43,-35-1-61,-10 1-4,-1 1 0,0-1 0,1 0 0,-1 0 0,1 0 0,-1-1 0,0 1 0,1 0 0,-1 0 0,0-1 0,1 1 0,-1-1 0,0 1 0,1-1 0,-1 1 0,0-1 0,0 0 0,0 0 0,0 0 0,0 1 0,0-1 0,0 0 0,0 0 0,2-3 0,-2 1 14,0 0 0,-1 0 0,1-1 0,-1 1 0,1-1 0,-1 1-1,0 0 1,-1-6 0,1-6 90,1-43-60,1 26-37,-6-61 0,4 92-149,-7-21-219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1409,'0'0'6898,"6"12"-5441,0-1-1099,-2 1-1,1-1 1,-1 1 0,-1 1-1,0-1 1,-1 0 0,-1 1-1,1 17 1,-3-6-137,0 1 0,-2 0 0,-1-1 0,-12 41 0,16-57-754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0 0 3107</inkml:trace>
  <inkml:trace contextRef="#ctx0" brushRef="#br0" timeOffset="1">0 0 3107,'187'96'1959,"-150"-77"5056,-37-10-6807,-2 1 0,1-1 1,-2 1-1,1-1 0,-1 0 1,-1 0-1,1 0 0,-9 13 1,7-13-163,1 0 1,0 0 0,0 0 0,1 0-1,0 1 1,1 0 0,0-1 0,-2 17-1,5-25-44,-1 0 0,0-1 0,0 1 0,1 0 0,-1 0 0,1 0 0,-1-1 0,1 1 0,-1 0 0,1-1 0,-1 1 0,1 0 0,-1-1 0,1 1 0,0-1 0,-1 1-1,1-1 1,0 1 0,0-1 0,-1 1 0,1-1 0,0 0 0,0 0 0,0 1 0,-1-1 0,1 0 0,0 0 0,0 0 0,0 0 0,0 0 0,1 0 0,34 0-35,-27 0-55,-8-1 67,0 1 0,1 0 1,-1 0-1,0 0 1,1-1-1,-1 1 0,0-1 1,1 1-1,-1-1 1,0 1-1,0-1 0,1 0 1,-1 1-1,0-1 1,0 0-1,0 0 1,0 0-1,0 0 0,0 0 1,0 0-1,1-3 1,11-34-79,-10 18 112,-1-1 0,-2-25-1,0 37-64,0-68-126,0 43-6339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 4516,'0'0'6599,"12"0"-6167,3 0-399,77-3 259,-83 2-265,1 0 1,-1 0-1,0-1 0,0-1 1,-1 0-1,1 0 0,0 0 1,12-8-1,-21 11 18,0 0 0,0 0 0,1-1 0,-1 1 0,0 0-1,0 0 1,1 0 0,-1 0 0,0 0 0,0 0 0,0 0 0,1 0 0,-1 0 0,0 0-1,0 0 1,1 0 0,-1 0 0,0 0 0,0 0 0,0 0 0,1 0 0,-1 0-1,0 0 1,0 0 0,0 0 0,1 1 0,-1-1 0,0 0 0,0 0 0,0 0 0,1 0-1,-1 0 1,0 1 0,0-1 0,0 0 0,0 0 0,0 0 0,1 0 0,-1 1 0,0-1-1,0 0 1,0 0 0,0 0 0,0 1 0,0-1 0,0 0 0,0 1 0,4 19 851,-4 41-529,0-40 144,1 72 318,1-26-152,-12 124 1,8-180-640,-1 0 0,0 0 0,-1 0 0,0 0 0,-1 0 0,0-1 0,0 0 1,-1 0-1,-9 11 0,-2 0 555,-1 0 1,-34 30 0,50-50-509,1-1 1,0 1-1,-1 0 0,1-1 1,-1 1-1,1-1 1,-1 0-1,1 1 1,-1-1-1,1 0 1,-1 0-1,1 0 0,-1 0 1,0 0-1,1 0 1,-1 0-1,1 0 1,-1-1-1,1 1 1,-3-2-1,-26-13-454,-15-20-3357,20 20-1105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6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55 3908,'0'0'7772,"0"-9"-6677,0-28-236,-1 28-111,-2 9-419,-3 9-157,-11 60 705,8-28-441,-3-1-1,-16 42 1,22-76-116,4-15-356,2-16-259,4 12 176,0 1-1,0-1 1,1 1-1,1 0 1,0 0-1,0 1 1,10-12-1,3-3-595,40-42 0,-59 67 707,1 1 0,-1 0 0,0-1-1,0 1 1,0 0 0,1-1 0,-1 1 0,0 0 0,1 0 0,-1-1 0,0 1 0,0 0-1,1 0 1,-1-1 0,0 1 0,1 0 0,-1 0 0,1 0 0,-1 0 0,0 0 0,1-1-1,-1 1 1,0 0 0,1 0 0,-1 0 0,1 0 0,-1 0 0,0 0 0,1 0-1,-1 0 1,1 0 0,-1 1 0,0-1 0,1 0 0,-1 0 0,1 0 0,-1 0 0,0 0-1,1 1 1,-1-1 0,0 0 0,1 0 0,-1 1 0,0-1 0,7 25 334,-7 52 823,-1-55-1063,1 111 645,33-135-384,-26-3-295,1 1 1,-1-2-1,0 1 1,0-1-1,-1 0 0,1 0 1,7-11-1,39-54-35,-50 67-21,13-27-59,-14 25 58,0 0-1,1 0 1,0 1-1,0 0 1,1-1 0,0 1-1,0 0 1,6-6-1,-9 10 54,-1 266 1308,0-264-1863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5541,'0'0'9017,"-17"0"-7816,-128 0-534,144 0-704,1 15-465,2 86 862,0-25 642,-16 152 1,12-214-884,-2-1 0,0 1 0,0-1 0,-2 0 0,1 0 0,-10 14 0,14-23-111,0 1 0,0-1 1,0 1-1,0 0 0,1-1 1,-1 1-1,1 7 0,0-11 0,0 0 99,42 1-2097,5 0-6147,-23-2 2842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2402,'0'0'9358,"0"7"-8188,0 215 2476,-1-217-3632,1 1 1,0-1 0,-1 0 0,0 0-1,0 0 1,-1 1 0,1-1 0,-1 0 0,0-1-1,-1 1 1,1 0 0,-1-1 0,0 1-1,0-1 1,0 0 0,-4 4 0,6-7-571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1249,'67'61'2723,"-53"-49"2423,-14 6-3342,0 130 1768,0-146-3558,1 0 0,-1 0-1,1-1 1,0 1 0,-1 0 0,1 0 0,0-1 0,0 1 0,0 0 0,0-1 0,1 1 0,-1-1-1,0 1 1,1-1 0,-1 0 0,1 1 0,-1-1 0,1 0 0,-1 0 0,1 0 0,0 0 0,-1-1-1,1 1 1,0 0 0,0-1 0,0 1 0,0-1 0,0 1 0,0-1 0,0 0 0,3 0 0,6 1-36,0 0 0,0-1 0,-1-1 1,21-2-1,-29 2 21,-1 1-1,0-1 1,1 0-1,-1 0 1,0 1-1,0-1 1,0 0-1,0 0 1,0 0-1,0-1 1,0 1-1,0 0 1,0 0-1,-1 0 1,1-1 0,0 1-1,-1 0 1,1-1-1,-1 1 1,1 0-1,-1-1 1,0 1-1,0-2 1,6-38 9,-6 40-8,3-46 11,-6-86 0,3 132 6,0 0 1,0-1 0,0 1 0,-1-1 0,1 1-1,0 0 1,-1 0 0,1-1 0,-1 1-1,1 0 1,-1 0 0,1-1 0,-1 1-1,0 0 1,0 0 0,1 0 0,-1 0-1,0 0 1,0 0 0,0 0 0,0 0-1,0 0 1,-1 1 0,-1-2 0,-8-6 93,10 3-176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6470,'0'0'7634,"0"9"-6940,0 305 3251,0-312-4356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5541,'237'-180'2242,"-189"144"2643,-48 41-4675,1 18 312,-1 0 0,-1 0 0,-1 0 1,-1-1-1,-1 1 0,-12 37 0,5-36-119,-1-1 1,-29 44-1,25-43-220,-25 48-1,41-71-183,0-1 0,-1 1 1,1 0-1,0 0 0,0-1 1,0 1-1,0 0 0,0 0 1,0-1-1,0 1 0,0 0 1,0 0-1,1-1 0,-1 1 1,0 0-1,0 0 0,1-1 1,-1 1-1,0 0 0,1-1 1,-1 1-1,1 0 0,-1-1 0,1 1 1,-1-1-1,1 1 0,-1-1 1,1 1-1,-1-1 0,1 1 1,0-1-1,-1 0 0,1 1 1,0-1-1,-1 0 0,1 1 1,0-1-1,0 0 0,-1 0 1,1 0-1,0 0 0,0 0 1,-1 0-1,1 0 0,0 0 1,0 0-1,0 0 0,48 1 337,-39-1-292,135 4 276,-5 1-2936,-139-36-1094,-2 29 3450,0 0 0,1-1 0,-1 1 0,0 0 0,-1 0 0,1 0 0,0 0 0,-1 0 0,1 0-1,-1 0 1,1 0 0,-1 1 0,0-1 0,0 1 0,0-1 0,0 1 0,0 0 0,0-1 0,0 1 0,-1 0 0,1 1 0,0-1 0,-4-1 0,-10-5-1827,-1-7-1682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2242,'0'0'6091,"0"-1"-6010,-1 1-1,1 0 1,0-1-1,-1 1 0,1 0 1,-1 0-1,1-1 1,0 1-1,-1 0 1,1 0-1,-1-1 1,1 1-1,0 0 0,-1 0 1,1 0-1,-1 0 1,1-1-1,-1 1 1,1 0-1,-1 0 1,1 0-1,-1 0 0,1 0 1,-1 0-1,1 1 1,0-1-1,-1 0 1,0 0-1,0 4 197,0 0-1,0-1 0,1 1 1,-1 0-1,1 0 1,0 0-1,0 0 1,1 7-1,0 1 252,-1 276 3455</inkml:trace>
  <inkml:trace contextRef="#ctx0" brushRef="#br0" timeOffset="1">18 5 2018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2018,'246'-264'1692,"-197"212"6054,-45 53-6694,10 5-536,0-1 0,1-1 0,0 0 0,0-1 0,24 2 0,91-1-1078,-116-4 2710,-14 19-1812,-12 181 1161,7-134-896,-3 14 12,-3 79 125,12-144-655,-2 0 0,1-1 0,-2 1 1,-5 25-1,7-40-83,-10 23 300,8-23-208,0 1-1,0 0 1,-1 0-1,1-1 1,0 1-1,0-1 1,0 1-1,0-1 1,-1 0 0,1 0-1,-4 0 1,-55-2 829,-27 1-943,32 4-6376,35 1 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2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36 155 4164,'0'0'7810,"-6"0"-7047,-18 0 161,18 0-257,13 0 49,123 1 1098,106 0-722,236-30 0,252-31-1012,192 60 43,-870-2-110,0-3-1,0-2 1,56-15 0,34-5 5,-126 22 335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3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88 2370,'0'0'8563,"-18"0"-4239,135 1-2454,53 0-1227,212-25-1,109 1-639,-152 14 26,420-10-50,-758 19 79,0 0-25,2 0-28,-2 0-128,-1-3-495,0 3 481,0 0 0,0-1 0,0 1 0,1 0 0,-1-1 0,0 1 0,0 0 0,0-1 0,0 1 0,0 0 0,0-1 0,0 1 0,0 0 0,0-1 0,0 1 0,0 0 0,-1-1 0,1 1 0,0 0 0,0-1 0,0 1 0,0 0 0,0 0 0,-1-1 0,1 1 0,0 0 0,0-1 0,0 1 0,-1 0 0,1 0 0,0 0 0,0-1 0,-1 1 0,1 0 0,0 0 0,-1 0 0,1 0 0,0-1 0,-1 1 0,1 0 0,0 0 0,-1 0 0,1 0 0,0 0 0,-1 0 0,1 0 0,0 0 0,-1 0 0,1 0 0,-23 0-5218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3043,'0'0'8402,"14"0"-4184,486-13-1661,-170 10-2475,37-3-63,-248 6-61,-97 2 10,0-1-1,0 0 0,-1-2 1,1-1-1,0 0 0,-1-2 0,0 0 1,29-11-1,-32 6-204,25-10-1474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37 2915,'0'0'9822,"0"-5"-9176,0 4-621,0 0-1,0 0 1,0-1 0,0 1-1,0 0 1,0 0-1,0 0 1,-1-1-1,1 1 1,0 0-1,-1 0 1,1 0 0,-1 0-1,1 0 1,-1 0-1,0 0 1,1 0-1,-1 0 1,0 0-1,0 0 1,0 0 0,0 0-1,0 1 1,0-1-1,0 0 1,0 1-1,0-1 1,0 0-1,0 1 1,0-1 0,0 1-1,0 0 1,0-1-1,-1 1 1,1 0-1,0 0 1,0 0-1,0 0 1,-1 0 0,1 0-1,0 0 1,0 0-1,0 0 1,-1 1-1,1-1 1,0 0 0,0 1-1,0-1 1,0 1-1,0-1 1,0 1-1,0 0 1,0-1-1,-2 3 1,-1-1-18,-1 1 1,1 1-1,-1-1 1,1 1-1,0 0 1,1 0-1,-1 0 1,1 0-1,0 0 1,-4 7 0,-25 51 232,25-47-152,-3 9 55,0 0 0,2 1 0,0 0 0,2 1 0,1-1 0,1 1 0,1 0 0,0 41 0,3-65-145,1 0 0,-1 0 1,0 1-1,1-1 1,-1 0-1,1 0 0,-1 0 1,1 0-1,0 0 1,0-1-1,0 1 0,0 0 1,0 0-1,0 0 1,1-1-1,-1 1 0,0-1 1,1 1-1,-1-1 1,1 0-1,0 1 0,0-1 1,-1 0-1,1 0 1,0 0-1,0 0 0,0 0 1,0-1-1,0 1 1,0-1-1,3 1 0,7 1 5,1 0-1,-1-1 0,1 0 1,14-2-1,-10 1 27,-3 0 6,0 0 0,-1-1 1,1 0-1,0-1 0,-1-1 1,0 0-1,25-10 0,-33 11-26,-1-1-1,1 1 0,-1-1 0,1 0 1,-1-1-1,0 1 0,0-1 0,-1 1 1,1-1-1,-1 0 0,0-1 0,0 1 1,0 0-1,0-1 0,-1 0 0,0 0 1,0 1-1,0-1 0,-1-1 0,1 1 1,-1 0-1,0 0 0,0-7 0,0 3-7,1 1 0,-2 0-1,1-1 1,-1 1-1,0-1 1,-1 1 0,0-1-1,0 1 1,-1 0 0,0 0-1,0 0 1,-1 0-1,0 0 1,-1 0 0,1 1-1,-10-14 1,7 15-1,-5-6-8,-1-1 0,2 0 0,0-1 0,0 1 0,2-2 0,-1 0 0,-11-29 0,12 23 574,3 15-2413,3 41-13720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3459,'0'0'7720,"10"6"-6647,-3-2-904,-1 1 0,1 0 0,-1 0 0,0 0 0,0 1 0,-1 0 0,0 0 0,10 14 0,-7-7-77,0 0 0,2 0 0,-1-1 0,2 0 0,0-1 0,0 0 0,1-1 0,19 13-1,-14-17-62,-9-6-5268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5541,'214'-78'8905,"-224"78"-8649,-20 18 32,-16 19-192,0 0 32,0-1-128,15-8-96,1-1-1025,15-4-769,-1 0-1216,11-9-3685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15 4997,'0'0'6144,"-2"6"-5791,1-3-317,-5 17 291,1 0 0,1 1 0,1 0 0,-2 29-1,5-44-273,0 0 0,0 0 0,0 0 0,1 1 0,-1-1 0,2 0 0,-1 0 0,1-1 0,3 10-1,-4-13-43,1 0 0,0 0-1,0 0 1,0 0-1,1 0 1,-1-1-1,0 1 1,0-1 0,1 0-1,-1 1 1,1-1-1,-1 0 1,1 0-1,0-1 1,-1 1 0,1-1-1,0 1 1,0-1-1,-1 0 1,1 0-1,0 0 1,5-1-1,10 2-48,21-3 10,-38 1 32,1 0 0,-1 1-1,1-1 1,-1 0 0,0 0 0,1 0-1,-1 0 1,0 0 0,0 0 0,1 0-1,-1 0 1,0 0 0,0-1 0,0 1-1,0 0 1,-1-1 0,1 1 0,0-1-1,-1 1 1,1-1 0,0-2-1,6-20-68,-1-1-1,-2-1 1,3-49-1,-5 7-6927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6374,'0'0'2306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4228,'61'0'3459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2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148 329 3171,'0'0'8792,"-6"-9"-6843,2 9-1915,0 0 1,-1 1 0,1-1-1,0 1 1,0 0-1,0 0 1,0 1 0,0-1-1,0 1 1,1 0-1,-1 0 1,0 0-1,1 0 1,-1 1 0,-3 3-1,1 0 22,0 1 1,1-1-1,0 1 0,0-1 0,1 1 1,0 1-1,-5 10 0,2-1 106,1 1 1,1-1-1,1 1 1,1 0-1,0 0 1,-1 32 0,5-49-154,-1 1 1,0-1-1,1 0 1,-1 1 0,1-1-1,-1 1 1,1-1-1,0 0 1,0 1 0,0-1-1,0 0 1,-1 0-1,2 0 1,-1 0 0,0 0-1,0 0 1,0 0-1,0 0 1,1 0 0,-1 0-1,0-1 1,1 1-1,-1 0 1,0-1 0,1 1-1,-1-1 1,1 0-1,-1 1 1,1-1 0,-1 0-1,2 0 1,59 3 156,-51-3-138,73 0 106,-82-1-144,0 0 1,-1 0 0,1 0 0,0 0-1,-1 0 1,1 0 0,-1 0-1,0-1 1,1 1 0,-1 0-1,0-1 1,0 1 0,0-1-1,1 1 1,-2-1 0,1 0 0,0 0-1,0 1 1,-1-1 0,1 0-1,0 0 1,-1 0 0,0 1-1,1-5 1,3-46-30,-4-103-613,0 151 651,0 0 0,-1 0 0,1 0 0,-1 0-1,0 1 1,0-1 0,0 0 0,-1 1 0,1-1-1,-1 0 1,0 1 0,0 0 0,0 0 0,-3-4-1,-43-38 217,42 42-195,0-1 0,0-1 1,1 1-1,0-1 0,0 0 0,0 0 0,0 0 0,1-1 0,0 1 0,0-1 1,1 0-1,0 0 0,0-1 0,0 1 0,0-1 0,-1-8 0,0-111-238,4 125 201,0 0 1,1 0-1,-1 0 0,1 0 1,-1 0-1,1 0 1,-1 0-1,1 1 1,-1-1-1,1 0 1,0 0-1,-1 1 1,1-1-1,0 0 1,0 1-1,0-1 1,0 1-1,-1-1 1,1 1-1,0-1 1,0 1-1,0-1 1,0 1-1,0 0 0,0 0 1,0 0-1,0-1 1,0 1-1,2 0 1,39-1-148,-35 1 151,24-2 40,-17 1-159,-1 1 0,0 0 0,1 0-1,17 4 1,-29-4 99,1 1-1,0 0 0,-1-1 1,1 1-1,0 0 0,-1 1 1,1-1-1,-1 0 0,0 1 1,1-1-1,-1 1 0,0 0 1,0 0-1,0-1 0,0 2 1,0-1-1,-1 0 0,1 0 1,-1 0-1,1 1 0,-1-1 1,0 1-1,0-1 0,0 1 0,0 0 1,1 3-1,0 7 31,0 1 0,-1 0-1,0 0 1,-1 0 0,-1 0-1,0 0 1,-1 0 0,0 0-1,-1 0 1,-1-1 0,0 0-1,-1 1 1,-1-1 0,1-1 0,-2 1-1,0-1 1,0 0 0,-1-1-1,-1 0 1,-10 11 0,9-11-23,1 0 0,1 0 0,0 1 0,-10 21 0,15-27-780,1 0 1,0 0 0,0 0 0,1 0 0,-1 0 0,2 1-1,-2 10 1,2-7-4501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3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 3011,'0'0'10164,"0"4"-9662,0 26 356,-1-6-288,1 1 0,1 0 0,8 42 0,-8-61-539,1 1 1,0-2-1,0 1 0,0 0 1,0 0-1,1-1 0,0 1 1,0-1-1,1 0 0,-1 0 0,1 0 1,0 0-1,0 0 0,1-1 1,0 0-1,-1 0 0,1 0 1,0-1-1,1 0 0,8 5 1,-5-6-4,-1 0 1,1 0 0,0-1 0,0 0 0,-1-1 0,1 1-1,12-3 1,4 2 109,-24-1-133,1 1 0,0 0 0,-1 0-1,1-1 1,0 1 0,-1-1 0,1 0 0,0 1 0,-1-1 0,1 0 0,-1 0 0,0 0 0,1 0-1,-1 0 1,0 0 0,1 0 0,-1 0 0,0-1 0,0 1 0,0-1 0,0 1 0,0-1 0,0 1-1,-1-1 1,1 1 0,0-1 0,-1 1 0,1-1 0,0-3 0,6-58 62,-6 51-57,0-3 56,0 1-1,-1 0 1,-1 0 0,0-1-1,-1 1 1,-5-18-1,6 27-35,-1 1-1,0 0 1,0-1-1,0 1 1,-1 0-1,0 0 1,1 0-1,-1 1 1,-1-1-1,1 1 1,0-1-1,-1 1 1,0 0-1,0 0 0,0 1 1,0-1-1,0 1 1,0 0-1,-1 0 1,1 0-1,-1 1 1,-5-2-1,-46-4-698,52 7 100,1 0 0,-1 0-1,1 1 1,-1-1 0,1 1 0,-1 0-1,1 0 1,-5 2 0,-22 24-9926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7.8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174 0 11435,'0'0'11819,"-120"293"-11050,93-164-449,18-9-64,9-12-224,0-16-32,0-20-32,0-15-128,5-21-1249,-5-8-1890,0 0-2179,-22-20-4803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14189,'0'0'9930,"138"0"-9706,-45 0-224,5 0-96,5 0-1666,13 0-1441,-9 0 288,-14 0-1601,-4 0-1730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5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344 57 3812,'0'0'12748,"0"-7"-11766,0 5-913,0 1 0,0-1 0,0 0 0,0 0 0,0 0 0,-1 1 0,1-1 0,-1 0 0,1 0 0,-1 1 0,1-1 0,-1 0 0,0 1 0,0-1 0,0 1 0,0-1 0,0 1 1,0 0-1,-1-1 0,1 1 0,0 0 0,-1 0 0,-2-2 0,-1 1 151,1 0 0,-1 0 1,0 1-1,0 0 0,0 0 0,0 0 1,0 1-1,0-1 0,-7 2 1,2-2 93,-1 1 1,1 1 0,-1 0 0,-16 4 0,22-3-288,0 0 0,0 0 1,0 1-1,0 0 0,0 0 0,1 0 0,-1 0 1,1 1-1,0 0 0,-5 4 0,-5 7-19,0 0-1,1 1 0,1 0 1,0 1-1,1 0 0,1 1 1,1 1-1,0-1 0,2 1 1,0 1-1,1-1 0,0 1 1,2 0-1,1 0 0,-2 38 1,6-57-28,-1 1 0,1-1 0,0 0 1,0 1-1,-1-1 0,1 0 0,0 0 0,0 1 1,1-1-1,-1 0 0,0 0 0,0 0 0,0-1 0,1 1 1,-1 0-1,0 0 0,1-1 0,-1 1 0,1 0 1,-1-1-1,1 0 0,-1 1 0,1-1 0,-1 0 1,1 0-1,-1 0 0,1 0 0,-1 0 0,1 0 1,0 0-1,1-1 0,5 1-78,1 0 0,0 0 0,0-2-1,-1 1 1,10-3 0,-7-1-39,0-1-1,0 0 0,-1 0 0,0-1 0,0 0 1,0-1-1,-1 0 0,-1-1 0,1 1 1,-1-2-1,9-12 0,-2 0-195,-1 0-1,-1 0 1,0-2-1,11-31 1,-22 51 317,0-3 17,1 1 1,-1-1 0,0 1 0,-1-1 0,2-12-1,-3 18 592,0 26 85,0 140-368,0-162-352,0 0 1,1 1 0,-1-1 0,1 0-1,-1 1 1,1-1 0,0 0 0,0 0-1,0 0 1,1 0 0,-1 0 0,1 0 0,-1 0-1,1 0 1,0 0 0,0-1 0,1 1-1,-1-1 1,0 1 0,1-1 0,0 0-1,-1 0 1,1 0 0,5 2 0,1-1-775,0 0 1,0 0 0,0-1-1,0-1 1,0 1 0,0-2-1,17 1 1,23-1-5041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425 72 7431,'0'0'12481,"-14"-13"-11798,1 0-458,-1 1-1,-22-15 0,35 26-217,-1 0 0,1 1 0,-1-1 0,1 0 0,-1 1 0,1-1 0,-1 1 0,1-1 0,-1 1 0,0 0 0,1 0 0,-1 0 0,0 0 0,1 0 0,-1 0 0,1 0 0,-1 0 0,0 1 0,1-1 0,-1 1 0,1-1 0,-1 1 0,1-1 0,-1 1 0,1 0 0,-1 0 0,1 0 0,-2 2 0,-1 1-8,0 0-1,0 0 1,1 1 0,-1 0 0,-4 9 0,3-6-3,-3 5 1,1-1-1,1 1 1,-1 1-1,2-1 1,0 1-1,1 0 0,0 0 1,1 0-1,1 1 1,0-1-1,0 30 1,3-43-8,-1-1 0,1 1 0,-1 0 0,1-1 0,-1 1 0,1-1 0,0 1 0,-1 0 0,1-1 0,0 0 0,-1 1 1,1-1-1,0 1 0,0-1 0,-1 0 0,1 1 0,0-1 0,0 0 0,-1 0 0,1 0 0,0 0 0,0 0 0,0 0 1,0 0-1,-1 0 0,1 0 0,0 0 0,0 0 0,0 0 0,0-1 0,1 1 0,4-1-77,2 1-82,0-1 0,0 0 0,1 0 0,-1-1 0,0 0 0,0-1 0,-1 1 0,1-2 0,0 1 0,-1-1 0,13-9 0,3-4-906,-1-2 0,23-23 1,-3 2-438,-40 38 3713,-1 31-1279,2 0 1,1 1 0,9 33 0,2 9-237,11 106-105,-8 2 0,-6 270 0,-12-427-569,-2 0 0,-1 0-1,-1 0 1,0 0 0,-2-1 0,-1 0 0,0 0 0,-17 32 0,21-47 4,-1 0 0,0-1 0,0 1 0,-1-1 1,0 0-1,0 0 0,0-1 0,-1 1 1,0-1-1,0 0 0,0-1 0,-1 0 1,0 0-1,1 0 0,-1-1 0,0 0 0,-1 0 1,1 0-1,-1-1 0,1-1 0,-1 1 1,1-1-1,-1 0 0,0-1 0,0 0 0,1 0 1,-1-1-1,-15-2 0,13 0 8,0 0 0,0 0 0,0-1 0,0 0-1,1-1 1,0 0 0,0 0 0,0-1 0,1-1 0,-1 1 0,2-1-1,-12-12 1,-2-6 115,1 0 0,-30-50-1,35 48-13,0-1-1,2 0 1,1 0-1,2-2 1,0 1 0,-9-58-1,16 71-97,1-1-1,0 0 1,2 0 0,0 1-1,1-1 1,0 0-1,1 1 1,1-1 0,1 1-1,0 0 1,2 0-1,-1 0 1,2 1 0,10-20-1,-5 18-75,1 0 0,0 1 1,1 0-1,1 1 0,0 1 0,1 0 0,1 1 0,0 1 0,1 0 0,0 2 0,0 0 0,1 1 0,29-10 0,-15 8-877,1 2-1,57-9 1,-41 12-2193,62 1 0,-17 5-5475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3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69 11627,'0'0'15375,"49"-60"-16016,-22 52-2466,-5 8-2979,-9 16-7431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7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56 17809,'0'0'9929,"-9"-56"-11690,14 56-3268,-5 12-6086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nus.edu.s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2.xml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4.png"/><Relationship Id="rId30" Type="http://schemas.openxmlformats.org/officeDocument/2006/relationships/customXml" Target="../ink/ink30.xml"/><Relationship Id="rId35" Type="http://schemas.openxmlformats.org/officeDocument/2006/relationships/image" Target="../media/image38.png"/><Relationship Id="rId8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9.xml"/><Relationship Id="rId7" Type="http://schemas.openxmlformats.org/officeDocument/2006/relationships/image" Target="../media/image24.png"/><Relationship Id="rId12" Type="http://schemas.openxmlformats.org/officeDocument/2006/relationships/customXml" Target="../ink/ink3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26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4.xml"/><Relationship Id="rId9" Type="http://schemas.openxmlformats.org/officeDocument/2006/relationships/image" Target="../media/image25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4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40.png"/><Relationship Id="rId21" Type="http://schemas.openxmlformats.org/officeDocument/2006/relationships/image" Target="../media/image48.png"/><Relationship Id="rId34" Type="http://schemas.openxmlformats.org/officeDocument/2006/relationships/customXml" Target="../ink/ink66.xml"/><Relationship Id="rId7" Type="http://schemas.openxmlformats.org/officeDocument/2006/relationships/image" Target="../media/image42.png"/><Relationship Id="rId12" Type="http://schemas.openxmlformats.org/officeDocument/2006/relationships/customXml" Target="../ink/ink5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3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1" Type="http://schemas.openxmlformats.org/officeDocument/2006/relationships/image" Target="../media/image26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7.png"/><Relationship Id="rId31" Type="http://schemas.openxmlformats.org/officeDocument/2006/relationships/image" Target="../media/image52.png"/><Relationship Id="rId4" Type="http://schemas.openxmlformats.org/officeDocument/2006/relationships/customXml" Target="../ink/ink51.xml"/><Relationship Id="rId9" Type="http://schemas.openxmlformats.org/officeDocument/2006/relationships/image" Target="../media/image4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4.png"/><Relationship Id="rId30" Type="http://schemas.openxmlformats.org/officeDocument/2006/relationships/customXml" Target="../ink/ink64.xml"/><Relationship Id="rId35" Type="http://schemas.openxmlformats.org/officeDocument/2006/relationships/image" Target="../media/image54.png"/><Relationship Id="rId8" Type="http://schemas.openxmlformats.org/officeDocument/2006/relationships/customXml" Target="../ink/ink5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14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201.xml"/><Relationship Id="rId11" Type="http://schemas.openxmlformats.org/officeDocument/2006/relationships/image" Target="../media/image26.png"/><Relationship Id="rId32" Type="http://schemas.openxmlformats.org/officeDocument/2006/relationships/customXml" Target="../ink/ink82.xml"/><Relationship Id="rId53" Type="http://schemas.openxmlformats.org/officeDocument/2006/relationships/image" Target="../media/image63.png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149" Type="http://schemas.openxmlformats.org/officeDocument/2006/relationships/customXml" Target="../ink/ink141.xml"/><Relationship Id="rId5" Type="http://schemas.openxmlformats.org/officeDocument/2006/relationships/image" Target="../media/image41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181" Type="http://schemas.openxmlformats.org/officeDocument/2006/relationships/customXml" Target="../ink/ink157.xml"/><Relationship Id="rId216" Type="http://schemas.openxmlformats.org/officeDocument/2006/relationships/image" Target="../media/image144.png"/><Relationship Id="rId237" Type="http://schemas.openxmlformats.org/officeDocument/2006/relationships/customXml" Target="../ink/ink185.xml"/><Relationship Id="rId258" Type="http://schemas.openxmlformats.org/officeDocument/2006/relationships/customXml" Target="../ink/ink196.xml"/><Relationship Id="rId22" Type="http://schemas.openxmlformats.org/officeDocument/2006/relationships/customXml" Target="../ink/ink77.xml"/><Relationship Id="rId43" Type="http://schemas.openxmlformats.org/officeDocument/2006/relationships/image" Target="../media/image58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06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71" Type="http://schemas.openxmlformats.org/officeDocument/2006/relationships/customXml" Target="../ink/ink152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80.xml"/><Relationship Id="rId248" Type="http://schemas.openxmlformats.org/officeDocument/2006/relationships/image" Target="../media/image160.png"/><Relationship Id="rId269" Type="http://schemas.openxmlformats.org/officeDocument/2006/relationships/image" Target="../media/image170.png"/><Relationship Id="rId12" Type="http://schemas.openxmlformats.org/officeDocument/2006/relationships/customXml" Target="../ink/ink72.xml"/><Relationship Id="rId33" Type="http://schemas.openxmlformats.org/officeDocument/2006/relationships/image" Target="../media/image53.png"/><Relationship Id="rId108" Type="http://schemas.openxmlformats.org/officeDocument/2006/relationships/customXml" Target="../ink/ink120.xml"/><Relationship Id="rId129" Type="http://schemas.openxmlformats.org/officeDocument/2006/relationships/image" Target="../media/image101.png"/><Relationship Id="rId54" Type="http://schemas.openxmlformats.org/officeDocument/2006/relationships/customXml" Target="../ink/ink93.xml"/><Relationship Id="rId75" Type="http://schemas.openxmlformats.org/officeDocument/2006/relationships/image" Target="../media/image74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customXml" Target="../ink/ink147.xml"/><Relationship Id="rId182" Type="http://schemas.openxmlformats.org/officeDocument/2006/relationships/image" Target="../media/image127.png"/><Relationship Id="rId217" Type="http://schemas.openxmlformats.org/officeDocument/2006/relationships/customXml" Target="../ink/ink175.xml"/><Relationship Id="rId6" Type="http://schemas.openxmlformats.org/officeDocument/2006/relationships/customXml" Target="../ink/ink69.xml"/><Relationship Id="rId238" Type="http://schemas.openxmlformats.org/officeDocument/2006/relationships/image" Target="../media/image155.png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202.xml"/><Relationship Id="rId44" Type="http://schemas.openxmlformats.org/officeDocument/2006/relationships/customXml" Target="../ink/ink88.xml"/><Relationship Id="rId65" Type="http://schemas.openxmlformats.org/officeDocument/2006/relationships/image" Target="../media/image69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customXml" Target="../ink/ink142.xml"/><Relationship Id="rId172" Type="http://schemas.openxmlformats.org/officeDocument/2006/relationships/image" Target="../media/image122.png"/><Relationship Id="rId193" Type="http://schemas.openxmlformats.org/officeDocument/2006/relationships/customXml" Target="../ink/ink163.xml"/><Relationship Id="rId207" Type="http://schemas.openxmlformats.org/officeDocument/2006/relationships/customXml" Target="../ink/ink170.xml"/><Relationship Id="rId228" Type="http://schemas.openxmlformats.org/officeDocument/2006/relationships/image" Target="../media/image150.png"/><Relationship Id="rId249" Type="http://schemas.openxmlformats.org/officeDocument/2006/relationships/customXml" Target="../ink/ink191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197.xml"/><Relationship Id="rId34" Type="http://schemas.openxmlformats.org/officeDocument/2006/relationships/customXml" Target="../ink/ink83.xml"/><Relationship Id="rId55" Type="http://schemas.openxmlformats.org/officeDocument/2006/relationships/image" Target="../media/image64.png"/><Relationship Id="rId76" Type="http://schemas.openxmlformats.org/officeDocument/2006/relationships/customXml" Target="../ink/ink104.xml"/><Relationship Id="rId97" Type="http://schemas.openxmlformats.org/officeDocument/2006/relationships/image" Target="../media/image85.png"/><Relationship Id="rId120" Type="http://schemas.openxmlformats.org/officeDocument/2006/relationships/customXml" Target="../ink/ink126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158.xml"/><Relationship Id="rId218" Type="http://schemas.openxmlformats.org/officeDocument/2006/relationships/image" Target="../media/image145.png"/><Relationship Id="rId239" Type="http://schemas.openxmlformats.org/officeDocument/2006/relationships/customXml" Target="../ink/ink186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4" Type="http://schemas.openxmlformats.org/officeDocument/2006/relationships/customXml" Target="../ink/ink78.xml"/><Relationship Id="rId45" Type="http://schemas.openxmlformats.org/officeDocument/2006/relationships/image" Target="../media/image59.png"/><Relationship Id="rId66" Type="http://schemas.openxmlformats.org/officeDocument/2006/relationships/customXml" Target="../ink/ink99.xml"/><Relationship Id="rId87" Type="http://schemas.openxmlformats.org/officeDocument/2006/relationships/image" Target="../media/image80.png"/><Relationship Id="rId110" Type="http://schemas.openxmlformats.org/officeDocument/2006/relationships/customXml" Target="../ink/ink121.xml"/><Relationship Id="rId131" Type="http://schemas.openxmlformats.org/officeDocument/2006/relationships/image" Target="../media/image102.png"/><Relationship Id="rId152" Type="http://schemas.openxmlformats.org/officeDocument/2006/relationships/image" Target="../media/image112.png"/><Relationship Id="rId173" Type="http://schemas.openxmlformats.org/officeDocument/2006/relationships/customXml" Target="../ink/ink153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181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73.xml"/><Relationship Id="rId35" Type="http://schemas.openxmlformats.org/officeDocument/2006/relationships/image" Target="../media/image54.png"/><Relationship Id="rId56" Type="http://schemas.openxmlformats.org/officeDocument/2006/relationships/customXml" Target="../ink/ink94.xml"/><Relationship Id="rId77" Type="http://schemas.openxmlformats.org/officeDocument/2006/relationships/image" Target="../media/image75.png"/><Relationship Id="rId100" Type="http://schemas.openxmlformats.org/officeDocument/2006/relationships/customXml" Target="../ink/ink116.xml"/><Relationship Id="rId8" Type="http://schemas.openxmlformats.org/officeDocument/2006/relationships/customXml" Target="../ink/ink70.xml"/><Relationship Id="rId98" Type="http://schemas.openxmlformats.org/officeDocument/2006/relationships/customXml" Target="../ink/ink115.xml"/><Relationship Id="rId121" Type="http://schemas.openxmlformats.org/officeDocument/2006/relationships/image" Target="../media/image97.png"/><Relationship Id="rId142" Type="http://schemas.openxmlformats.org/officeDocument/2006/relationships/customXml" Target="../ink/ink137.xml"/><Relationship Id="rId163" Type="http://schemas.openxmlformats.org/officeDocument/2006/relationships/customXml" Target="../ink/ink148.xml"/><Relationship Id="rId184" Type="http://schemas.openxmlformats.org/officeDocument/2006/relationships/image" Target="../media/image128.png"/><Relationship Id="rId219" Type="http://schemas.openxmlformats.org/officeDocument/2006/relationships/customXml" Target="../ink/ink176.xml"/><Relationship Id="rId230" Type="http://schemas.openxmlformats.org/officeDocument/2006/relationships/image" Target="../media/image151.png"/><Relationship Id="rId251" Type="http://schemas.openxmlformats.org/officeDocument/2006/relationships/customXml" Target="../ink/ink192.xml"/><Relationship Id="rId25" Type="http://schemas.openxmlformats.org/officeDocument/2006/relationships/image" Target="../media/image50.png"/><Relationship Id="rId46" Type="http://schemas.openxmlformats.org/officeDocument/2006/relationships/customXml" Target="../ink/ink89.xml"/><Relationship Id="rId67" Type="http://schemas.openxmlformats.org/officeDocument/2006/relationships/image" Target="../media/image70.png"/><Relationship Id="rId88" Type="http://schemas.openxmlformats.org/officeDocument/2006/relationships/customXml" Target="../ink/ink110.xml"/><Relationship Id="rId111" Type="http://schemas.openxmlformats.org/officeDocument/2006/relationships/image" Target="../media/image92.png"/><Relationship Id="rId132" Type="http://schemas.openxmlformats.org/officeDocument/2006/relationships/customXml" Target="../ink/ink132.xml"/><Relationship Id="rId153" Type="http://schemas.openxmlformats.org/officeDocument/2006/relationships/customXml" Target="../ink/ink143.xml"/><Relationship Id="rId174" Type="http://schemas.openxmlformats.org/officeDocument/2006/relationships/image" Target="../media/image123.png"/><Relationship Id="rId195" Type="http://schemas.openxmlformats.org/officeDocument/2006/relationships/customXml" Target="../ink/ink164.xml"/><Relationship Id="rId209" Type="http://schemas.openxmlformats.org/officeDocument/2006/relationships/customXml" Target="../ink/ink171.xml"/><Relationship Id="rId220" Type="http://schemas.openxmlformats.org/officeDocument/2006/relationships/image" Target="../media/image146.png"/><Relationship Id="rId241" Type="http://schemas.openxmlformats.org/officeDocument/2006/relationships/customXml" Target="../ink/ink187.xml"/><Relationship Id="rId15" Type="http://schemas.openxmlformats.org/officeDocument/2006/relationships/image" Target="../media/image45.png"/><Relationship Id="rId36" Type="http://schemas.openxmlformats.org/officeDocument/2006/relationships/customXml" Target="../ink/ink84.xml"/><Relationship Id="rId57" Type="http://schemas.openxmlformats.org/officeDocument/2006/relationships/image" Target="../media/image65.png"/><Relationship Id="rId262" Type="http://schemas.openxmlformats.org/officeDocument/2006/relationships/customXml" Target="../ink/ink198.xml"/><Relationship Id="rId78" Type="http://schemas.openxmlformats.org/officeDocument/2006/relationships/customXml" Target="../ink/ink105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127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159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79.xml"/><Relationship Id="rId231" Type="http://schemas.openxmlformats.org/officeDocument/2006/relationships/customXml" Target="../ink/ink182.xml"/><Relationship Id="rId252" Type="http://schemas.openxmlformats.org/officeDocument/2006/relationships/image" Target="../media/image162.png"/><Relationship Id="rId47" Type="http://schemas.openxmlformats.org/officeDocument/2006/relationships/image" Target="../media/image60.png"/><Relationship Id="rId68" Type="http://schemas.openxmlformats.org/officeDocument/2006/relationships/customXml" Target="../ink/ink100.xml"/><Relationship Id="rId89" Type="http://schemas.openxmlformats.org/officeDocument/2006/relationships/image" Target="../media/image81.png"/><Relationship Id="rId112" Type="http://schemas.openxmlformats.org/officeDocument/2006/relationships/customXml" Target="../ink/ink122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154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74.xml"/><Relationship Id="rId221" Type="http://schemas.openxmlformats.org/officeDocument/2006/relationships/customXml" Target="../ink/ink177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37" Type="http://schemas.openxmlformats.org/officeDocument/2006/relationships/image" Target="../media/image55.png"/><Relationship Id="rId58" Type="http://schemas.openxmlformats.org/officeDocument/2006/relationships/customXml" Target="../ink/ink95.xml"/><Relationship Id="rId79" Type="http://schemas.openxmlformats.org/officeDocument/2006/relationships/image" Target="../media/image76.png"/><Relationship Id="rId102" Type="http://schemas.openxmlformats.org/officeDocument/2006/relationships/customXml" Target="../ink/ink117.xml"/><Relationship Id="rId123" Type="http://schemas.openxmlformats.org/officeDocument/2006/relationships/image" Target="../media/image98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customXml" Target="../ink/ink149.xml"/><Relationship Id="rId186" Type="http://schemas.openxmlformats.org/officeDocument/2006/relationships/image" Target="../media/image129.png"/><Relationship Id="rId211" Type="http://schemas.openxmlformats.org/officeDocument/2006/relationships/customXml" Target="../ink/ink172.xml"/><Relationship Id="rId232" Type="http://schemas.openxmlformats.org/officeDocument/2006/relationships/image" Target="../media/image152.png"/><Relationship Id="rId253" Type="http://schemas.openxmlformats.org/officeDocument/2006/relationships/customXml" Target="../ink/ink193.xml"/><Relationship Id="rId27" Type="http://schemas.openxmlformats.org/officeDocument/2006/relationships/image" Target="../media/image34.png"/><Relationship Id="rId48" Type="http://schemas.openxmlformats.org/officeDocument/2006/relationships/customXml" Target="../ink/ink90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customXml" Target="../ink/ink144.xml"/><Relationship Id="rId176" Type="http://schemas.openxmlformats.org/officeDocument/2006/relationships/image" Target="../media/image124.png"/><Relationship Id="rId197" Type="http://schemas.openxmlformats.org/officeDocument/2006/relationships/customXml" Target="../ink/ink165.xml"/><Relationship Id="rId201" Type="http://schemas.openxmlformats.org/officeDocument/2006/relationships/customXml" Target="../ink/ink167.xml"/><Relationship Id="rId222" Type="http://schemas.openxmlformats.org/officeDocument/2006/relationships/image" Target="../media/image147.png"/><Relationship Id="rId243" Type="http://schemas.openxmlformats.org/officeDocument/2006/relationships/customXml" Target="../ink/ink188.xml"/><Relationship Id="rId264" Type="http://schemas.openxmlformats.org/officeDocument/2006/relationships/customXml" Target="../ink/ink199.xml"/><Relationship Id="rId17" Type="http://schemas.openxmlformats.org/officeDocument/2006/relationships/image" Target="../media/image46.png"/><Relationship Id="rId38" Type="http://schemas.openxmlformats.org/officeDocument/2006/relationships/customXml" Target="../ink/ink85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82.png"/><Relationship Id="rId145" Type="http://schemas.openxmlformats.org/officeDocument/2006/relationships/customXml" Target="../ink/ink139.xml"/><Relationship Id="rId166" Type="http://schemas.openxmlformats.org/officeDocument/2006/relationships/image" Target="../media/image119.png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183.xml"/><Relationship Id="rId254" Type="http://schemas.openxmlformats.org/officeDocument/2006/relationships/image" Target="../media/image163.png"/><Relationship Id="rId28" Type="http://schemas.openxmlformats.org/officeDocument/2006/relationships/customXml" Target="../ink/ink80.xml"/><Relationship Id="rId49" Type="http://schemas.openxmlformats.org/officeDocument/2006/relationships/image" Target="../media/image61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155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178.xml"/><Relationship Id="rId244" Type="http://schemas.openxmlformats.org/officeDocument/2006/relationships/image" Target="../media/image158.png"/><Relationship Id="rId18" Type="http://schemas.openxmlformats.org/officeDocument/2006/relationships/customXml" Target="../ink/ink75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150.xml"/><Relationship Id="rId188" Type="http://schemas.openxmlformats.org/officeDocument/2006/relationships/image" Target="../media/image130.png"/><Relationship Id="rId71" Type="http://schemas.openxmlformats.org/officeDocument/2006/relationships/image" Target="../media/image72.png"/><Relationship Id="rId92" Type="http://schemas.openxmlformats.org/officeDocument/2006/relationships/customXml" Target="../ink/ink112.xml"/><Relationship Id="rId213" Type="http://schemas.openxmlformats.org/officeDocument/2006/relationships/customXml" Target="../ink/ink173.xml"/><Relationship Id="rId234" Type="http://schemas.openxmlformats.org/officeDocument/2006/relationships/image" Target="../media/image153.png"/><Relationship Id="rId2" Type="http://schemas.openxmlformats.org/officeDocument/2006/relationships/customXml" Target="../ink/ink67.xml"/><Relationship Id="rId29" Type="http://schemas.openxmlformats.org/officeDocument/2006/relationships/image" Target="../media/image51.png"/><Relationship Id="rId255" Type="http://schemas.openxmlformats.org/officeDocument/2006/relationships/customXml" Target="../ink/ink194.xml"/><Relationship Id="rId40" Type="http://schemas.openxmlformats.org/officeDocument/2006/relationships/customXml" Target="../ink/ink86.xml"/><Relationship Id="rId115" Type="http://schemas.openxmlformats.org/officeDocument/2006/relationships/image" Target="../media/image94.png"/><Relationship Id="rId136" Type="http://schemas.openxmlformats.org/officeDocument/2006/relationships/customXml" Target="../ink/ink134.xml"/><Relationship Id="rId157" Type="http://schemas.openxmlformats.org/officeDocument/2006/relationships/customXml" Target="../ink/ink145.xml"/><Relationship Id="rId178" Type="http://schemas.openxmlformats.org/officeDocument/2006/relationships/image" Target="../media/image125.png"/><Relationship Id="rId61" Type="http://schemas.openxmlformats.org/officeDocument/2006/relationships/image" Target="../media/image67.png"/><Relationship Id="rId82" Type="http://schemas.openxmlformats.org/officeDocument/2006/relationships/customXml" Target="../ink/ink107.xml"/><Relationship Id="rId199" Type="http://schemas.openxmlformats.org/officeDocument/2006/relationships/customXml" Target="../ink/ink166.xml"/><Relationship Id="rId203" Type="http://schemas.openxmlformats.org/officeDocument/2006/relationships/customXml" Target="../ink/ink168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189.xml"/><Relationship Id="rId266" Type="http://schemas.openxmlformats.org/officeDocument/2006/relationships/customXml" Target="../ink/ink200.xml"/><Relationship Id="rId30" Type="http://schemas.openxmlformats.org/officeDocument/2006/relationships/customXml" Target="../ink/ink81.xml"/><Relationship Id="rId105" Type="http://schemas.openxmlformats.org/officeDocument/2006/relationships/image" Target="../media/image89.png"/><Relationship Id="rId126" Type="http://schemas.openxmlformats.org/officeDocument/2006/relationships/customXml" Target="../ink/ink129.xml"/><Relationship Id="rId147" Type="http://schemas.openxmlformats.org/officeDocument/2006/relationships/customXml" Target="../ink/ink140.xml"/><Relationship Id="rId168" Type="http://schemas.openxmlformats.org/officeDocument/2006/relationships/image" Target="../media/image120.png"/><Relationship Id="rId51" Type="http://schemas.openxmlformats.org/officeDocument/2006/relationships/image" Target="../media/image62.png"/><Relationship Id="rId72" Type="http://schemas.openxmlformats.org/officeDocument/2006/relationships/customXml" Target="../ink/ink102.xml"/><Relationship Id="rId93" Type="http://schemas.openxmlformats.org/officeDocument/2006/relationships/image" Target="../media/image83.png"/><Relationship Id="rId189" Type="http://schemas.openxmlformats.org/officeDocument/2006/relationships/customXml" Target="../ink/ink161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184.xml"/><Relationship Id="rId256" Type="http://schemas.openxmlformats.org/officeDocument/2006/relationships/image" Target="../media/image164.png"/><Relationship Id="rId116" Type="http://schemas.openxmlformats.org/officeDocument/2006/relationships/customXml" Target="../ink/ink124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20" Type="http://schemas.openxmlformats.org/officeDocument/2006/relationships/customXml" Target="../ink/ink76.xml"/><Relationship Id="rId41" Type="http://schemas.openxmlformats.org/officeDocument/2006/relationships/image" Target="../media/image57.png"/><Relationship Id="rId62" Type="http://schemas.openxmlformats.org/officeDocument/2006/relationships/customXml" Target="../ink/ink97.xml"/><Relationship Id="rId83" Type="http://schemas.openxmlformats.org/officeDocument/2006/relationships/image" Target="../media/image78.png"/><Relationship Id="rId179" Type="http://schemas.openxmlformats.org/officeDocument/2006/relationships/customXml" Target="../ink/ink156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179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106" Type="http://schemas.openxmlformats.org/officeDocument/2006/relationships/customXml" Target="../ink/ink119.xml"/><Relationship Id="rId127" Type="http://schemas.openxmlformats.org/officeDocument/2006/relationships/image" Target="../media/image100.png"/><Relationship Id="rId10" Type="http://schemas.openxmlformats.org/officeDocument/2006/relationships/customXml" Target="../ink/ink71.xml"/><Relationship Id="rId31" Type="http://schemas.openxmlformats.org/officeDocument/2006/relationships/image" Target="../media/image52.png"/><Relationship Id="rId52" Type="http://schemas.openxmlformats.org/officeDocument/2006/relationships/customXml" Target="../ink/ink92.xml"/><Relationship Id="rId73" Type="http://schemas.openxmlformats.org/officeDocument/2006/relationships/image" Target="../media/image73.png"/><Relationship Id="rId94" Type="http://schemas.openxmlformats.org/officeDocument/2006/relationships/customXml" Target="../ink/ink113.xml"/><Relationship Id="rId148" Type="http://schemas.openxmlformats.org/officeDocument/2006/relationships/image" Target="../media/image110.png"/><Relationship Id="rId169" Type="http://schemas.openxmlformats.org/officeDocument/2006/relationships/customXml" Target="../ink/ink151.xml"/><Relationship Id="rId4" Type="http://schemas.openxmlformats.org/officeDocument/2006/relationships/customXml" Target="../ink/ink68.xml"/><Relationship Id="rId180" Type="http://schemas.openxmlformats.org/officeDocument/2006/relationships/image" Target="../media/image126.png"/><Relationship Id="rId215" Type="http://schemas.openxmlformats.org/officeDocument/2006/relationships/customXml" Target="../ink/ink174.xml"/><Relationship Id="rId236" Type="http://schemas.openxmlformats.org/officeDocument/2006/relationships/image" Target="../media/image154.png"/><Relationship Id="rId257" Type="http://schemas.openxmlformats.org/officeDocument/2006/relationships/customXml" Target="../ink/ink195.xml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91" Type="http://schemas.openxmlformats.org/officeDocument/2006/relationships/customXml" Target="../ink/ink162.xml"/><Relationship Id="rId205" Type="http://schemas.openxmlformats.org/officeDocument/2006/relationships/customXml" Target="../ink/ink169.xml"/><Relationship Id="rId247" Type="http://schemas.openxmlformats.org/officeDocument/2006/relationships/customXml" Target="../ink/ink190.xml"/><Relationship Id="rId107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99" Type="http://schemas.openxmlformats.org/officeDocument/2006/relationships/image" Target="../media/image18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282.xml"/><Relationship Id="rId324" Type="http://schemas.openxmlformats.org/officeDocument/2006/relationships/customXml" Target="../ink/ink36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337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41.png"/><Relationship Id="rId181" Type="http://schemas.openxmlformats.org/officeDocument/2006/relationships/customXml" Target="../ink/ink293.xml"/><Relationship Id="rId237" Type="http://schemas.openxmlformats.org/officeDocument/2006/relationships/customXml" Target="../ink/ink321.xml"/><Relationship Id="rId279" Type="http://schemas.openxmlformats.org/officeDocument/2006/relationships/image" Target="../media/image175.png"/><Relationship Id="rId43" Type="http://schemas.openxmlformats.org/officeDocument/2006/relationships/image" Target="../media/image58.png"/><Relationship Id="rId139" Type="http://schemas.openxmlformats.org/officeDocument/2006/relationships/image" Target="../media/image106.png"/><Relationship Id="rId290" Type="http://schemas.openxmlformats.org/officeDocument/2006/relationships/customXml" Target="../ink/ink348.xml"/><Relationship Id="rId304" Type="http://schemas.openxmlformats.org/officeDocument/2006/relationships/image" Target="../media/image187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48" Type="http://schemas.openxmlformats.org/officeDocument/2006/relationships/image" Target="../media/image160.png"/><Relationship Id="rId12" Type="http://schemas.openxmlformats.org/officeDocument/2006/relationships/customXml" Target="../ink/ink208.xml"/><Relationship Id="rId108" Type="http://schemas.openxmlformats.org/officeDocument/2006/relationships/customXml" Target="../ink/ink256.xml"/><Relationship Id="rId315" Type="http://schemas.openxmlformats.org/officeDocument/2006/relationships/customXml" Target="../ink/ink361.xml"/><Relationship Id="rId54" Type="http://schemas.openxmlformats.org/officeDocument/2006/relationships/customXml" Target="../ink/ink229.xml"/><Relationship Id="rId96" Type="http://schemas.openxmlformats.org/officeDocument/2006/relationships/customXml" Target="../ink/ink250.xml"/><Relationship Id="rId161" Type="http://schemas.openxmlformats.org/officeDocument/2006/relationships/customXml" Target="../ink/ink283.xml"/><Relationship Id="rId217" Type="http://schemas.openxmlformats.org/officeDocument/2006/relationships/customXml" Target="../ink/ink311.xml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338.xml"/><Relationship Id="rId326" Type="http://schemas.openxmlformats.org/officeDocument/2006/relationships/customXml" Target="../ink/ink367.xml"/><Relationship Id="rId65" Type="http://schemas.openxmlformats.org/officeDocument/2006/relationships/image" Target="../media/image69.png"/><Relationship Id="rId130" Type="http://schemas.openxmlformats.org/officeDocument/2006/relationships/customXml" Target="../ink/ink267.xml"/><Relationship Id="rId172" Type="http://schemas.openxmlformats.org/officeDocument/2006/relationships/image" Target="../media/image122.png"/><Relationship Id="rId228" Type="http://schemas.openxmlformats.org/officeDocument/2006/relationships/image" Target="../media/image150.png"/><Relationship Id="rId281" Type="http://schemas.openxmlformats.org/officeDocument/2006/relationships/image" Target="../media/image176.png"/><Relationship Id="rId34" Type="http://schemas.openxmlformats.org/officeDocument/2006/relationships/customXml" Target="../ink/ink219.xml"/><Relationship Id="rId76" Type="http://schemas.openxmlformats.org/officeDocument/2006/relationships/customXml" Target="../ink/ink240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294.xml"/><Relationship Id="rId218" Type="http://schemas.openxmlformats.org/officeDocument/2006/relationships/image" Target="../media/image145.png"/><Relationship Id="rId239" Type="http://schemas.openxmlformats.org/officeDocument/2006/relationships/customXml" Target="../ink/ink322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92" Type="http://schemas.openxmlformats.org/officeDocument/2006/relationships/customXml" Target="../ink/ink349.xml"/><Relationship Id="rId306" Type="http://schemas.openxmlformats.org/officeDocument/2006/relationships/image" Target="../media/image188.png"/><Relationship Id="rId24" Type="http://schemas.openxmlformats.org/officeDocument/2006/relationships/customXml" Target="../ink/ink214.xml"/><Relationship Id="rId45" Type="http://schemas.openxmlformats.org/officeDocument/2006/relationships/image" Target="../media/image59.png"/><Relationship Id="rId66" Type="http://schemas.openxmlformats.org/officeDocument/2006/relationships/customXml" Target="../ink/ink235.xml"/><Relationship Id="rId87" Type="http://schemas.openxmlformats.org/officeDocument/2006/relationships/image" Target="../media/image80.png"/><Relationship Id="rId110" Type="http://schemas.openxmlformats.org/officeDocument/2006/relationships/customXml" Target="../ink/ink257.xml"/><Relationship Id="rId131" Type="http://schemas.openxmlformats.org/officeDocument/2006/relationships/image" Target="../media/image102.png"/><Relationship Id="rId327" Type="http://schemas.openxmlformats.org/officeDocument/2006/relationships/image" Target="../media/image198.png"/><Relationship Id="rId152" Type="http://schemas.openxmlformats.org/officeDocument/2006/relationships/image" Target="../media/image112.png"/><Relationship Id="rId173" Type="http://schemas.openxmlformats.org/officeDocument/2006/relationships/customXml" Target="../ink/ink289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317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209.xml"/><Relationship Id="rId35" Type="http://schemas.openxmlformats.org/officeDocument/2006/relationships/image" Target="../media/image54.png"/><Relationship Id="rId56" Type="http://schemas.openxmlformats.org/officeDocument/2006/relationships/customXml" Target="../ink/ink230.xml"/><Relationship Id="rId77" Type="http://schemas.openxmlformats.org/officeDocument/2006/relationships/image" Target="../media/image75.png"/><Relationship Id="rId100" Type="http://schemas.openxmlformats.org/officeDocument/2006/relationships/customXml" Target="../ink/ink252.xml"/><Relationship Id="rId282" Type="http://schemas.openxmlformats.org/officeDocument/2006/relationships/customXml" Target="../ink/ink344.xml"/><Relationship Id="rId317" Type="http://schemas.openxmlformats.org/officeDocument/2006/relationships/customXml" Target="../ink/ink362.xml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97.png"/><Relationship Id="rId142" Type="http://schemas.openxmlformats.org/officeDocument/2006/relationships/customXml" Target="../ink/ink273.xml"/><Relationship Id="rId163" Type="http://schemas.openxmlformats.org/officeDocument/2006/relationships/customXml" Target="../ink/ink284.xml"/><Relationship Id="rId184" Type="http://schemas.openxmlformats.org/officeDocument/2006/relationships/image" Target="../media/image128.png"/><Relationship Id="rId219" Type="http://schemas.openxmlformats.org/officeDocument/2006/relationships/customXml" Target="../ink/ink312.xml"/><Relationship Id="rId230" Type="http://schemas.openxmlformats.org/officeDocument/2006/relationships/image" Target="../media/image151.png"/><Relationship Id="rId251" Type="http://schemas.openxmlformats.org/officeDocument/2006/relationships/customXml" Target="../ink/ink328.xml"/><Relationship Id="rId25" Type="http://schemas.openxmlformats.org/officeDocument/2006/relationships/image" Target="../media/image50.png"/><Relationship Id="rId46" Type="http://schemas.openxmlformats.org/officeDocument/2006/relationships/customXml" Target="../ink/ink225.xml"/><Relationship Id="rId67" Type="http://schemas.openxmlformats.org/officeDocument/2006/relationships/image" Target="../media/image70.png"/><Relationship Id="rId272" Type="http://schemas.openxmlformats.org/officeDocument/2006/relationships/customXml" Target="../ink/ink339.xml"/><Relationship Id="rId293" Type="http://schemas.openxmlformats.org/officeDocument/2006/relationships/image" Target="../media/image182.png"/><Relationship Id="rId307" Type="http://schemas.openxmlformats.org/officeDocument/2006/relationships/customXml" Target="../ink/ink357.xml"/><Relationship Id="rId88" Type="http://schemas.openxmlformats.org/officeDocument/2006/relationships/customXml" Target="../ink/ink246.xml"/><Relationship Id="rId111" Type="http://schemas.openxmlformats.org/officeDocument/2006/relationships/image" Target="../media/image92.png"/><Relationship Id="rId132" Type="http://schemas.openxmlformats.org/officeDocument/2006/relationships/customXml" Target="../ink/ink268.xml"/><Relationship Id="rId153" Type="http://schemas.openxmlformats.org/officeDocument/2006/relationships/customXml" Target="../ink/ink279.xml"/><Relationship Id="rId174" Type="http://schemas.openxmlformats.org/officeDocument/2006/relationships/image" Target="../media/image123.png"/><Relationship Id="rId195" Type="http://schemas.openxmlformats.org/officeDocument/2006/relationships/customXml" Target="../ink/ink300.xml"/><Relationship Id="rId209" Type="http://schemas.openxmlformats.org/officeDocument/2006/relationships/customXml" Target="../ink/ink307.xml"/><Relationship Id="rId220" Type="http://schemas.openxmlformats.org/officeDocument/2006/relationships/image" Target="../media/image146.png"/><Relationship Id="rId241" Type="http://schemas.openxmlformats.org/officeDocument/2006/relationships/customXml" Target="../ink/ink323.xml"/><Relationship Id="rId15" Type="http://schemas.openxmlformats.org/officeDocument/2006/relationships/image" Target="../media/image45.png"/><Relationship Id="rId36" Type="http://schemas.openxmlformats.org/officeDocument/2006/relationships/customXml" Target="../ink/ink220.xml"/><Relationship Id="rId57" Type="http://schemas.openxmlformats.org/officeDocument/2006/relationships/image" Target="../media/image65.png"/><Relationship Id="rId262" Type="http://schemas.openxmlformats.org/officeDocument/2006/relationships/customXml" Target="../ink/ink334.xml"/><Relationship Id="rId283" Type="http://schemas.openxmlformats.org/officeDocument/2006/relationships/image" Target="../media/image177.png"/><Relationship Id="rId318" Type="http://schemas.openxmlformats.org/officeDocument/2006/relationships/image" Target="../media/image194.png"/><Relationship Id="rId78" Type="http://schemas.openxmlformats.org/officeDocument/2006/relationships/customXml" Target="../ink/ink241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263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295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215.xml"/><Relationship Id="rId231" Type="http://schemas.openxmlformats.org/officeDocument/2006/relationships/customXml" Target="../ink/ink318.xml"/><Relationship Id="rId252" Type="http://schemas.openxmlformats.org/officeDocument/2006/relationships/image" Target="../media/image162.png"/><Relationship Id="rId273" Type="http://schemas.openxmlformats.org/officeDocument/2006/relationships/image" Target="../media/image172.png"/><Relationship Id="rId294" Type="http://schemas.openxmlformats.org/officeDocument/2006/relationships/customXml" Target="../ink/ink350.xml"/><Relationship Id="rId308" Type="http://schemas.openxmlformats.org/officeDocument/2006/relationships/image" Target="../media/image189.png"/><Relationship Id="rId47" Type="http://schemas.openxmlformats.org/officeDocument/2006/relationships/image" Target="../media/image60.png"/><Relationship Id="rId68" Type="http://schemas.openxmlformats.org/officeDocument/2006/relationships/customXml" Target="../ink/ink236.xml"/><Relationship Id="rId89" Type="http://schemas.openxmlformats.org/officeDocument/2006/relationships/image" Target="../media/image81.png"/><Relationship Id="rId112" Type="http://schemas.openxmlformats.org/officeDocument/2006/relationships/customXml" Target="../ink/ink258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290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210.xml"/><Relationship Id="rId221" Type="http://schemas.openxmlformats.org/officeDocument/2006/relationships/customXml" Target="../ink/ink313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284" Type="http://schemas.openxmlformats.org/officeDocument/2006/relationships/customXml" Target="../ink/ink345.xml"/><Relationship Id="rId319" Type="http://schemas.openxmlformats.org/officeDocument/2006/relationships/customXml" Target="../ink/ink363.xml"/><Relationship Id="rId37" Type="http://schemas.openxmlformats.org/officeDocument/2006/relationships/image" Target="../media/image55.png"/><Relationship Id="rId58" Type="http://schemas.openxmlformats.org/officeDocument/2006/relationships/customXml" Target="../ink/ink231.xml"/><Relationship Id="rId79" Type="http://schemas.openxmlformats.org/officeDocument/2006/relationships/image" Target="../media/image76.png"/><Relationship Id="rId102" Type="http://schemas.openxmlformats.org/officeDocument/2006/relationships/customXml" Target="../ink/ink253.xml"/><Relationship Id="rId123" Type="http://schemas.openxmlformats.org/officeDocument/2006/relationships/image" Target="../media/image98.png"/><Relationship Id="rId144" Type="http://schemas.openxmlformats.org/officeDocument/2006/relationships/customXml" Target="../ink/ink274.xml"/><Relationship Id="rId90" Type="http://schemas.openxmlformats.org/officeDocument/2006/relationships/customXml" Target="../ink/ink247.xml"/><Relationship Id="rId165" Type="http://schemas.openxmlformats.org/officeDocument/2006/relationships/customXml" Target="../ink/ink285.xml"/><Relationship Id="rId186" Type="http://schemas.openxmlformats.org/officeDocument/2006/relationships/image" Target="../media/image129.png"/><Relationship Id="rId211" Type="http://schemas.openxmlformats.org/officeDocument/2006/relationships/customXml" Target="../ink/ink308.xml"/><Relationship Id="rId232" Type="http://schemas.openxmlformats.org/officeDocument/2006/relationships/image" Target="../media/image152.png"/><Relationship Id="rId253" Type="http://schemas.openxmlformats.org/officeDocument/2006/relationships/customXml" Target="../ink/ink329.xml"/><Relationship Id="rId274" Type="http://schemas.openxmlformats.org/officeDocument/2006/relationships/customXml" Target="../ink/ink340.xml"/><Relationship Id="rId295" Type="http://schemas.openxmlformats.org/officeDocument/2006/relationships/image" Target="../media/image183.png"/><Relationship Id="rId309" Type="http://schemas.openxmlformats.org/officeDocument/2006/relationships/customXml" Target="../ink/ink358.xml"/><Relationship Id="rId27" Type="http://schemas.openxmlformats.org/officeDocument/2006/relationships/image" Target="../media/image34.png"/><Relationship Id="rId48" Type="http://schemas.openxmlformats.org/officeDocument/2006/relationships/customXml" Target="../ink/ink226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269.xml"/><Relationship Id="rId320" Type="http://schemas.openxmlformats.org/officeDocument/2006/relationships/image" Target="../media/image195.png"/><Relationship Id="rId80" Type="http://schemas.openxmlformats.org/officeDocument/2006/relationships/customXml" Target="../ink/ink242.xml"/><Relationship Id="rId155" Type="http://schemas.openxmlformats.org/officeDocument/2006/relationships/customXml" Target="../ink/ink280.xml"/><Relationship Id="rId176" Type="http://schemas.openxmlformats.org/officeDocument/2006/relationships/image" Target="../media/image124.png"/><Relationship Id="rId197" Type="http://schemas.openxmlformats.org/officeDocument/2006/relationships/customXml" Target="../ink/ink301.xml"/><Relationship Id="rId201" Type="http://schemas.openxmlformats.org/officeDocument/2006/relationships/customXml" Target="../ink/ink303.xml"/><Relationship Id="rId222" Type="http://schemas.openxmlformats.org/officeDocument/2006/relationships/image" Target="../media/image147.png"/><Relationship Id="rId243" Type="http://schemas.openxmlformats.org/officeDocument/2006/relationships/customXml" Target="../ink/ink324.xml"/><Relationship Id="rId264" Type="http://schemas.openxmlformats.org/officeDocument/2006/relationships/customXml" Target="../ink/ink335.xml"/><Relationship Id="rId285" Type="http://schemas.openxmlformats.org/officeDocument/2006/relationships/image" Target="../media/image178.png"/><Relationship Id="rId17" Type="http://schemas.openxmlformats.org/officeDocument/2006/relationships/image" Target="../media/image46.png"/><Relationship Id="rId38" Type="http://schemas.openxmlformats.org/officeDocument/2006/relationships/customXml" Target="../ink/ink221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264.xml"/><Relationship Id="rId310" Type="http://schemas.openxmlformats.org/officeDocument/2006/relationships/image" Target="../media/image190.png"/><Relationship Id="rId70" Type="http://schemas.openxmlformats.org/officeDocument/2006/relationships/customXml" Target="../ink/ink237.xml"/><Relationship Id="rId91" Type="http://schemas.openxmlformats.org/officeDocument/2006/relationships/image" Target="../media/image82.png"/><Relationship Id="rId145" Type="http://schemas.openxmlformats.org/officeDocument/2006/relationships/customXml" Target="../ink/ink275.xml"/><Relationship Id="rId166" Type="http://schemas.openxmlformats.org/officeDocument/2006/relationships/image" Target="../media/image119.png"/><Relationship Id="rId187" Type="http://schemas.openxmlformats.org/officeDocument/2006/relationships/customXml" Target="../ink/ink296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319.xml"/><Relationship Id="rId254" Type="http://schemas.openxmlformats.org/officeDocument/2006/relationships/image" Target="../media/image163.png"/><Relationship Id="rId28" Type="http://schemas.openxmlformats.org/officeDocument/2006/relationships/customXml" Target="../ink/ink216.xml"/><Relationship Id="rId49" Type="http://schemas.openxmlformats.org/officeDocument/2006/relationships/image" Target="../media/image61.png"/><Relationship Id="rId114" Type="http://schemas.openxmlformats.org/officeDocument/2006/relationships/customXml" Target="../ink/ink259.xml"/><Relationship Id="rId275" Type="http://schemas.openxmlformats.org/officeDocument/2006/relationships/image" Target="../media/image173.png"/><Relationship Id="rId296" Type="http://schemas.openxmlformats.org/officeDocument/2006/relationships/customXml" Target="../ink/ink351.xml"/><Relationship Id="rId300" Type="http://schemas.openxmlformats.org/officeDocument/2006/relationships/customXml" Target="../ink/ink353.xml"/><Relationship Id="rId60" Type="http://schemas.openxmlformats.org/officeDocument/2006/relationships/customXml" Target="../ink/ink232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291.xml"/><Relationship Id="rId198" Type="http://schemas.openxmlformats.org/officeDocument/2006/relationships/image" Target="../media/image135.png"/><Relationship Id="rId321" Type="http://schemas.openxmlformats.org/officeDocument/2006/relationships/customXml" Target="../ink/ink364.xml"/><Relationship Id="rId202" Type="http://schemas.openxmlformats.org/officeDocument/2006/relationships/image" Target="../media/image137.png"/><Relationship Id="rId223" Type="http://schemas.openxmlformats.org/officeDocument/2006/relationships/customXml" Target="../ink/ink314.xml"/><Relationship Id="rId244" Type="http://schemas.openxmlformats.org/officeDocument/2006/relationships/image" Target="../media/image158.png"/><Relationship Id="rId18" Type="http://schemas.openxmlformats.org/officeDocument/2006/relationships/customXml" Target="../ink/ink211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286" Type="http://schemas.openxmlformats.org/officeDocument/2006/relationships/customXml" Target="../ink/ink346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286.xml"/><Relationship Id="rId188" Type="http://schemas.openxmlformats.org/officeDocument/2006/relationships/image" Target="../media/image130.png"/><Relationship Id="rId311" Type="http://schemas.openxmlformats.org/officeDocument/2006/relationships/customXml" Target="../ink/ink359.xml"/><Relationship Id="rId71" Type="http://schemas.openxmlformats.org/officeDocument/2006/relationships/image" Target="../media/image72.png"/><Relationship Id="rId92" Type="http://schemas.openxmlformats.org/officeDocument/2006/relationships/customXml" Target="../ink/ink248.xml"/><Relationship Id="rId213" Type="http://schemas.openxmlformats.org/officeDocument/2006/relationships/customXml" Target="../ink/ink309.xml"/><Relationship Id="rId234" Type="http://schemas.openxmlformats.org/officeDocument/2006/relationships/image" Target="../media/image153.png"/><Relationship Id="rId2" Type="http://schemas.openxmlformats.org/officeDocument/2006/relationships/customXml" Target="../ink/ink203.xml"/><Relationship Id="rId29" Type="http://schemas.openxmlformats.org/officeDocument/2006/relationships/image" Target="../media/image51.png"/><Relationship Id="rId255" Type="http://schemas.openxmlformats.org/officeDocument/2006/relationships/customXml" Target="../ink/ink330.xml"/><Relationship Id="rId276" Type="http://schemas.openxmlformats.org/officeDocument/2006/relationships/customXml" Target="../ink/ink341.xml"/><Relationship Id="rId297" Type="http://schemas.openxmlformats.org/officeDocument/2006/relationships/image" Target="../media/image184.png"/><Relationship Id="rId40" Type="http://schemas.openxmlformats.org/officeDocument/2006/relationships/customXml" Target="../ink/ink222.xml"/><Relationship Id="rId115" Type="http://schemas.openxmlformats.org/officeDocument/2006/relationships/image" Target="../media/image94.png"/><Relationship Id="rId136" Type="http://schemas.openxmlformats.org/officeDocument/2006/relationships/customXml" Target="../ink/ink270.xml"/><Relationship Id="rId157" Type="http://schemas.openxmlformats.org/officeDocument/2006/relationships/customXml" Target="../ink/ink281.xml"/><Relationship Id="rId178" Type="http://schemas.openxmlformats.org/officeDocument/2006/relationships/image" Target="../media/image125.png"/><Relationship Id="rId301" Type="http://schemas.openxmlformats.org/officeDocument/2006/relationships/customXml" Target="../ink/ink354.xml"/><Relationship Id="rId322" Type="http://schemas.openxmlformats.org/officeDocument/2006/relationships/customXml" Target="../ink/ink365.xml"/><Relationship Id="rId61" Type="http://schemas.openxmlformats.org/officeDocument/2006/relationships/image" Target="../media/image67.png"/><Relationship Id="rId82" Type="http://schemas.openxmlformats.org/officeDocument/2006/relationships/customXml" Target="../ink/ink243.xml"/><Relationship Id="rId199" Type="http://schemas.openxmlformats.org/officeDocument/2006/relationships/customXml" Target="../ink/ink302.xml"/><Relationship Id="rId203" Type="http://schemas.openxmlformats.org/officeDocument/2006/relationships/customXml" Target="../ink/ink304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325.xml"/><Relationship Id="rId266" Type="http://schemas.openxmlformats.org/officeDocument/2006/relationships/customXml" Target="../ink/ink336.xml"/><Relationship Id="rId287" Type="http://schemas.openxmlformats.org/officeDocument/2006/relationships/image" Target="../media/image179.png"/><Relationship Id="rId30" Type="http://schemas.openxmlformats.org/officeDocument/2006/relationships/customXml" Target="../ink/ink217.xml"/><Relationship Id="rId105" Type="http://schemas.openxmlformats.org/officeDocument/2006/relationships/image" Target="../media/image89.png"/><Relationship Id="rId126" Type="http://schemas.openxmlformats.org/officeDocument/2006/relationships/customXml" Target="../ink/ink265.xml"/><Relationship Id="rId147" Type="http://schemas.openxmlformats.org/officeDocument/2006/relationships/customXml" Target="../ink/ink276.xml"/><Relationship Id="rId168" Type="http://schemas.openxmlformats.org/officeDocument/2006/relationships/image" Target="../media/image120.png"/><Relationship Id="rId312" Type="http://schemas.openxmlformats.org/officeDocument/2006/relationships/image" Target="../media/image191.png"/><Relationship Id="rId51" Type="http://schemas.openxmlformats.org/officeDocument/2006/relationships/image" Target="../media/image62.png"/><Relationship Id="rId72" Type="http://schemas.openxmlformats.org/officeDocument/2006/relationships/customXml" Target="../ink/ink238.xml"/><Relationship Id="rId93" Type="http://schemas.openxmlformats.org/officeDocument/2006/relationships/image" Target="../media/image83.png"/><Relationship Id="rId189" Type="http://schemas.openxmlformats.org/officeDocument/2006/relationships/customXml" Target="../ink/ink297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320.xml"/><Relationship Id="rId256" Type="http://schemas.openxmlformats.org/officeDocument/2006/relationships/image" Target="../media/image164.png"/><Relationship Id="rId277" Type="http://schemas.openxmlformats.org/officeDocument/2006/relationships/image" Target="../media/image174.png"/><Relationship Id="rId298" Type="http://schemas.openxmlformats.org/officeDocument/2006/relationships/customXml" Target="../ink/ink352.xml"/><Relationship Id="rId116" Type="http://schemas.openxmlformats.org/officeDocument/2006/relationships/customXml" Target="../ink/ink260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302" Type="http://schemas.openxmlformats.org/officeDocument/2006/relationships/image" Target="../media/image186.png"/><Relationship Id="rId323" Type="http://schemas.openxmlformats.org/officeDocument/2006/relationships/image" Target="../media/image196.png"/><Relationship Id="rId20" Type="http://schemas.openxmlformats.org/officeDocument/2006/relationships/customXml" Target="../ink/ink212.xml"/><Relationship Id="rId41" Type="http://schemas.openxmlformats.org/officeDocument/2006/relationships/image" Target="../media/image57.png"/><Relationship Id="rId62" Type="http://schemas.openxmlformats.org/officeDocument/2006/relationships/customXml" Target="../ink/ink233.xml"/><Relationship Id="rId83" Type="http://schemas.openxmlformats.org/officeDocument/2006/relationships/image" Target="../media/image78.png"/><Relationship Id="rId179" Type="http://schemas.openxmlformats.org/officeDocument/2006/relationships/customXml" Target="../ink/ink292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315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288" Type="http://schemas.openxmlformats.org/officeDocument/2006/relationships/customXml" Target="../ink/ink347.xml"/><Relationship Id="rId106" Type="http://schemas.openxmlformats.org/officeDocument/2006/relationships/customXml" Target="../ink/ink255.xml"/><Relationship Id="rId127" Type="http://schemas.openxmlformats.org/officeDocument/2006/relationships/image" Target="../media/image100.png"/><Relationship Id="rId313" Type="http://schemas.openxmlformats.org/officeDocument/2006/relationships/customXml" Target="../ink/ink360.xml"/><Relationship Id="rId10" Type="http://schemas.openxmlformats.org/officeDocument/2006/relationships/customXml" Target="../ink/ink207.xml"/><Relationship Id="rId31" Type="http://schemas.openxmlformats.org/officeDocument/2006/relationships/image" Target="../media/image52.png"/><Relationship Id="rId52" Type="http://schemas.openxmlformats.org/officeDocument/2006/relationships/customXml" Target="../ink/ink228.xml"/><Relationship Id="rId73" Type="http://schemas.openxmlformats.org/officeDocument/2006/relationships/image" Target="../media/image73.png"/><Relationship Id="rId94" Type="http://schemas.openxmlformats.org/officeDocument/2006/relationships/customXml" Target="../ink/ink249.xml"/><Relationship Id="rId148" Type="http://schemas.openxmlformats.org/officeDocument/2006/relationships/image" Target="../media/image110.png"/><Relationship Id="rId169" Type="http://schemas.openxmlformats.org/officeDocument/2006/relationships/customXml" Target="../ink/ink287.xml"/><Relationship Id="rId4" Type="http://schemas.openxmlformats.org/officeDocument/2006/relationships/customXml" Target="../ink/ink204.xml"/><Relationship Id="rId180" Type="http://schemas.openxmlformats.org/officeDocument/2006/relationships/image" Target="../media/image126.png"/><Relationship Id="rId215" Type="http://schemas.openxmlformats.org/officeDocument/2006/relationships/customXml" Target="../ink/ink310.xml"/><Relationship Id="rId236" Type="http://schemas.openxmlformats.org/officeDocument/2006/relationships/image" Target="../media/image154.png"/><Relationship Id="rId257" Type="http://schemas.openxmlformats.org/officeDocument/2006/relationships/customXml" Target="../ink/ink331.xml"/><Relationship Id="rId278" Type="http://schemas.openxmlformats.org/officeDocument/2006/relationships/customXml" Target="../ink/ink342.xml"/><Relationship Id="rId303" Type="http://schemas.openxmlformats.org/officeDocument/2006/relationships/customXml" Target="../ink/ink355.xml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customXml" Target="../ink/ink298.xml"/><Relationship Id="rId205" Type="http://schemas.openxmlformats.org/officeDocument/2006/relationships/customXml" Target="../ink/ink305.xml"/><Relationship Id="rId247" Type="http://schemas.openxmlformats.org/officeDocument/2006/relationships/customXml" Target="../ink/ink326.xml"/><Relationship Id="rId107" Type="http://schemas.openxmlformats.org/officeDocument/2006/relationships/image" Target="../media/image90.png"/><Relationship Id="rId289" Type="http://schemas.openxmlformats.org/officeDocument/2006/relationships/image" Target="../media/image180.png"/><Relationship Id="rId11" Type="http://schemas.openxmlformats.org/officeDocument/2006/relationships/image" Target="../media/image26.png"/><Relationship Id="rId53" Type="http://schemas.openxmlformats.org/officeDocument/2006/relationships/image" Target="../media/image63.png"/><Relationship Id="rId149" Type="http://schemas.openxmlformats.org/officeDocument/2006/relationships/customXml" Target="../ink/ink277.xml"/><Relationship Id="rId314" Type="http://schemas.openxmlformats.org/officeDocument/2006/relationships/image" Target="../media/image192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216" Type="http://schemas.openxmlformats.org/officeDocument/2006/relationships/image" Target="../media/image144.png"/><Relationship Id="rId258" Type="http://schemas.openxmlformats.org/officeDocument/2006/relationships/customXml" Target="../ink/ink332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Relationship Id="rId325" Type="http://schemas.openxmlformats.org/officeDocument/2006/relationships/image" Target="../media/image197.png"/><Relationship Id="rId171" Type="http://schemas.openxmlformats.org/officeDocument/2006/relationships/customXml" Target="../ink/ink288.xml"/><Relationship Id="rId227" Type="http://schemas.openxmlformats.org/officeDocument/2006/relationships/customXml" Target="../ink/ink316.xml"/><Relationship Id="rId269" Type="http://schemas.openxmlformats.org/officeDocument/2006/relationships/image" Target="../media/image170.png"/><Relationship Id="rId33" Type="http://schemas.openxmlformats.org/officeDocument/2006/relationships/image" Target="../media/image53.png"/><Relationship Id="rId129" Type="http://schemas.openxmlformats.org/officeDocument/2006/relationships/image" Target="../media/image101.png"/><Relationship Id="rId280" Type="http://schemas.openxmlformats.org/officeDocument/2006/relationships/customXml" Target="../ink/ink343.xml"/><Relationship Id="rId75" Type="http://schemas.openxmlformats.org/officeDocument/2006/relationships/image" Target="../media/image74.png"/><Relationship Id="rId140" Type="http://schemas.openxmlformats.org/officeDocument/2006/relationships/customXml" Target="../ink/ink272.xml"/><Relationship Id="rId182" Type="http://schemas.openxmlformats.org/officeDocument/2006/relationships/image" Target="../media/image127.png"/><Relationship Id="rId6" Type="http://schemas.openxmlformats.org/officeDocument/2006/relationships/customXml" Target="../ink/ink205.xml"/><Relationship Id="rId238" Type="http://schemas.openxmlformats.org/officeDocument/2006/relationships/image" Target="../media/image155.png"/><Relationship Id="rId291" Type="http://schemas.openxmlformats.org/officeDocument/2006/relationships/image" Target="../media/image181.png"/><Relationship Id="rId305" Type="http://schemas.openxmlformats.org/officeDocument/2006/relationships/customXml" Target="../ink/ink356.xml"/><Relationship Id="rId44" Type="http://schemas.openxmlformats.org/officeDocument/2006/relationships/customXml" Target="../ink/ink224.xml"/><Relationship Id="rId86" Type="http://schemas.openxmlformats.org/officeDocument/2006/relationships/customXml" Target="../ink/ink245.xml"/><Relationship Id="rId151" Type="http://schemas.openxmlformats.org/officeDocument/2006/relationships/customXml" Target="../ink/ink278.xml"/><Relationship Id="rId193" Type="http://schemas.openxmlformats.org/officeDocument/2006/relationships/customXml" Target="../ink/ink299.xml"/><Relationship Id="rId207" Type="http://schemas.openxmlformats.org/officeDocument/2006/relationships/customXml" Target="../ink/ink306.xml"/><Relationship Id="rId249" Type="http://schemas.openxmlformats.org/officeDocument/2006/relationships/customXml" Target="../ink/ink327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333.xml"/><Relationship Id="rId316" Type="http://schemas.openxmlformats.org/officeDocument/2006/relationships/image" Target="../media/image193.png"/><Relationship Id="rId55" Type="http://schemas.openxmlformats.org/officeDocument/2006/relationships/image" Target="../media/image64.png"/><Relationship Id="rId97" Type="http://schemas.openxmlformats.org/officeDocument/2006/relationships/image" Target="../media/image85.png"/><Relationship Id="rId120" Type="http://schemas.openxmlformats.org/officeDocument/2006/relationships/customXml" Target="../ink/ink26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84.xml"/><Relationship Id="rId7" Type="http://schemas.openxmlformats.org/officeDocument/2006/relationships/image" Target="../media/image24.png"/><Relationship Id="rId12" Type="http://schemas.openxmlformats.org/officeDocument/2006/relationships/customXml" Target="../ink/ink373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26.png"/><Relationship Id="rId24" Type="http://schemas.openxmlformats.org/officeDocument/2006/relationships/customXml" Target="../ink/ink379.xml"/><Relationship Id="rId32" Type="http://schemas.openxmlformats.org/officeDocument/2006/relationships/customXml" Target="../ink/ink38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81.xml"/><Relationship Id="rId10" Type="http://schemas.openxmlformats.org/officeDocument/2006/relationships/customXml" Target="../ink/ink372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69.xml"/><Relationship Id="rId9" Type="http://schemas.openxmlformats.org/officeDocument/2006/relationships/image" Target="../media/image25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34.png"/><Relationship Id="rId30" Type="http://schemas.openxmlformats.org/officeDocument/2006/relationships/customXml" Target="../ink/ink382.xml"/><Relationship Id="rId35" Type="http://schemas.openxmlformats.org/officeDocument/2006/relationships/image" Target="../media/image39.png"/><Relationship Id="rId8" Type="http://schemas.openxmlformats.org/officeDocument/2006/relationships/customXml" Target="../ink/ink37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93.xml"/><Relationship Id="rId26" Type="http://schemas.openxmlformats.org/officeDocument/2006/relationships/customXml" Target="../ink/ink397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01.xml"/><Relationship Id="rId7" Type="http://schemas.openxmlformats.org/officeDocument/2006/relationships/image" Target="../media/image24.png"/><Relationship Id="rId12" Type="http://schemas.openxmlformats.org/officeDocument/2006/relationships/customXml" Target="../ink/ink390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26.png"/><Relationship Id="rId24" Type="http://schemas.openxmlformats.org/officeDocument/2006/relationships/customXml" Target="../ink/ink396.xml"/><Relationship Id="rId32" Type="http://schemas.openxmlformats.org/officeDocument/2006/relationships/customXml" Target="../ink/ink40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86.xml"/><Relationship Id="rId9" Type="http://schemas.openxmlformats.org/officeDocument/2006/relationships/image" Target="../media/image25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Relationship Id="rId27" Type="http://schemas.openxmlformats.org/officeDocument/2006/relationships/image" Target="../media/image34.png"/><Relationship Id="rId30" Type="http://schemas.openxmlformats.org/officeDocument/2006/relationships/customXml" Target="../ink/ink399.xml"/><Relationship Id="rId35" Type="http://schemas.openxmlformats.org/officeDocument/2006/relationships/image" Target="../media/image39.png"/><Relationship Id="rId8" Type="http://schemas.openxmlformats.org/officeDocument/2006/relationships/customXml" Target="../ink/ink38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customXml" Target="../ink/ink410.xml"/><Relationship Id="rId26" Type="http://schemas.openxmlformats.org/officeDocument/2006/relationships/customXml" Target="../ink/ink414.xml"/><Relationship Id="rId3" Type="http://schemas.openxmlformats.org/officeDocument/2006/relationships/image" Target="../media/image199.png"/><Relationship Id="rId21" Type="http://schemas.openxmlformats.org/officeDocument/2006/relationships/image" Target="../media/image208.png"/><Relationship Id="rId34" Type="http://schemas.openxmlformats.org/officeDocument/2006/relationships/customXml" Target="../ink/ink418.xml"/><Relationship Id="rId7" Type="http://schemas.openxmlformats.org/officeDocument/2006/relationships/image" Target="../media/image201.png"/><Relationship Id="rId12" Type="http://schemas.openxmlformats.org/officeDocument/2006/relationships/customXml" Target="../ink/ink407.xml"/><Relationship Id="rId17" Type="http://schemas.openxmlformats.org/officeDocument/2006/relationships/image" Target="../media/image206.png"/><Relationship Id="rId25" Type="http://schemas.openxmlformats.org/officeDocument/2006/relationships/image" Target="../media/image210.png"/><Relationship Id="rId33" Type="http://schemas.openxmlformats.org/officeDocument/2006/relationships/image" Target="../media/image214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1.xml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203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5" Type="http://schemas.openxmlformats.org/officeDocument/2006/relationships/image" Target="../media/image200.png"/><Relationship Id="rId15" Type="http://schemas.openxmlformats.org/officeDocument/2006/relationships/image" Target="../media/image205.png"/><Relationship Id="rId23" Type="http://schemas.openxmlformats.org/officeDocument/2006/relationships/image" Target="../media/image209.png"/><Relationship Id="rId28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image" Target="../media/image207.png"/><Relationship Id="rId31" Type="http://schemas.openxmlformats.org/officeDocument/2006/relationships/image" Target="../media/image213.png"/><Relationship Id="rId4" Type="http://schemas.openxmlformats.org/officeDocument/2006/relationships/customXml" Target="../ink/ink403.xml"/><Relationship Id="rId9" Type="http://schemas.openxmlformats.org/officeDocument/2006/relationships/image" Target="../media/image202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211.png"/><Relationship Id="rId30" Type="http://schemas.openxmlformats.org/officeDocument/2006/relationships/customXml" Target="../ink/ink416.xml"/><Relationship Id="rId35" Type="http://schemas.openxmlformats.org/officeDocument/2006/relationships/image" Target="../media/image215.png"/><Relationship Id="rId8" Type="http://schemas.openxmlformats.org/officeDocument/2006/relationships/customXml" Target="../ink/ink4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27.xml"/><Relationship Id="rId26" Type="http://schemas.openxmlformats.org/officeDocument/2006/relationships/customXml" Target="../ink/ink43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35.xml"/><Relationship Id="rId7" Type="http://schemas.openxmlformats.org/officeDocument/2006/relationships/image" Target="../media/image24.png"/><Relationship Id="rId12" Type="http://schemas.openxmlformats.org/officeDocument/2006/relationships/customXml" Target="../ink/ink42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0" Type="http://schemas.openxmlformats.org/officeDocument/2006/relationships/customXml" Target="../ink/ink42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1.xml"/><Relationship Id="rId11" Type="http://schemas.openxmlformats.org/officeDocument/2006/relationships/image" Target="../media/image26.png"/><Relationship Id="rId24" Type="http://schemas.openxmlformats.org/officeDocument/2006/relationships/customXml" Target="../ink/ink430.xml"/><Relationship Id="rId32" Type="http://schemas.openxmlformats.org/officeDocument/2006/relationships/customXml" Target="../ink/ink43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32.xml"/><Relationship Id="rId10" Type="http://schemas.openxmlformats.org/officeDocument/2006/relationships/customXml" Target="../ink/ink42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20.xml"/><Relationship Id="rId9" Type="http://schemas.openxmlformats.org/officeDocument/2006/relationships/image" Target="../media/image25.png"/><Relationship Id="rId14" Type="http://schemas.openxmlformats.org/officeDocument/2006/relationships/customXml" Target="../ink/ink425.xml"/><Relationship Id="rId22" Type="http://schemas.openxmlformats.org/officeDocument/2006/relationships/customXml" Target="../ink/ink429.xml"/><Relationship Id="rId27" Type="http://schemas.openxmlformats.org/officeDocument/2006/relationships/image" Target="../media/image34.png"/><Relationship Id="rId30" Type="http://schemas.openxmlformats.org/officeDocument/2006/relationships/customXml" Target="../ink/ink433.xml"/><Relationship Id="rId35" Type="http://schemas.openxmlformats.org/officeDocument/2006/relationships/image" Target="../media/image39.png"/><Relationship Id="rId8" Type="http://schemas.openxmlformats.org/officeDocument/2006/relationships/customXml" Target="../ink/ink42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52.xml"/><Relationship Id="rId7" Type="http://schemas.openxmlformats.org/officeDocument/2006/relationships/image" Target="../media/image24.png"/><Relationship Id="rId12" Type="http://schemas.openxmlformats.org/officeDocument/2006/relationships/customXml" Target="../ink/ink44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8.xml"/><Relationship Id="rId11" Type="http://schemas.openxmlformats.org/officeDocument/2006/relationships/image" Target="../media/image26.png"/><Relationship Id="rId24" Type="http://schemas.openxmlformats.org/officeDocument/2006/relationships/customXml" Target="../ink/ink447.xml"/><Relationship Id="rId32" Type="http://schemas.openxmlformats.org/officeDocument/2006/relationships/customXml" Target="../ink/ink45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49.xml"/><Relationship Id="rId10" Type="http://schemas.openxmlformats.org/officeDocument/2006/relationships/customXml" Target="../ink/ink44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37.xml"/><Relationship Id="rId9" Type="http://schemas.openxmlformats.org/officeDocument/2006/relationships/image" Target="../media/image25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34.png"/><Relationship Id="rId30" Type="http://schemas.openxmlformats.org/officeDocument/2006/relationships/customXml" Target="../ink/ink450.xml"/><Relationship Id="rId35" Type="http://schemas.openxmlformats.org/officeDocument/2006/relationships/image" Target="../media/image39.png"/><Relationship Id="rId8" Type="http://schemas.openxmlformats.org/officeDocument/2006/relationships/customXml" Target="../ink/ink43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61.xml"/><Relationship Id="rId26" Type="http://schemas.openxmlformats.org/officeDocument/2006/relationships/customXml" Target="../ink/ink46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69.xml"/><Relationship Id="rId7" Type="http://schemas.openxmlformats.org/officeDocument/2006/relationships/image" Target="../media/image24.png"/><Relationship Id="rId12" Type="http://schemas.openxmlformats.org/officeDocument/2006/relationships/customXml" Target="../ink/ink45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5.xml"/><Relationship Id="rId11" Type="http://schemas.openxmlformats.org/officeDocument/2006/relationships/image" Target="../media/image26.png"/><Relationship Id="rId24" Type="http://schemas.openxmlformats.org/officeDocument/2006/relationships/customXml" Target="../ink/ink464.xml"/><Relationship Id="rId32" Type="http://schemas.openxmlformats.org/officeDocument/2006/relationships/customXml" Target="../ink/ink46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6.xml"/><Relationship Id="rId10" Type="http://schemas.openxmlformats.org/officeDocument/2006/relationships/customXml" Target="../ink/ink45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54.xml"/><Relationship Id="rId9" Type="http://schemas.openxmlformats.org/officeDocument/2006/relationships/image" Target="../media/image25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image" Target="../media/image34.png"/><Relationship Id="rId30" Type="http://schemas.openxmlformats.org/officeDocument/2006/relationships/customXml" Target="../ink/ink467.xml"/><Relationship Id="rId35" Type="http://schemas.openxmlformats.org/officeDocument/2006/relationships/image" Target="../media/image39.png"/><Relationship Id="rId8" Type="http://schemas.openxmlformats.org/officeDocument/2006/relationships/customXml" Target="../ink/ink456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78.xml"/><Relationship Id="rId26" Type="http://schemas.openxmlformats.org/officeDocument/2006/relationships/customXml" Target="../ink/ink482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86.xml"/><Relationship Id="rId7" Type="http://schemas.openxmlformats.org/officeDocument/2006/relationships/image" Target="../media/image24.png"/><Relationship Id="rId12" Type="http://schemas.openxmlformats.org/officeDocument/2006/relationships/customXml" Target="../ink/ink47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70.xml"/><Relationship Id="rId16" Type="http://schemas.openxmlformats.org/officeDocument/2006/relationships/customXml" Target="../ink/ink477.xml"/><Relationship Id="rId20" Type="http://schemas.openxmlformats.org/officeDocument/2006/relationships/customXml" Target="../ink/ink47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2.xml"/><Relationship Id="rId11" Type="http://schemas.openxmlformats.org/officeDocument/2006/relationships/image" Target="../media/image26.png"/><Relationship Id="rId24" Type="http://schemas.openxmlformats.org/officeDocument/2006/relationships/customXml" Target="../ink/ink481.xml"/><Relationship Id="rId32" Type="http://schemas.openxmlformats.org/officeDocument/2006/relationships/customXml" Target="../ink/ink485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83.xml"/><Relationship Id="rId10" Type="http://schemas.openxmlformats.org/officeDocument/2006/relationships/customXml" Target="../ink/ink474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71.xml"/><Relationship Id="rId9" Type="http://schemas.openxmlformats.org/officeDocument/2006/relationships/image" Target="../media/image25.png"/><Relationship Id="rId14" Type="http://schemas.openxmlformats.org/officeDocument/2006/relationships/customXml" Target="../ink/ink476.xml"/><Relationship Id="rId22" Type="http://schemas.openxmlformats.org/officeDocument/2006/relationships/customXml" Target="../ink/ink480.xml"/><Relationship Id="rId27" Type="http://schemas.openxmlformats.org/officeDocument/2006/relationships/image" Target="../media/image34.png"/><Relationship Id="rId30" Type="http://schemas.openxmlformats.org/officeDocument/2006/relationships/customXml" Target="../ink/ink484.xml"/><Relationship Id="rId35" Type="http://schemas.openxmlformats.org/officeDocument/2006/relationships/image" Target="../media/image39.png"/><Relationship Id="rId8" Type="http://schemas.openxmlformats.org/officeDocument/2006/relationships/customXml" Target="../ink/ink47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95.xml"/><Relationship Id="rId26" Type="http://schemas.openxmlformats.org/officeDocument/2006/relationships/customXml" Target="../ink/ink499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03.xml"/><Relationship Id="rId7" Type="http://schemas.openxmlformats.org/officeDocument/2006/relationships/image" Target="../media/image24.png"/><Relationship Id="rId12" Type="http://schemas.openxmlformats.org/officeDocument/2006/relationships/customXml" Target="../ink/ink49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87.xml"/><Relationship Id="rId16" Type="http://schemas.openxmlformats.org/officeDocument/2006/relationships/customXml" Target="../ink/ink494.xml"/><Relationship Id="rId20" Type="http://schemas.openxmlformats.org/officeDocument/2006/relationships/customXml" Target="../ink/ink49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9.xml"/><Relationship Id="rId11" Type="http://schemas.openxmlformats.org/officeDocument/2006/relationships/image" Target="../media/image26.png"/><Relationship Id="rId24" Type="http://schemas.openxmlformats.org/officeDocument/2006/relationships/customXml" Target="../ink/ink498.xml"/><Relationship Id="rId32" Type="http://schemas.openxmlformats.org/officeDocument/2006/relationships/customXml" Target="../ink/ink502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00.xml"/><Relationship Id="rId10" Type="http://schemas.openxmlformats.org/officeDocument/2006/relationships/customXml" Target="../ink/ink491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88.xml"/><Relationship Id="rId9" Type="http://schemas.openxmlformats.org/officeDocument/2006/relationships/image" Target="../media/image25.png"/><Relationship Id="rId14" Type="http://schemas.openxmlformats.org/officeDocument/2006/relationships/customXml" Target="../ink/ink493.xml"/><Relationship Id="rId22" Type="http://schemas.openxmlformats.org/officeDocument/2006/relationships/customXml" Target="../ink/ink497.xml"/><Relationship Id="rId27" Type="http://schemas.openxmlformats.org/officeDocument/2006/relationships/image" Target="../media/image34.png"/><Relationship Id="rId30" Type="http://schemas.openxmlformats.org/officeDocument/2006/relationships/customXml" Target="../ink/ink501.xml"/><Relationship Id="rId35" Type="http://schemas.openxmlformats.org/officeDocument/2006/relationships/image" Target="../media/image39.png"/><Relationship Id="rId8" Type="http://schemas.openxmlformats.org/officeDocument/2006/relationships/customXml" Target="../ink/ink490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12.xml"/><Relationship Id="rId26" Type="http://schemas.openxmlformats.org/officeDocument/2006/relationships/customXml" Target="../ink/ink516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20.xml"/><Relationship Id="rId7" Type="http://schemas.openxmlformats.org/officeDocument/2006/relationships/image" Target="../media/image24.png"/><Relationship Id="rId12" Type="http://schemas.openxmlformats.org/officeDocument/2006/relationships/customXml" Target="../ink/ink509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04.xml"/><Relationship Id="rId16" Type="http://schemas.openxmlformats.org/officeDocument/2006/relationships/customXml" Target="../ink/ink511.xml"/><Relationship Id="rId20" Type="http://schemas.openxmlformats.org/officeDocument/2006/relationships/customXml" Target="../ink/ink513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6.xml"/><Relationship Id="rId11" Type="http://schemas.openxmlformats.org/officeDocument/2006/relationships/image" Target="../media/image26.png"/><Relationship Id="rId24" Type="http://schemas.openxmlformats.org/officeDocument/2006/relationships/customXml" Target="../ink/ink515.xml"/><Relationship Id="rId32" Type="http://schemas.openxmlformats.org/officeDocument/2006/relationships/customXml" Target="../ink/ink519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17.xml"/><Relationship Id="rId10" Type="http://schemas.openxmlformats.org/officeDocument/2006/relationships/customXml" Target="../ink/ink508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05.xml"/><Relationship Id="rId9" Type="http://schemas.openxmlformats.org/officeDocument/2006/relationships/image" Target="../media/image25.png"/><Relationship Id="rId14" Type="http://schemas.openxmlformats.org/officeDocument/2006/relationships/customXml" Target="../ink/ink510.xml"/><Relationship Id="rId22" Type="http://schemas.openxmlformats.org/officeDocument/2006/relationships/customXml" Target="../ink/ink514.xml"/><Relationship Id="rId27" Type="http://schemas.openxmlformats.org/officeDocument/2006/relationships/image" Target="../media/image34.png"/><Relationship Id="rId30" Type="http://schemas.openxmlformats.org/officeDocument/2006/relationships/customXml" Target="../ink/ink518.xml"/><Relationship Id="rId35" Type="http://schemas.openxmlformats.org/officeDocument/2006/relationships/image" Target="../media/image39.png"/><Relationship Id="rId8" Type="http://schemas.openxmlformats.org/officeDocument/2006/relationships/customXml" Target="../ink/ink50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29.xml"/><Relationship Id="rId26" Type="http://schemas.openxmlformats.org/officeDocument/2006/relationships/customXml" Target="../ink/ink533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37.xml"/><Relationship Id="rId7" Type="http://schemas.openxmlformats.org/officeDocument/2006/relationships/image" Target="../media/image24.png"/><Relationship Id="rId12" Type="http://schemas.openxmlformats.org/officeDocument/2006/relationships/customXml" Target="../ink/ink526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21.xml"/><Relationship Id="rId16" Type="http://schemas.openxmlformats.org/officeDocument/2006/relationships/customXml" Target="../ink/ink528.xml"/><Relationship Id="rId20" Type="http://schemas.openxmlformats.org/officeDocument/2006/relationships/customXml" Target="../ink/ink53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3.xml"/><Relationship Id="rId11" Type="http://schemas.openxmlformats.org/officeDocument/2006/relationships/image" Target="../media/image26.png"/><Relationship Id="rId24" Type="http://schemas.openxmlformats.org/officeDocument/2006/relationships/customXml" Target="../ink/ink532.xml"/><Relationship Id="rId32" Type="http://schemas.openxmlformats.org/officeDocument/2006/relationships/customXml" Target="../ink/ink536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34.xml"/><Relationship Id="rId10" Type="http://schemas.openxmlformats.org/officeDocument/2006/relationships/customXml" Target="../ink/ink525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22.xml"/><Relationship Id="rId9" Type="http://schemas.openxmlformats.org/officeDocument/2006/relationships/image" Target="../media/image25.png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34.png"/><Relationship Id="rId30" Type="http://schemas.openxmlformats.org/officeDocument/2006/relationships/customXml" Target="../ink/ink535.xml"/><Relationship Id="rId35" Type="http://schemas.openxmlformats.org/officeDocument/2006/relationships/image" Target="../media/image39.png"/><Relationship Id="rId8" Type="http://schemas.openxmlformats.org/officeDocument/2006/relationships/customXml" Target="../ink/ink52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6.xml"/><Relationship Id="rId26" Type="http://schemas.openxmlformats.org/officeDocument/2006/relationships/customXml" Target="../ink/ink550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54.xml"/><Relationship Id="rId7" Type="http://schemas.openxmlformats.org/officeDocument/2006/relationships/image" Target="../media/image24.png"/><Relationship Id="rId12" Type="http://schemas.openxmlformats.org/officeDocument/2006/relationships/customXml" Target="../ink/ink543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0" Type="http://schemas.openxmlformats.org/officeDocument/2006/relationships/customXml" Target="../ink/ink54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0.xml"/><Relationship Id="rId11" Type="http://schemas.openxmlformats.org/officeDocument/2006/relationships/image" Target="../media/image26.png"/><Relationship Id="rId24" Type="http://schemas.openxmlformats.org/officeDocument/2006/relationships/customXml" Target="../ink/ink549.xml"/><Relationship Id="rId32" Type="http://schemas.openxmlformats.org/officeDocument/2006/relationships/customXml" Target="../ink/ink55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51.xml"/><Relationship Id="rId10" Type="http://schemas.openxmlformats.org/officeDocument/2006/relationships/customXml" Target="../ink/ink542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39.xml"/><Relationship Id="rId9" Type="http://schemas.openxmlformats.org/officeDocument/2006/relationships/image" Target="../media/image25.png"/><Relationship Id="rId14" Type="http://schemas.openxmlformats.org/officeDocument/2006/relationships/customXml" Target="../ink/ink544.xml"/><Relationship Id="rId22" Type="http://schemas.openxmlformats.org/officeDocument/2006/relationships/customXml" Target="../ink/ink548.xml"/><Relationship Id="rId27" Type="http://schemas.openxmlformats.org/officeDocument/2006/relationships/image" Target="../media/image34.png"/><Relationship Id="rId30" Type="http://schemas.openxmlformats.org/officeDocument/2006/relationships/customXml" Target="../ink/ink552.xml"/><Relationship Id="rId35" Type="http://schemas.openxmlformats.org/officeDocument/2006/relationships/image" Target="../media/image39.png"/><Relationship Id="rId8" Type="http://schemas.openxmlformats.org/officeDocument/2006/relationships/customXml" Target="../ink/ink54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63.xml"/><Relationship Id="rId26" Type="http://schemas.openxmlformats.org/officeDocument/2006/relationships/customXml" Target="../ink/ink567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71.xml"/><Relationship Id="rId7" Type="http://schemas.openxmlformats.org/officeDocument/2006/relationships/image" Target="../media/image24.png"/><Relationship Id="rId12" Type="http://schemas.openxmlformats.org/officeDocument/2006/relationships/customXml" Target="../ink/ink560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55.xml"/><Relationship Id="rId16" Type="http://schemas.openxmlformats.org/officeDocument/2006/relationships/customXml" Target="../ink/ink562.xml"/><Relationship Id="rId20" Type="http://schemas.openxmlformats.org/officeDocument/2006/relationships/customXml" Target="../ink/ink564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7.xml"/><Relationship Id="rId11" Type="http://schemas.openxmlformats.org/officeDocument/2006/relationships/image" Target="../media/image26.png"/><Relationship Id="rId24" Type="http://schemas.openxmlformats.org/officeDocument/2006/relationships/customXml" Target="../ink/ink566.xml"/><Relationship Id="rId32" Type="http://schemas.openxmlformats.org/officeDocument/2006/relationships/customXml" Target="../ink/ink57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68.xml"/><Relationship Id="rId10" Type="http://schemas.openxmlformats.org/officeDocument/2006/relationships/customXml" Target="../ink/ink559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56.xml"/><Relationship Id="rId9" Type="http://schemas.openxmlformats.org/officeDocument/2006/relationships/image" Target="../media/image25.png"/><Relationship Id="rId14" Type="http://schemas.openxmlformats.org/officeDocument/2006/relationships/customXml" Target="../ink/ink561.xml"/><Relationship Id="rId22" Type="http://schemas.openxmlformats.org/officeDocument/2006/relationships/customXml" Target="../ink/ink565.xml"/><Relationship Id="rId27" Type="http://schemas.openxmlformats.org/officeDocument/2006/relationships/image" Target="../media/image34.png"/><Relationship Id="rId30" Type="http://schemas.openxmlformats.org/officeDocument/2006/relationships/customXml" Target="../ink/ink569.xml"/><Relationship Id="rId35" Type="http://schemas.openxmlformats.org/officeDocument/2006/relationships/image" Target="../media/image39.png"/><Relationship Id="rId8" Type="http://schemas.openxmlformats.org/officeDocument/2006/relationships/customXml" Target="../ink/ink55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80.xml"/><Relationship Id="rId26" Type="http://schemas.openxmlformats.org/officeDocument/2006/relationships/customXml" Target="../ink/ink584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88.xml"/><Relationship Id="rId7" Type="http://schemas.openxmlformats.org/officeDocument/2006/relationships/image" Target="../media/image24.png"/><Relationship Id="rId12" Type="http://schemas.openxmlformats.org/officeDocument/2006/relationships/customXml" Target="../ink/ink57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72.xml"/><Relationship Id="rId16" Type="http://schemas.openxmlformats.org/officeDocument/2006/relationships/customXml" Target="../ink/ink579.xml"/><Relationship Id="rId20" Type="http://schemas.openxmlformats.org/officeDocument/2006/relationships/customXml" Target="../ink/ink581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74.xml"/><Relationship Id="rId11" Type="http://schemas.openxmlformats.org/officeDocument/2006/relationships/image" Target="../media/image26.png"/><Relationship Id="rId24" Type="http://schemas.openxmlformats.org/officeDocument/2006/relationships/customXml" Target="../ink/ink583.xml"/><Relationship Id="rId32" Type="http://schemas.openxmlformats.org/officeDocument/2006/relationships/customXml" Target="../ink/ink587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85.xml"/><Relationship Id="rId10" Type="http://schemas.openxmlformats.org/officeDocument/2006/relationships/customXml" Target="../ink/ink57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73.xml"/><Relationship Id="rId9" Type="http://schemas.openxmlformats.org/officeDocument/2006/relationships/image" Target="../media/image25.png"/><Relationship Id="rId14" Type="http://schemas.openxmlformats.org/officeDocument/2006/relationships/customXml" Target="../ink/ink578.xml"/><Relationship Id="rId22" Type="http://schemas.openxmlformats.org/officeDocument/2006/relationships/customXml" Target="../ink/ink582.xml"/><Relationship Id="rId27" Type="http://schemas.openxmlformats.org/officeDocument/2006/relationships/image" Target="../media/image34.png"/><Relationship Id="rId30" Type="http://schemas.openxmlformats.org/officeDocument/2006/relationships/customXml" Target="../ink/ink586.xml"/><Relationship Id="rId35" Type="http://schemas.openxmlformats.org/officeDocument/2006/relationships/image" Target="../media/image39.png"/><Relationship Id="rId8" Type="http://schemas.openxmlformats.org/officeDocument/2006/relationships/customXml" Target="../ink/ink5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97.xml"/><Relationship Id="rId26" Type="http://schemas.openxmlformats.org/officeDocument/2006/relationships/customXml" Target="../ink/ink60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605.xml"/><Relationship Id="rId7" Type="http://schemas.openxmlformats.org/officeDocument/2006/relationships/image" Target="../media/image24.png"/><Relationship Id="rId12" Type="http://schemas.openxmlformats.org/officeDocument/2006/relationships/customXml" Target="../ink/ink59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89.xml"/><Relationship Id="rId16" Type="http://schemas.openxmlformats.org/officeDocument/2006/relationships/customXml" Target="../ink/ink596.xml"/><Relationship Id="rId20" Type="http://schemas.openxmlformats.org/officeDocument/2006/relationships/customXml" Target="../ink/ink59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1.xml"/><Relationship Id="rId11" Type="http://schemas.openxmlformats.org/officeDocument/2006/relationships/image" Target="../media/image26.png"/><Relationship Id="rId24" Type="http://schemas.openxmlformats.org/officeDocument/2006/relationships/customXml" Target="../ink/ink600.xml"/><Relationship Id="rId32" Type="http://schemas.openxmlformats.org/officeDocument/2006/relationships/customXml" Target="../ink/ink60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602.xml"/><Relationship Id="rId10" Type="http://schemas.openxmlformats.org/officeDocument/2006/relationships/customXml" Target="../ink/ink59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90.xml"/><Relationship Id="rId9" Type="http://schemas.openxmlformats.org/officeDocument/2006/relationships/image" Target="../media/image25.png"/><Relationship Id="rId14" Type="http://schemas.openxmlformats.org/officeDocument/2006/relationships/customXml" Target="../ink/ink595.xml"/><Relationship Id="rId22" Type="http://schemas.openxmlformats.org/officeDocument/2006/relationships/customXml" Target="../ink/ink599.xml"/><Relationship Id="rId27" Type="http://schemas.openxmlformats.org/officeDocument/2006/relationships/image" Target="../media/image34.png"/><Relationship Id="rId30" Type="http://schemas.openxmlformats.org/officeDocument/2006/relationships/customXml" Target="../ink/ink603.xml"/><Relationship Id="rId35" Type="http://schemas.openxmlformats.org/officeDocument/2006/relationships/image" Target="../media/image39.png"/><Relationship Id="rId8" Type="http://schemas.openxmlformats.org/officeDocument/2006/relationships/customXml" Target="../ink/ink5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606.xml"/><Relationship Id="rId20" Type="http://schemas.openxmlformats.org/officeDocument/2006/relationships/customXml" Target="../ink/ink607.xml"/><Relationship Id="rId1" Type="http://schemas.openxmlformats.org/officeDocument/2006/relationships/slideLayout" Target="../slideLayouts/slideLayout4.xml"/><Relationship Id="rId19" Type="http://schemas.openxmlformats.org/officeDocument/2006/relationships/image" Target="../media/image30.png"/><Relationship Id="rId35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Cache</a:t>
            </a:r>
          </a:p>
          <a:p>
            <a:endParaRPr lang="en-US" dirty="0"/>
          </a:p>
          <a:p>
            <a:r>
              <a:rPr lang="en-US" dirty="0">
                <a:latin typeface="AndesNeue Alt 2 Book" panose="00000500000000000000" pitchFamily="2" charset="0"/>
              </a:rPr>
              <a:t>While waiting, do fill the end-of-</a:t>
            </a:r>
            <a:r>
              <a:rPr lang="en-US" dirty="0" err="1">
                <a:latin typeface="AndesNeue Alt 2 Book" panose="00000500000000000000" pitchFamily="2" charset="0"/>
              </a:rPr>
              <a:t>sem</a:t>
            </a:r>
            <a:r>
              <a:rPr lang="en-US" dirty="0">
                <a:latin typeface="AndesNeue Alt 2 Book" panose="00000500000000000000" pitchFamily="2" charset="0"/>
              </a:rPr>
              <a:t> feedback</a:t>
            </a:r>
          </a:p>
          <a:p>
            <a:r>
              <a:rPr lang="en-US" dirty="0">
                <a:latin typeface="AndesNeue Alt 2 Book" panose="00000500000000000000" pitchFamily="2" charset="0"/>
                <a:hlinkClick r:id="rId2"/>
              </a:rPr>
              <a:t>https://blue.nus.edu.sg</a:t>
            </a:r>
            <a:r>
              <a:rPr lang="en-US" dirty="0">
                <a:latin typeface="AndesNeue Alt 2 Book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BFE07-AC6E-E034-68E8-351B6B36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D1D-D6CF-DFCD-9875-BEEE266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EE5D0-A597-6186-A246-69D67A83B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6223" y="3284229"/>
            <a:ext cx="8739554" cy="3519819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2585BEF-82EB-88B5-C004-E08E9AA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"/>
          <a:stretch/>
        </p:blipFill>
        <p:spPr>
          <a:xfrm>
            <a:off x="5124273" y="231136"/>
            <a:ext cx="3855671" cy="291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258FF-5A1F-1446-8761-3F727F1F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85" y="231136"/>
            <a:ext cx="4080269" cy="29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CB4E-A5AE-1791-A1F7-82977E8C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446-BF54-AEBC-F8E2-C1A22BF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00E9-C33D-B71D-E68F-3D74E7691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715395" y="1902982"/>
            <a:ext cx="5182978" cy="3924000"/>
          </a:xfr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05C0-73B8-E279-FF0F-F0AA17B85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444"/>
          <a:stretch/>
        </p:blipFill>
        <p:spPr>
          <a:xfrm>
            <a:off x="8666867" y="1132968"/>
            <a:ext cx="3144134" cy="54640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DB045-D6C2-7CCB-2F02-35E6F34D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40914"/>
            <a:ext cx="5480806" cy="3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350-3696-A6B7-F44E-1FD8225E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409-1EF9-2649-3425-3E1E64D1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1285-C541-EB4F-0A52-A481B7922D8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BC0AA7D-ACFE-ED9D-CC0D-46DE44FBB98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180193D-C0CB-86C6-9D13-21CCE949B7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0577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A8EE010-0E67-8C6B-BB0F-C285977CE2E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95C2-F83C-6011-3920-29838C92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C17-441F-3791-F8A8-F8135B6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52BF-A723-73BA-1AF4-CB51B92B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94AFF4-ED14-C9FA-F861-58B5A475121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E03B974-7D8F-F004-6CE2-57DCDEB704D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5CBC456-2875-7F26-A554-D85B7F5A71BB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C446D0B5-5F4D-3DDC-26CA-EAB4AB7A5EEC}"/>
              </a:ext>
            </a:extLst>
          </p:cNvPr>
          <p:cNvGraphicFramePr>
            <a:graphicFrameLocks/>
          </p:cNvGraphicFramePr>
          <p:nvPr/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7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CD0B-C583-7D8A-617E-EA3EB0B3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29F-48D0-AE67-B253-124E1627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560C-8EE6-87F5-012D-42A0F3D0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A9C03-3823-896B-86BC-B6585243C4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6FF792-BAE7-5F99-4C29-17CEAB7DBA5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AA79A-E277-D20B-02E9-FD5E41C56B8E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30B8FE-65E0-A19B-710A-3FA9EB9758B0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9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B8A12D-A5C4-64D1-395C-65EC1241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F0D-A716-F849-395F-817091E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D164-A5A8-7E54-7045-5860EF02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E94A7D-814E-17E7-A851-9DD2FD5BC6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831B401-AD11-FC38-282A-A143A39A8F4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0413BA-B71C-1460-4DD6-0AC80D6E21E6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6FEE7F3-96D7-67CE-C676-5AE5542E0099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FE9E8-6442-806D-5662-BBDB3D5F0749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00AB1E-3F24-AC1C-F7F6-B11A9868416E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11D1DE-7F8D-4781-B1D9-0729283AF99B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D4F5CF-265D-A675-6B11-9ED3C7985041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B4D9528-0EFC-A657-4342-6A550E0E61CD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DE09-BE26-4FFD-87D8-A1379FB5B36D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0E656A-538E-A5DD-990D-082618DFBBED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FCF6F0-B24D-BAA7-4620-3EB241FF1E8C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3B7E6-A757-40A2-88D1-0E7EA0A541E1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D3A34B8-13CD-02EC-BBEF-EAAA9A4CF17C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2E3ACD0-EA4A-F7C3-0AFA-4BB849ACAEA9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E82849-B321-FB13-F76F-8D2FEE1C2407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22F8DC-6806-240B-DFDA-1C95388C19DC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0CA6964-2658-F628-8B7F-3468A7C02E13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D7CF19-A0A2-C78B-BCB3-A6085F33519A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EF68166-A855-0DB7-D69E-B64B81601723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144BA4-80E9-DAE1-94C3-BC1999765594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8BB52EE-CA0C-FCC3-7089-EA26F2AEFEDD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718A2-8DF9-8937-C895-2053C3D8ED9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0067DF-83FE-8823-9DB9-0973B53756F4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271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D455DE-0D14-0387-C2E5-060B0524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B0-63C7-3D28-3FA2-2DF54B34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6468-A565-5505-A44B-025AED8D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F70A8-3D9C-CC27-D558-00E2B44418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1DC468A-B31F-EF0D-17CF-67D15DBE99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0B3467-E5DB-FE9F-CC34-D537D834345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E6CE76-A7DE-0928-08A4-F18819BD4DB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B13D8-6D8A-CFED-D09D-0D0EAE04E0E5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E5F30A-98E5-111C-0993-D8AD88029777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D136C-5FA8-84CE-54F3-04E6D0220404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E3386-3A6C-EDE9-F2F5-880CC7675994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B0A5A99-820C-3CDD-15EC-6099D1110FCB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8582A6-E7C7-1792-B150-19102A676C4A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0C2F2E-340A-1C05-3610-026192B0B4D2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CC70B1-FFBD-CE88-E697-9DEAFFFF2308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382506-00A0-F99A-1D86-47A2C759B5AA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98DA4E-9ED7-F45E-A2FA-8D1DC083D641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16D39C-20F3-B8C8-5C81-CD23F6084808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89941D-537F-AEEB-01AC-1CB963DBA116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95A35D-A5CB-BCA0-2136-5D47B7078202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553E9A-460C-0F3F-0F88-7BE33B23E1C4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0B27C6A-72DB-1DEB-E324-9C592615D020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60956B4-946B-FD2E-B2F7-DD4D33106D12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40A516-99F5-75C4-5DE1-48B5BACD94D9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4DEDFA-C198-A504-419B-F78099E0ADDF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AA3C691-E3C9-89C6-95F0-871AFFE8F03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89A4FA2-BA59-ECBD-095E-E40242087D96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8F4CFED-0A23-6944-100B-5FA8CF5A6DFC}"/>
              </a:ext>
            </a:extLst>
          </p:cNvPr>
          <p:cNvGrpSpPr/>
          <p:nvPr/>
        </p:nvGrpSpPr>
        <p:grpSpPr>
          <a:xfrm>
            <a:off x="8716234" y="5532474"/>
            <a:ext cx="2333520" cy="255600"/>
            <a:chOff x="8716234" y="5532474"/>
            <a:chExt cx="23335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14:cNvPr>
                <p14:cNvContentPartPr/>
                <p14:nvPr/>
              </p14:nvContentPartPr>
              <p14:xfrm>
                <a:off x="8716234" y="5589714"/>
                <a:ext cx="720360" cy="15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07594" y="5581074"/>
                  <a:ext cx="73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14:cNvPr>
                <p14:cNvContentPartPr/>
                <p14:nvPr/>
              </p14:nvContentPartPr>
              <p14:xfrm>
                <a:off x="10193314" y="5545434"/>
                <a:ext cx="856440" cy="16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4314" y="5536434"/>
                  <a:ext cx="87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14:cNvPr>
                <p14:cNvContentPartPr/>
                <p14:nvPr/>
              </p14:nvContentPartPr>
              <p14:xfrm>
                <a:off x="9459994" y="5574234"/>
                <a:ext cx="163800" cy="17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50994" y="5565594"/>
                  <a:ext cx="181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14:cNvPr>
                <p14:cNvContentPartPr/>
                <p14:nvPr/>
              </p14:nvContentPartPr>
              <p14:xfrm>
                <a:off x="9643234" y="5532474"/>
                <a:ext cx="93960" cy="200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34594" y="5523474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14:cNvPr>
                <p14:cNvContentPartPr/>
                <p14:nvPr/>
              </p14:nvContentPartPr>
              <p14:xfrm>
                <a:off x="9742594" y="5597994"/>
                <a:ext cx="17640" cy="10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33954" y="5589354"/>
                  <a:ext cx="35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14:cNvPr>
                <p14:cNvContentPartPr/>
                <p14:nvPr/>
              </p14:nvContentPartPr>
              <p14:xfrm>
                <a:off x="9758794" y="5586474"/>
                <a:ext cx="892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50154" y="5577834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1332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67154" y="5576034"/>
                  <a:ext cx="3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99360" cy="117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67154" y="5576034"/>
                  <a:ext cx="117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14:cNvPr>
                <p14:cNvContentPartPr/>
                <p14:nvPr/>
              </p14:nvContentPartPr>
              <p14:xfrm>
                <a:off x="9980554" y="5545074"/>
                <a:ext cx="102600" cy="243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1914" y="5536434"/>
                  <a:ext cx="1202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71CA80-5230-8B49-74C0-F4D7B18464DE}"/>
              </a:ext>
            </a:extLst>
          </p:cNvPr>
          <p:cNvGrpSpPr/>
          <p:nvPr/>
        </p:nvGrpSpPr>
        <p:grpSpPr>
          <a:xfrm>
            <a:off x="11092234" y="5515554"/>
            <a:ext cx="776880" cy="254160"/>
            <a:chOff x="11092234" y="5515554"/>
            <a:chExt cx="776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14:cNvPr>
                <p14:cNvContentPartPr/>
                <p14:nvPr/>
              </p14:nvContentPartPr>
              <p14:xfrm>
                <a:off x="11092234" y="5604834"/>
                <a:ext cx="127800" cy="11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83594" y="5595834"/>
                  <a:ext cx="145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14:cNvPr>
                <p14:cNvContentPartPr/>
                <p14:nvPr/>
              </p14:nvContentPartPr>
              <p14:xfrm>
                <a:off x="11265754" y="5561634"/>
                <a:ext cx="79200" cy="20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56754" y="5552994"/>
                  <a:ext cx="9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14:cNvPr>
                <p14:cNvContentPartPr/>
                <p14:nvPr/>
              </p14:nvContentPartPr>
              <p14:xfrm>
                <a:off x="11373754" y="5617794"/>
                <a:ext cx="13320" cy="114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65114" y="5609154"/>
                  <a:ext cx="30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14:cNvPr>
                <p14:cNvContentPartPr/>
                <p14:nvPr/>
              </p14:nvContentPartPr>
              <p14:xfrm>
                <a:off x="11386714" y="5611674"/>
                <a:ext cx="83520" cy="106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78074" y="5602674"/>
                  <a:ext cx="101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11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41154" y="5605914"/>
                  <a:ext cx="1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41154" y="560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14:cNvPr>
                <p14:cNvContentPartPr/>
                <p14:nvPr/>
              </p14:nvContentPartPr>
              <p14:xfrm>
                <a:off x="11549794" y="5537154"/>
                <a:ext cx="181800" cy="160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41154" y="5528154"/>
                  <a:ext cx="199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14:cNvPr>
                <p14:cNvContentPartPr/>
                <p14:nvPr/>
              </p14:nvContentPartPr>
              <p14:xfrm>
                <a:off x="11662834" y="5627874"/>
                <a:ext cx="6480" cy="123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654194" y="5618874"/>
                  <a:ext cx="2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14:cNvPr>
                <p14:cNvContentPartPr/>
                <p14:nvPr/>
              </p14:nvContentPartPr>
              <p14:xfrm>
                <a:off x="11668954" y="5515554"/>
                <a:ext cx="200160" cy="247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60314" y="5506914"/>
                  <a:ext cx="217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3CEEF51-5C0A-6EBA-0076-3B76A976D558}"/>
              </a:ext>
            </a:extLst>
          </p:cNvPr>
          <p:cNvGrpSpPr/>
          <p:nvPr/>
        </p:nvGrpSpPr>
        <p:grpSpPr>
          <a:xfrm>
            <a:off x="7216114" y="5545074"/>
            <a:ext cx="1033920" cy="151200"/>
            <a:chOff x="7216114" y="5545074"/>
            <a:chExt cx="103392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14:cNvPr>
                <p14:cNvContentPartPr/>
                <p14:nvPr/>
              </p14:nvContentPartPr>
              <p14:xfrm>
                <a:off x="7216114" y="5639754"/>
                <a:ext cx="1033920" cy="5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07114" y="5630754"/>
                  <a:ext cx="10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14:cNvPr>
                <p14:cNvContentPartPr/>
                <p14:nvPr/>
              </p14:nvContentPartPr>
              <p14:xfrm>
                <a:off x="7347154" y="5545074"/>
                <a:ext cx="815400" cy="32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38154" y="5536434"/>
                  <a:ext cx="83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14:cNvPr>
                <p14:cNvContentPartPr/>
                <p14:nvPr/>
              </p14:nvContentPartPr>
              <p14:xfrm>
                <a:off x="7509514" y="5616354"/>
                <a:ext cx="581040" cy="26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00514" y="5607354"/>
                  <a:ext cx="598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8265E3E-349A-8F95-E586-3D730784E4AA}"/>
              </a:ext>
            </a:extLst>
          </p:cNvPr>
          <p:cNvGrpSpPr/>
          <p:nvPr/>
        </p:nvGrpSpPr>
        <p:grpSpPr>
          <a:xfrm>
            <a:off x="6523114" y="5384154"/>
            <a:ext cx="536040" cy="226080"/>
            <a:chOff x="6523114" y="5384154"/>
            <a:chExt cx="536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14:cNvPr>
                <p14:cNvContentPartPr/>
                <p14:nvPr/>
              </p14:nvContentPartPr>
              <p14:xfrm>
                <a:off x="6523114" y="5446434"/>
                <a:ext cx="124560" cy="163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14114" y="5437794"/>
                  <a:ext cx="14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14:cNvPr>
                <p14:cNvContentPartPr/>
                <p14:nvPr/>
              </p14:nvContentPartPr>
              <p14:xfrm>
                <a:off x="6680794" y="5538594"/>
                <a:ext cx="75600" cy="6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71794" y="5529954"/>
                  <a:ext cx="93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14:cNvPr>
                <p14:cNvContentPartPr/>
                <p14:nvPr/>
              </p14:nvContentPartPr>
              <p14:xfrm>
                <a:off x="6658834" y="5510514"/>
                <a:ext cx="99360" cy="87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49834" y="5501874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14:cNvPr>
                <p14:cNvContentPartPr/>
                <p14:nvPr/>
              </p14:nvContentPartPr>
              <p14:xfrm>
                <a:off x="6817954" y="5482434"/>
                <a:ext cx="64800" cy="89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09314" y="5473794"/>
                  <a:ext cx="82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45034" y="5534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2232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45034" y="553499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14:cNvPr>
                <p14:cNvContentPartPr/>
                <p14:nvPr/>
              </p14:nvContentPartPr>
              <p14:xfrm>
                <a:off x="6818314" y="5384154"/>
                <a:ext cx="117000" cy="216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09314" y="5375514"/>
                  <a:ext cx="13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14:cNvPr>
                <p14:cNvContentPartPr/>
                <p14:nvPr/>
              </p14:nvContentPartPr>
              <p14:xfrm>
                <a:off x="6969874" y="5483514"/>
                <a:ext cx="89280" cy="11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61234" y="5474874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75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62722-2659-228D-B68D-55ADDAB8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3C6-69A6-B7C3-17FB-743B706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1175-AB21-38D9-DD1A-D1FD6B48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9812B-7947-0AF8-1A34-DF8958FD93E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8BE289-EBB7-F703-8F30-EFFC1E6AB8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A3FA10-B30E-AE4A-2DA3-0447087CBBE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B01532-F8D1-84C9-5C18-E62CD104BE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CFC295-137E-32DC-C099-E4BDD4A8EBC3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B8F520-EE0C-E804-1813-BCF79F2F59D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37A624-AAF4-4497-D015-8657D296CBAD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486BF8-C594-3121-873A-B54A397ACC7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3CB78B-3BA5-5AF9-FEE6-70B05530D8E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FB0278-7749-2B98-EF1F-3B76648E94A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A4885-0F4B-9E91-9E16-3242C778E48B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DC1052-AB05-97BD-ABD8-DB5B4B2D41CC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37C900-6BA3-03BF-56CB-0B3136DBE193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7958A8-0A9F-5DC9-6D6B-AB78F2DAD91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69D55F-68B7-1767-69F9-54A7EC1DBCE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8A3F78-1262-5B39-6A21-D5D2781EBD86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333E88-C675-7B80-8223-C56E57ED33E0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0A9EE6-96AE-9A81-820B-4E7C7C103FF3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2AEB3D-7A1B-4512-ECAC-D5677A16948C}"/>
              </a:ext>
            </a:extLst>
          </p:cNvPr>
          <p:cNvSpPr txBox="1"/>
          <p:nvPr/>
        </p:nvSpPr>
        <p:spPr>
          <a:xfrm>
            <a:off x="6229681" y="672011"/>
            <a:ext cx="5657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99D185-FC45-50E8-4024-178FC087E8F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76FA7-6B90-AE50-FF46-3BB7929151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78751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1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1888-0F8A-4782-AA72-5512B140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0100-8965-5F11-ACE0-4E7462E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69CD-7105-0233-14DD-B179F247E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DD666-ADC9-88DE-35DB-D4871B2FF81B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3629C4-FFF5-2238-AF50-80028375DDE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E2AD1E-0463-9C9D-65B4-E2A8D9C72C8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000F27-78C4-5950-1FAE-C536564D75B3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0A8EB7-28F4-17D8-9854-B924463E9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5FA399-6F55-3FC3-9F82-8733F26A2E4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402C0E-D3A2-274B-063A-33D8A61FAE6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A8AE1B-DEDA-975F-4896-34215C16524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99DD0A-9566-57F5-D082-CBA358922314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C12C95-A966-BC15-3D7E-D2DA92D6CA1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E8E9046-3699-CFEB-D826-987234F26687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6A3185-CE69-9685-5899-0F9123C97BC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96C15-2695-5300-10DE-6D24BEC05FF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D6FDBE-55BF-EBED-159B-25159BFC2AD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B1621A-A344-A7C3-3CEF-A3E616DCDA06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CC5708-3719-ACF1-BF63-F78373D8878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BDA6-286D-9564-9A2A-465FC0C81F0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2314B0-9F79-DC20-526D-68C3DDB58AD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15A0A8-8BBF-7FB2-5308-A77FEF2CDF0B}"/>
              </a:ext>
            </a:extLst>
          </p:cNvPr>
          <p:cNvSpPr txBox="1"/>
          <p:nvPr/>
        </p:nvSpPr>
        <p:spPr>
          <a:xfrm>
            <a:off x="6229681" y="672011"/>
            <a:ext cx="56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>
                <a:sym typeface="Wingdings" panose="05000000000000000000" pitchFamily="2" charset="2"/>
              </a:rPr>
              <a:t>lw cold miss (1008); lw cold miss (4018); sw hit (1004)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C7655E-C671-BF5C-F48C-3EC128418D36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F9292F-E70F-E630-C036-B452886AB9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79389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3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3E01-CC2C-7DC4-DA14-5718CA16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4544-8E14-D3AD-C567-59A25674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B839-EF4D-B694-AEF5-F06CD406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A8E70-6EC6-A08D-4150-DAC76AC18063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CF8BC-862A-45DE-7BBF-20C8B73E117C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0BDFE1-FC5F-458E-D50A-E3158F9138E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0BDFE1-FC5F-458E-D50A-E3158F9138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A21873-B4EA-4715-D3F3-5F5CE63EBF5F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A21873-B4EA-4715-D3F3-5F5CE63EB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44DEF2-CDC1-89B1-45A2-791B0019730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44DEF2-CDC1-89B1-45A2-791B001973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29B266-B811-FF51-0030-0AD81C88C410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29B266-B811-FF51-0030-0AD81C88C4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04985A-EDD3-4288-C34C-ABCACB6482F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04985A-EDD3-4288-C34C-ABCACB6482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B63383-8742-089F-0F85-9CA704F347E9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B63383-8742-089F-0F85-9CA704F347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832D80-A934-7408-916E-F9009F23D75A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832D80-A934-7408-916E-F9009F23D7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2A7091-8CA4-59E4-51B7-C51536D2F1B2}"/>
              </a:ext>
            </a:extLst>
          </p:cNvPr>
          <p:cNvSpPr txBox="1"/>
          <p:nvPr/>
        </p:nvSpPr>
        <p:spPr>
          <a:xfrm>
            <a:off x="6229681" y="672011"/>
            <a:ext cx="565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>
                <a:sym typeface="Wingdings" panose="05000000000000000000" pitchFamily="2" charset="2"/>
              </a:rPr>
              <a:t>lw cold miss (1008); lw cold miss (4018); sw hit (1004)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D2B38D-205D-BDDC-6CD6-9900F567D3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8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5F16-A5C1-38A1-3C3A-E50804D0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FC54-D56C-B0E6-E152-8C55C9A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Errata / Additional info for pipelining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A652-A52B-0DA6-DAD5-F989EC00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/>
              <a:t>! For exams ! (Checked with Prof. Anandha on Wed)</a:t>
            </a:r>
          </a:p>
          <a:p>
            <a:r>
              <a:rPr lang="en-SG"/>
              <a:t>For non-ideal pipeline with branching:</a:t>
            </a:r>
          </a:p>
          <a:p>
            <a:pPr lvl="1"/>
            <a:r>
              <a:rPr lang="en-SG"/>
              <a:t>Resolution stages: MEM (default), ID (early)</a:t>
            </a:r>
          </a:p>
          <a:p>
            <a:pPr lvl="1"/>
            <a:r>
              <a:rPr lang="en-SG"/>
              <a:t>Branch prediction: no prediction, predict not taken (default), predict taken</a:t>
            </a:r>
          </a:p>
          <a:p>
            <a:pPr lvl="1"/>
            <a:r>
              <a:rPr lang="en-SG"/>
              <a:t>Reordering of instructions: no reordering unless otherwise mentioned</a:t>
            </a:r>
          </a:p>
          <a:p>
            <a:r>
              <a:rPr lang="en-SG" u="sng"/>
              <a:t>You have the option to ask in exam if you think an assumption is not stated clearly</a:t>
            </a:r>
          </a:p>
          <a:p>
            <a:pPr lvl="1"/>
            <a:endParaRPr lang="en-SG" u="sng" dirty="0"/>
          </a:p>
        </p:txBody>
      </p:sp>
    </p:spTree>
    <p:extLst>
      <p:ext uri="{BB962C8B-B14F-4D97-AF65-F5344CB8AC3E}">
        <p14:creationId xmlns:p14="http://schemas.microsoft.com/office/powerpoint/2010/main" val="10618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8301-A6A6-28F2-DEF3-F3E86FC9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7B12-F67A-CE3B-B376-F6BCC800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4572-645B-973C-4F96-581C7316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07AA6-EC07-E4DA-2E2E-EF9075A4BFC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51EE4-950C-04D5-625F-E2359ACC5A18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7C3CE2-7694-F8F1-BE8C-179D6FA1654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0B7565-062D-9D6A-46B9-DC2470621370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145031-E595-E993-6F00-A22D2E4ABB4E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473E14-440C-EF61-A910-E9831CE041C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B5EFB3-CD6C-D6C7-FE3B-F71A3A68DB5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E59CAF-E7B9-F111-FDD9-517F27ACB21B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C884B6-BF9B-F15C-0A4A-3E3CA271D38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360899-149A-5CE3-00EB-4998882AEE38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E55C3-65DA-AB52-CC1D-B00337EF7ACA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C5BFD7-6B75-829C-39BA-B4F6D61F4B80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846EF2-EE93-D956-ACB6-2EEFFC377DE6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34846B-FDCE-4A33-CF8C-52A62766D40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979DE-9970-7AE6-0C75-C67E13FA54E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245DDD-A2ED-1A80-A573-E3DE8861CBF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508794-0F10-12AB-8FA0-217F98E62C94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ABB206-EAEF-9D3D-4BC8-A95B907A5FFC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E1B1E8-32C6-6884-CAEA-B4E2909BD9C2}"/>
              </a:ext>
            </a:extLst>
          </p:cNvPr>
          <p:cNvSpPr txBox="1"/>
          <p:nvPr/>
        </p:nvSpPr>
        <p:spPr>
          <a:xfrm>
            <a:off x="6229681" y="672011"/>
            <a:ext cx="56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961085-D829-424D-09C1-4EE1B8C3127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71679F-0E6B-5FD2-B0E9-2DB28D7AE87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0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023C-09E0-ED9D-634A-EAD09F19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BC56-5C46-BBA5-D782-DDC90181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3A61-3F83-3DB7-DD87-21982778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37C15C-87D4-148A-8DD7-04D8D3E8B268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F0E22-1C88-68BC-BC2F-E3A805448EA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252125-2780-F628-E43B-51B5FD09500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683EB3-D722-10E0-532F-113A4C11EA5C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244FA0-69C8-CFAE-2B23-D1C517F93A6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967FC2-C46D-6ECE-FE75-BF26EE0E6882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1C5611-B0EB-0B66-6382-43388D8549A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A40042-5B7F-0422-8B2E-D7CB6594F128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CD9255-A653-CA29-3DBD-9A4FF2C7260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BFD45-1CF1-A479-DA85-4D549544DE4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7B9E-5E6D-9C3F-DCE1-2AADEB5E3266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5A0D24-822A-0D85-99EA-6C1BE8B63E1A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413182-D671-425E-4EC5-5EDE50009B1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12C1F8-F21E-EF84-AF3C-141123F66F79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CD1CCC-F7CF-FD2C-ED8F-340D599C596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731CF0-3160-2820-0C6E-DBE1DB6E2A3F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2F3BD0-CCA5-D83A-4B20-936759CA7D45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40D131-E84E-D2F8-4BBB-62EBB3F0338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16CA49-4B5F-8D67-EA7F-32893E4229C9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EE6438-BCD8-3D55-3656-936F9F44C60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1C869A-A0EC-0596-F0F6-6CF3968689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6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B3B9-C3F0-163D-A545-627DE388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4BD8-311E-1363-9925-B2D94CB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9D9-656E-D5F9-5706-DAB9DF55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B757A-107E-4BDD-BDDD-38348C87267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4F6526-E156-6185-D2D9-60CB4879803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13F9A-AEF1-18BF-3A3E-EA7A089E826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DE75A-D279-06ED-F4ED-058AF024C9D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B30D1C-2CD7-0108-B3F7-B32E29B80C28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DD7020-74B7-4358-1EA9-0ABBBDFB8DF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F25E8-C96E-752A-FE33-95DDD437993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B33FAC-3C76-4008-35BC-2B81E010858A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875502-3528-D172-6CD0-8D61F3DF895D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3FC096-0766-AE64-FA87-44FEF2F9704C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E5F9EDC-6C47-D79C-7F2C-5D09E4DACC74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5E6AC7-1F61-C5D8-BC3F-FA43B5D7CFA9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D3876D-E4D5-FCA7-1781-10381DFAC377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A6B8A7-916B-705D-7BBA-C855E94E699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30A1ED-136F-ADFD-1DB8-0769237A087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31A10-FA00-9D3C-75C1-1964986296AB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12C6DB-D55C-2BA6-98DB-2F387DD74C5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26368D-0CD1-69AB-8B7A-39844D300B9C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3FD272-787E-CA38-A533-EC28AC83E69B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C9AC65-CC80-B724-6A7B-A28AC375E2F2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9EAD9D-DABC-09DD-7363-6BD37057C1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46693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8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22E6-05ED-A8D3-2F2E-36D1B069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4B7B-7AB2-2BEF-3C88-D978D270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469F-E7C3-1E43-B5B5-6CC8589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6CB77F-7559-4547-C50A-6217726FF4B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90DD38-7699-2648-B5A6-CEB58E38D15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BF4EA0-1F8D-7D52-81E9-8F44FE7D480D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D23392-7A19-EA54-9551-DC4271168BE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BB4ED0-9C4C-4041-AAE5-2C6C2D48448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F8DA41-4D55-1AC4-BA85-0F9F0ECE314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A95F95-3EB5-B8F6-742C-808BC2C4697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B0EF3-2324-3C96-5F24-DDA866E9FC0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F409D4-4255-0E14-C671-FD91DB6F0409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D7954F-9AAF-E3F8-CB13-754A1833186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C2C46E4-4602-7DA6-E8EE-9DA5DBBC4444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FD096F-7200-ADD9-9845-CBF3A5D099B5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D77CD5-26AB-6876-811E-DD377BC6A4A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2EEC04-DF4B-A09C-FCC9-6E287809F97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809287-DE0E-9818-6DA2-A426315D087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6C0CB6-186A-D3CB-460B-E27F047DBCB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800C79-8407-EC12-0A5C-C5BFC89DD418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CB471B-F6EB-3CEE-DAAE-1FBA4FB8AC6B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760360-5270-6A8D-FE42-B4A157FEEE96}"/>
              </a:ext>
            </a:extLst>
          </p:cNvPr>
          <p:cNvSpPr txBox="1"/>
          <p:nvPr/>
        </p:nvSpPr>
        <p:spPr>
          <a:xfrm>
            <a:off x="6229681" y="672011"/>
            <a:ext cx="5657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2FC106-CFD8-5B60-4B66-09F762E0EC09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CEA5D2-4C59-F702-B84B-7C757CCE89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6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A26A-C0AD-CC9B-56DF-8A0F91E8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F4A1-50A3-B3CA-F124-657D9D9E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81E1-C32A-5E74-102D-321CEB9E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B7731-FC9B-D891-4713-8465DFAE1F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060EE9-479D-0C4F-1111-151674C31EC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878A47-2029-4A6D-EE7D-F5BCB5BDD96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0B59D5-5135-6BBA-4E93-CE6D9A02771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1B2009-0572-5831-1411-7E51FCE0BEAA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8EA466-0E32-F9F5-CCC3-36DDD56BCE6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CEF2B9-FA4C-82C6-6DDE-988F0483229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DE0B3A-41ED-3901-3777-0D4326A740F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6F03CE-D2B0-DDBA-A4E1-84AD0BCCB80C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13E80D-2FF0-5C6E-3D68-ABC960FC9A8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8B2EE-9873-C088-2C2A-BDB028D8BE9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F01A4D-019E-BB33-6044-CB247A727146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844D1A-C38B-6160-B1F2-536B34216148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437540-2FF1-95E9-489A-A5FC5D9B5E1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3C96FD-723B-7AEA-F599-49AB48B6F410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26795C-599E-03F8-9710-7AEF97633142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8D8BD5-A69F-8EFE-68B5-30B63499904A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1E67E7-64E2-491C-53EC-0C607ABDE82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F4797F-7D7C-5745-7EE8-3B017CD8C061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(101C), lw miss (4028), sw hit (1014)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421872-D06F-870B-A1B8-EC5381282F1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43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7DEE-BD0A-0553-6FD7-FB231E28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5EE9-5650-F603-1B1C-1374C6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AA36-075F-1CAA-4E92-B8CB756D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FB8862-810F-989C-88B0-A8D0BF4B5B4C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40CEB-958C-5F26-A85E-5EF18B7B7304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458D2C-2AEE-C607-259F-59B02EBA6DBE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6522DE-C7C5-0FF4-689A-8C6707DC1DD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FDEA03-65E0-D5D7-B918-631D3739E93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4CAF7A-2462-CA3F-FA5B-CFA03E8E36F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967D97-0C87-6BF2-693E-D4B59A164F3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5755CD-7F5C-708A-41EF-AAA504250735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EDA725-C9F5-C1A8-9325-2E8285A8FAA6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6BAE4C-4D5F-EB91-960E-70D2B12D05D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71A80D-76F9-6EB3-0D30-19D7B71427F5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6B6A67-CB9D-9375-32CE-E3777A536209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ADBE61-F59E-1BBA-819E-821B66E239E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A65B2C-FA6F-C86E-ED55-9CC1F5B203D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32CB29-C79B-46EA-1F90-3F82388531C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9FC9B3-0AB1-B4A1-C505-B515BE380D67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4A96DC-3B18-F2DA-0CB4-5F7EBAE7FF51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DC0B9-AF82-7088-0A68-1DD3F3878097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DC2FE9-02CC-96B1-A3A5-9098410AD9BD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(101C), lw miss (4028), sw hit (1014)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E27001-665D-901C-554D-A0E59AFE536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51F10F2-F7AA-8D9F-CBD5-FCA370ACDE55}"/>
              </a:ext>
            </a:extLst>
          </p:cNvPr>
          <p:cNvSpPr/>
          <p:nvPr/>
        </p:nvSpPr>
        <p:spPr>
          <a:xfrm>
            <a:off x="6096000" y="1972074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7BBF-2B50-CE5E-69EB-010A70630D2D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CB322-2248-8AB9-4DFF-A3271C5B8AAB}"/>
              </a:ext>
            </a:extLst>
          </p:cNvPr>
          <p:cNvSpPr/>
          <p:nvPr/>
        </p:nvSpPr>
        <p:spPr>
          <a:xfrm>
            <a:off x="6096000" y="3584200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77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81F3-70D6-731D-71CB-615A4F66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3402-6961-1AB5-A99C-65A97794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E20B-74ED-C7ED-7639-B8172366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EBA3F-CF15-9130-CE17-35E70E8DF175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CBCF9-8F8D-D6BB-2B1A-98B42D139E42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566EBC-593C-3645-3F47-534ADBABCF3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D9977D-BB28-D542-B410-BFB86EC9189E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8EEFBC-BEC3-3065-9E6D-B2F5B591F3F2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56545-7B9C-AC0A-65EF-BD9C14498EDF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D8168C-6193-57CE-C232-7D816687D9F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4B18F0-4C91-CDBF-C220-5E825FE4FBB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3363D0-6587-333A-F107-1E5DB8D74C5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249676-7DB6-E7D2-C8F4-A1BC406142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8BC84-B22B-6497-DFD0-960D0F759A75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6423F0-9A9C-9A8B-84E9-418E2038125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804A2C-E020-E363-8F36-6C97776E8185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C9CF25-DBE7-E167-FC8E-A14CF97281DC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526407-02B9-2393-8FEA-C17FE09483F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392EE8-743A-11C1-6478-1DC3196C9BE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8395EB-B04F-68DB-2728-E88B32809E53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4B4601-0747-28C3-5EC0-6DF2CF5E4841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1047A-05F1-A07B-68F5-7893B23B124F}"/>
              </a:ext>
            </a:extLst>
          </p:cNvPr>
          <p:cNvSpPr txBox="1"/>
          <p:nvPr/>
        </p:nvSpPr>
        <p:spPr>
          <a:xfrm>
            <a:off x="6229681" y="672011"/>
            <a:ext cx="565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For every two iterations between 3 to 998 (498 times),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there will be 4 hits and 2 misses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Iteration 999: lw hit, lw hit, sw hit (3 hits, 0 misses)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Total hits:  2 + 4*498 + 3 = 1997</a:t>
            </a:r>
          </a:p>
          <a:p>
            <a:r>
              <a:rPr lang="en-SG">
                <a:sym typeface="Wingdings" panose="05000000000000000000" pitchFamily="2" charset="2"/>
              </a:rPr>
              <a:t>Total miss: 4 + 2*498 + 0 = 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Miss rate: 1000/2997 = 33.37%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BB2D7C-24B2-8F3C-A2A8-E8280FE8AFC5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3BFE97B-810A-E46B-5951-82C1F0ED93EF}"/>
              </a:ext>
            </a:extLst>
          </p:cNvPr>
          <p:cNvSpPr/>
          <p:nvPr/>
        </p:nvSpPr>
        <p:spPr>
          <a:xfrm>
            <a:off x="6096000" y="1972074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615DA-338A-0638-E794-F5575D90B9C0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</p:spTree>
    <p:extLst>
      <p:ext uri="{BB962C8B-B14F-4D97-AF65-F5344CB8AC3E}">
        <p14:creationId xmlns:p14="http://schemas.microsoft.com/office/powerpoint/2010/main" val="500382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09F9-4552-B60E-96BA-F94031679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EE3A-E4D5-0E47-24EF-3E9DF32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891F-9123-1697-3833-9F911F32A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B8434-DEEE-CF5A-39DE-A6315717BD0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1D715B-5208-992E-3E17-B0DFB975328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AC2FCB-8F89-315C-B32D-4C50122FC7D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AA7960-6376-BD31-970F-1391D96FCF2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78FC74-984E-EA7A-04CA-379999F0125F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AE148D-F57F-C9DF-202D-19FF65810BF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95E8C-9821-EFCC-B11D-5ED9B881497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654C9C-E06F-7F7F-363E-F4370FD511B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67CA5D-1009-9432-4A2B-BC2C2C9F7313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57DF15-0197-75F1-AA47-8EFD36120334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DE43BC2-C3A2-7252-34F3-732A06176BEA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540578-D747-648B-38AC-994362B08842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D81F58-685C-EF95-E0ED-99F5BCF38C90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084BB0-970B-52FB-F0E5-25BC9566115C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6D188A-F011-6B46-BC45-1377B62B5853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6F4DA8-9DEB-6DE5-7B27-8FC636C1D66F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5E3063-C242-90C3-A0EF-72FC840C21D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C7C52C-2DDD-2EFB-B634-9BAC6FBA33AE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16368AE-DCF3-5BCD-E729-6B3B127845CE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999,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2353CE-1A98-20A2-511F-5BCFFD9A524F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A98EAF51-507B-6C69-7C28-A565B1501FFA}"/>
              </a:ext>
            </a:extLst>
          </p:cNvPr>
          <p:cNvGraphicFramePr>
            <a:graphicFrameLocks/>
          </p:cNvGraphicFramePr>
          <p:nvPr/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9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D825-2FFB-502C-6E53-2AE616DC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D54F-53DD-8DB8-9537-E17D05E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5975-A248-EAC8-FFAC-7FD47552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49C544-4145-6C9E-E058-B76B8556E1F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7AB55-5CED-D7D5-0256-E8884703D44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B6016F-D84A-7E65-A855-ED9E2164C1B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D391E9-0F64-CB01-52D9-7D607C14500B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4FD4B1-CBA5-8547-600F-FD9467FB551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C07667-FD3D-7F99-6E48-C81036147DD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E3756E-D75F-A73A-C1BF-978D41B3B6C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F9F61E-4EC3-D42F-1C5F-B9A9E498259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751EFE-2789-DE2A-67A2-E5E70A7D7E7A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0B1E23-61B4-5D3E-00AC-26063E70C76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A0BD1-F155-2E1C-05D8-3010878B61E3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31F6F-BA57-0FCF-1B55-29535B63910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28D3DD-EBDD-70B4-11AA-5159EFB5C31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27EDAF-EEBE-BCF7-69CF-3B02FC461D7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4197D-E9A7-BBBC-11A9-89E10A15AC0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37881C-856F-779E-C615-578F45689080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223AF2-9016-FF3D-E838-FD60462A31B1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30C4C5-0840-D056-545A-5EEA0DA90FCD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D64EECD-256D-16C3-8A4D-6E17599677A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999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764DAD-0788-A9D5-B62A-215D49C36ABC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9CBC65D-1360-2536-FD45-8E983AA55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726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4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1630-3830-73EC-C576-45CC6B6B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BB31-C2F9-F30D-D247-03401DF4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6175-0B17-2EA1-B400-5C5D6B66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3FC04-356C-E710-EA51-213A1D2E185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46BEEC-C57A-7AC2-9D1A-35B448967A4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5FA671-08A3-B1CD-8CD5-50926E6711C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F67C5A-283E-8087-B776-FADF44684DF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009446-1E21-92D0-27A4-DC87CF614F4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704DE5-35C9-66A0-B2B2-276A01749C8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B93A1B-29A8-2338-BC17-0EE10D5A53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76C09E-2EC6-E88C-28BB-1A0B280F973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DFF4F2-51F3-065C-D180-5E1017344F87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EEACF2-F494-9D52-6136-3C2D27ACDF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72DD0-7347-4E63-2768-2FB2C79D675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BE6F05-BE20-EF9E-8D25-5E1F815F2F2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75E447-886A-74E6-577F-23FE25FC996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9D6420-BE5A-FE84-009E-83779582C6E4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4F9433-E300-92F8-4F25-80EBD09AC38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75E786-C337-BC43-4161-E15831D8F6B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022FAD-6D3E-CCA4-514D-BFE06739C957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72C02E-EA42-A5F7-C75B-F6373FFB2585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B6F1FF-2C7E-09EC-AB01-33CF1FEB96F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998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+ 4*998 = 0x1F98</a:t>
            </a:r>
          </a:p>
          <a:p>
            <a:r>
              <a:rPr lang="en-SG">
                <a:sym typeface="Wingdings" panose="05000000000000000000" pitchFamily="2" charset="2"/>
              </a:rPr>
              <a:t>lw from 0x4010 + 4*998 = 0x4FA8</a:t>
            </a:r>
          </a:p>
          <a:p>
            <a:r>
              <a:rPr lang="en-SG">
                <a:sym typeface="Wingdings" panose="05000000000000000000" pitchFamily="2" charset="2"/>
              </a:rPr>
              <a:t>sw to 0x1000 + 4*997 = 0x1F94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B81539-83B2-CD6C-4E3A-F47D664AAD2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9308C5B3-ED65-E9FA-DB75-FFF4B19BF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2261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2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Types of cahces</a:t>
            </a:r>
          </a:p>
          <a:p>
            <a:pPr lvl="1"/>
            <a:r>
              <a:rPr lang="en-SG"/>
              <a:t>direct mapped cache</a:t>
            </a:r>
          </a:p>
          <a:p>
            <a:pPr lvl="1"/>
            <a:r>
              <a:rPr lang="en-SG"/>
              <a:t>n-way associative</a:t>
            </a:r>
          </a:p>
          <a:p>
            <a:pPr lvl="1"/>
            <a:r>
              <a:rPr lang="en-SG"/>
              <a:t>fully associative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12D17-239A-6CB5-387C-69938EA0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BA6-CEF1-4442-E4C6-190A9E67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6B77-AE20-6618-252A-25416356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764F19-1139-0ED8-084E-A0BFA780FF1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708E8-4C95-7A59-F6C8-C4F512C3C936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84A9A4-5BE6-515D-8895-684B97FA035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D8F7EB-0254-E482-B5F8-85170CBB689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A692D3-1C97-1CFD-5C21-47D0F4EFD38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47802C-16B5-BDB9-35DE-A8F6B75A322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8CE42-E87C-151B-1C37-BF7AE03716D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5076E-A029-B15C-5BCE-11B4DDA4290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890077-4117-9375-DA17-5E02FEFA7CE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6B0A28-D4FE-A2F4-8FE1-044D0901C74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D8CDCE-644B-7236-361B-2903709C22FF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6224B0-0D5A-C538-8150-955DF92CADE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8CC212-8687-E329-70C4-9AC6133F1B5B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B119CC-BF9E-D2C5-0791-ACEA3CCA3D43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06097F-5F48-167C-1151-2AEDBA5BE6E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169013-EF96-BCF9-EF09-5ABC1ECDFD6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42E4DB-799F-BFAB-CEE5-AEB0B8287946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88A750-5A88-7414-BB9E-4780DFD16CC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D7B6F-222B-AE90-CD98-E960E1AD014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997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+ 4*997 = 0x1F94</a:t>
            </a:r>
          </a:p>
          <a:p>
            <a:r>
              <a:rPr lang="en-SG">
                <a:sym typeface="Wingdings" panose="05000000000000000000" pitchFamily="2" charset="2"/>
              </a:rPr>
              <a:t>lw from 0x4010 + 4*997 = 0x4FA4</a:t>
            </a:r>
          </a:p>
          <a:p>
            <a:r>
              <a:rPr lang="en-SG">
                <a:sym typeface="Wingdings" panose="05000000000000000000" pitchFamily="2" charset="2"/>
              </a:rPr>
              <a:t>sw to 0x1000 + 4*996 = 0x1F90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119577-EC29-55B7-A593-68595427838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EDB81675-E015-8ADE-8453-DA1F33669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60844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32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2ECE-5E49-E7CD-DCDD-94EE3CF7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DEFC-6BC2-88F4-E078-844B15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A81E-2933-52C8-B72D-E7C17EB5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491FCE-40B7-DBAA-C644-A58D6F89DF4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C5006FD-3A39-A682-91DF-6AE0D08BD8A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568C60-58EC-50E5-0DDB-5E5DA8D8D63A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4E42D75-6AF5-7ADA-B1AE-9009FD5DEDB6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C19B-BB5E-83C0-43A1-ABA77F88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E6BC-B4E4-E2A5-7435-F63B692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C9A3-1CD7-0676-94EE-5525693E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8B78511-E0AD-D974-9EB0-B3C9F8901D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FBC307-43A5-8100-33E3-6BAE59EEC4EF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See the code first before you start!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Instructions at 0x100-0x108 only executed once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Loop is at 0x10C to 0x134, no other branching other than j loop (and exit at 0x110)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Iterates 999 times fully, </a:t>
            </a:r>
          </a:p>
          <a:p>
            <a:r>
              <a:rPr lang="en-SG">
                <a:sym typeface="Wingdings" panose="05000000000000000000" pitchFamily="2" charset="2"/>
              </a:rPr>
              <a:t>On 1000</a:t>
            </a:r>
            <a:r>
              <a:rPr lang="en-SG" baseline="30000">
                <a:sym typeface="Wingdings" panose="05000000000000000000" pitchFamily="2" charset="2"/>
              </a:rPr>
              <a:t>th</a:t>
            </a:r>
            <a:r>
              <a:rPr lang="en-SG">
                <a:sym typeface="Wingdings" panose="05000000000000000000" pitchFamily="2" charset="2"/>
              </a:rPr>
              <a:t> iteration just do 0x10C and 0x110</a:t>
            </a:r>
          </a:p>
        </p:txBody>
      </p:sp>
    </p:spTree>
    <p:extLst>
      <p:ext uri="{BB962C8B-B14F-4D97-AF65-F5344CB8AC3E}">
        <p14:creationId xmlns:p14="http://schemas.microsoft.com/office/powerpoint/2010/main" val="110561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9993-AC55-C5AE-F5F8-8B1433BE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77B9-4F21-9B54-ABFF-9161081E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A11ACE2-17B1-8FA7-132D-79B4A97F92D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73C503C-BF03-F5D4-F6BC-8433566D65FB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6F43E7-1272-5335-A2B8-E5D44B4EF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22299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46E9-0BC7-52AA-341A-51F7B3156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142F-C7E8-1174-7F1F-DA0EB018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5F800D-7C01-D4E2-0F39-9FBC653DEA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731812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389B26E-BEA3-6C0A-4F14-4B41DE7E99D4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00B988-EAD1-2065-5D5D-C708BF0A2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186850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B248-61CE-FEAF-5179-ED69206A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224-D265-0FEE-D63E-C0C5D98B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C9444E7-E8B5-CE4D-2FDC-9A490634A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12780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5D7C778-F5AA-A7C7-A212-B7F304A467A7}"/>
              </a:ext>
            </a:extLst>
          </p:cNvPr>
          <p:cNvSpPr txBox="1"/>
          <p:nvPr/>
        </p:nvSpPr>
        <p:spPr>
          <a:xfrm>
            <a:off x="6229681" y="67201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DF2CEB-C0FB-A1FC-5EC6-593F02BF4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89887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33E70-F765-D8C6-1D76-8042B721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178D-42A4-7508-9FCA-9A3AADA1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0C3CCEB-6606-97A2-B8A8-0A5FFAAF63A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B5D93D9-E4C3-34FC-F99F-6D713DB4A3C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0,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C0F008-910E-4FBA-75B7-8BCED1DC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32908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88967-8653-6B82-AA65-4F33402F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D01-C6C4-58AF-057D-A2D8796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A70FDE-EF48-BCEC-9FB1-61B3B06090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078963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5C78228-ED85-C775-6BD2-15F05C4E276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C76A7A-A4D6-4808-56A3-09CBCB37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6976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5D72-0793-0831-F58B-31C0B798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E3F9-362A-C758-2A32-9B44C355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C45-4938-4A0D-59E7-658B8C0E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5C0C061-7A22-6F06-809E-C5CC795134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70188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9DFAD9D-37AB-16B7-4215-97F5A18C883C}"/>
              </a:ext>
            </a:extLst>
          </p:cNvPr>
          <p:cNvSpPr txBox="1"/>
          <p:nvPr/>
        </p:nvSpPr>
        <p:spPr>
          <a:xfrm>
            <a:off x="6229681" y="672011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</p:txBody>
      </p:sp>
    </p:spTree>
    <p:extLst>
      <p:ext uri="{BB962C8B-B14F-4D97-AF65-F5344CB8AC3E}">
        <p14:creationId xmlns:p14="http://schemas.microsoft.com/office/powerpoint/2010/main" val="3263395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F69D-D0C0-FBEF-7B35-3CA34A0A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E648-C0CE-6482-7736-E8B8ACF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FF4-DDE6-64D0-CA77-0E74DC4C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1E4031-26B8-710A-4195-A6218DCFD8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158208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B0678F-F766-8570-2E91-8E631AAA80CB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304163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4B6-CD16-890C-CD1F-6355F8A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551D-B16D-80D4-437F-86CDDFB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</a:t>
            </a:r>
          </a:p>
          <a:p>
            <a:pPr lvl="2"/>
            <a:r>
              <a:rPr lang="en-SG"/>
              <a:t>2 word in a block</a:t>
            </a:r>
          </a:p>
        </p:txBody>
      </p:sp>
    </p:spTree>
    <p:extLst>
      <p:ext uri="{BB962C8B-B14F-4D97-AF65-F5344CB8AC3E}">
        <p14:creationId xmlns:p14="http://schemas.microsoft.com/office/powerpoint/2010/main" val="330816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CAA5D-D683-E4A1-8453-417DC360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651-D606-2824-DC84-DFB346C4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04A2-3F58-3310-746D-661421A87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9472CDC-CE10-C4AD-8C51-D73E8A3B4F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226649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374614-D5A6-5870-83C2-BB13354567DD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1391457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C74A-9446-20C7-A8D6-BA8FE7E6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F73-4D84-F340-1D53-F1BD2642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C30F-8A75-6312-C992-470962ADB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30F1A81-797B-6816-0D6B-24BDC55F7C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831906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E911894-EA6E-C555-0CEA-16FF2BEA99E9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</p:txBody>
      </p:sp>
    </p:spTree>
    <p:extLst>
      <p:ext uri="{BB962C8B-B14F-4D97-AF65-F5344CB8AC3E}">
        <p14:creationId xmlns:p14="http://schemas.microsoft.com/office/powerpoint/2010/main" val="2667865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CB4B-2B5D-6F31-C6DB-7E6C1BA7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DC0-8CE0-03C1-2036-49CBE3B8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D9C-74B0-28C2-5871-C4D67C91D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388EA67-C33F-008C-801A-7AF71175FE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52740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64B3AD8-DCAA-DF7F-2889-327E1497C87F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</p:spTree>
    <p:extLst>
      <p:ext uri="{BB962C8B-B14F-4D97-AF65-F5344CB8AC3E}">
        <p14:creationId xmlns:p14="http://schemas.microsoft.com/office/powerpoint/2010/main" val="3584077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63C59-7DF9-4C4A-CA33-9DE2C7E9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936-10C7-2113-F1EE-166CD7D6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55C-E551-F431-D890-B40F4E4D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898363F-3781-0127-5BC8-2DB7F06845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340186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E30268B-018B-3EB2-6471-ADB4A46FFE47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A11CC-A226-430A-974A-FF15009FA35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149991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EAB-075E-8A56-D1C3-6F984713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9D0-45B9-6FD8-75CD-A9FA91BD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9AB4-31FC-1ECE-7265-5E6AD3A0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3D5DAD-2CB3-BE0F-93DA-3E59B36019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54641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F13B90F-91D5-B67A-2F55-273BBDE6B2E4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6D69A-8B89-E00C-58CF-B6213C9E658D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3296728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88F3-1FED-C622-7AF1-A704365A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A8D-2A80-1983-ED91-A08A54F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5767-3150-0C14-A0FD-D0CF9FFD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D3F0338-A615-1BC7-04B8-2AC3C20390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030063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49D1BD-E2EA-B0FD-8964-C9B0AF24C4BC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E93B-7932-8B49-6CFE-E1BD9071CD6A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568146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A2F2-B5F4-4D18-D1F9-F99220C3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66E-3D4E-95D6-3CA0-08598E21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20B-A525-5675-E032-135288E22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56EF994-A971-7D68-DEC1-7428BDD1A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976481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C217BB-7A58-8FBF-77EF-5CBFE5D30046}"/>
              </a:ext>
            </a:extLst>
          </p:cNvPr>
          <p:cNvSpPr txBox="1"/>
          <p:nvPr/>
        </p:nvSpPr>
        <p:spPr>
          <a:xfrm>
            <a:off x="6229681" y="672011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A2654-AEA1-E266-EEDA-C7E48177169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129716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D833-ECA1-6F00-B347-5291B1B1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613-EDB2-1E93-2330-65178C5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FCC7-C95D-EF07-D23E-B3F3C348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2986B9-8D60-6A41-A836-E86D792C7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992562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0BB9B15-92CF-2AD5-92C1-DCD2200FCD53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020C-5394-451C-C646-2461F0AB6673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695641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3289-3840-FA40-A80A-F581EC96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AC2-BDE8-7349-1EA4-7D7DD723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20A9-8BE6-3413-8AA2-8077B530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A2AAC3A-3110-AF4F-0899-0DE742AF802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0B6936-AA54-DC78-D34A-69805DF002AE}"/>
              </a:ext>
            </a:extLst>
          </p:cNvPr>
          <p:cNvSpPr txBox="1"/>
          <p:nvPr/>
        </p:nvSpPr>
        <p:spPr>
          <a:xfrm>
            <a:off x="6229681" y="67201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4184-C02E-5993-BD47-09BB221DDBEB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4150322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3870-C017-99D7-9D35-E1B6FF989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C487-7EA9-DAB3-1474-6CBEE935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EBA4-85C7-C00B-44C1-B78168B9F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EB145E4-E7E2-1B11-2A22-6268C1A57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554968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5BE7068-F227-49C1-1C10-82E9F129DE84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4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F5D1-05B3-0C8C-326F-418C1BE0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1D4-6866-3750-47C6-7B424C8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36C-D1EF-E546-9F25-3700C8F9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 b="1"/>
              <a:t>Machine is byte-addressable</a:t>
            </a:r>
          </a:p>
          <a:p>
            <a:pPr lvl="1"/>
            <a:r>
              <a:rPr lang="en-SG" b="1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 b="1"/>
              <a:t>16 blocks</a:t>
            </a:r>
          </a:p>
          <a:p>
            <a:pPr lvl="2"/>
            <a:r>
              <a:rPr lang="en-SG"/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729E-CF3C-73AD-227C-775A9D833AA2}"/>
              </a:ext>
            </a:extLst>
          </p:cNvPr>
          <p:cNvSpPr txBox="1"/>
          <p:nvPr/>
        </p:nvSpPr>
        <p:spPr>
          <a:xfrm>
            <a:off x="7031421" y="1481959"/>
            <a:ext cx="43223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Valid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r>
              <a:rPr lang="en-SG"/>
              <a:t>Invalid words (but valid address):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1378C-C095-EF6F-016A-F2F8842464D4}"/>
              </a:ext>
            </a:extLst>
          </p:cNvPr>
          <p:cNvSpPr txBox="1"/>
          <p:nvPr/>
        </p:nvSpPr>
        <p:spPr>
          <a:xfrm>
            <a:off x="7031420" y="5553448"/>
            <a:ext cx="4322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16 blocks: index of size 4</a:t>
            </a:r>
          </a:p>
        </p:txBody>
      </p:sp>
    </p:spTree>
    <p:extLst>
      <p:ext uri="{BB962C8B-B14F-4D97-AF65-F5344CB8AC3E}">
        <p14:creationId xmlns:p14="http://schemas.microsoft.com/office/powerpoint/2010/main" val="2495602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3343-DACF-A721-61C3-2EC2FD69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D76-AE7C-BD82-D782-F55025D4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B69C-FCA4-B89C-7134-82BAFE02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BA6887-56AF-8BE8-EBDE-ADD9F65D1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787447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8EE917E-17B1-987D-2E58-8461AF3EF72C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125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D8F3-7E6F-FD56-FEC0-8A46B4AB1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E406-BD79-CF02-6E96-6DA46381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116B-7C07-DFDF-6664-034B24CE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901E941-CEB3-548A-AB6C-A0E5EBC890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39109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73A17CA-5395-B05C-FC52-D913FC05D4B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(index 2 was also rewritten last loop)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9897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CC62-F53C-8B74-70B2-DEF824E9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30A6-F8C6-16A8-2417-6E908EE2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3ECA-892B-E1F7-2BCF-29C3BF898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E7E23E9-4F4B-6AE9-AA7B-3D97C7E04C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451531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FC4DD44-73DE-E062-EAB5-5227F2B34E0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974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197F-8A09-C09C-1003-A2B6CABA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C59E-6B3D-D268-968B-96EA1D7B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40A-4F42-0887-DC04-55EA7D5F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066363-D1EF-369A-84C7-338BF35F7D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52777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4E1B820-B47A-6D11-0B7F-22ABC08476F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662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CF30-FC17-C2ED-39A7-273AB8ED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8A60-8F89-19F4-5D5E-89860EAB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C0CB-4A74-1D9E-7FA5-B8435F74D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0A305E-3615-A681-45D5-435585024A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323694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6CCA568-29BB-52A3-ADCB-C58CF986F1FD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121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78C8-8506-72DB-36D9-A6EAC46D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BC5F-82F7-3AE9-7CBA-49E06485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8F2E-E93E-67C4-7BC4-E12F7377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AE5F949-5EC4-A858-9FF0-394C0D5A7B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DD3E6D5-ABAF-9A67-7397-16A53986A4E3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92531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72D4-AEF2-C5E0-0F7D-D040767A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5A3C-6F12-33DE-80A7-7D57C48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9A79-A7ED-1014-385A-6F2C969E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0E1C957-DF48-6501-8A26-9C31D75FFF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90E3DED-649D-C6E0-C0E5-808378401A1D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1646111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132E-55E7-A1F3-C8C6-E9311B86C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8733-64AB-53BF-7771-BA89C85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AAB3-BFDC-EC63-11FA-50493F9B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298F735-6CB2-F6D3-F6B9-5ED8FC270E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37402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B7FD83-C763-E7CC-1921-346DA000CD50}"/>
              </a:ext>
            </a:extLst>
          </p:cNvPr>
          <p:cNvSpPr txBox="1"/>
          <p:nvPr/>
        </p:nvSpPr>
        <p:spPr>
          <a:xfrm>
            <a:off x="6229680" y="672011"/>
            <a:ext cx="548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</p:txBody>
      </p:sp>
    </p:spTree>
    <p:extLst>
      <p:ext uri="{BB962C8B-B14F-4D97-AF65-F5344CB8AC3E}">
        <p14:creationId xmlns:p14="http://schemas.microsoft.com/office/powerpoint/2010/main" val="4208150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CD50C-B567-AE2C-CE6D-3DD373F8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0FAA-970B-C26B-BE97-3D077771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100-2248-CE67-5749-495E1F6F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DB59967-FD96-AB48-1A26-3B5F90C8CD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12406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C2F4324-6664-2822-EBC6-67006CA69FC4}"/>
              </a:ext>
            </a:extLst>
          </p:cNvPr>
          <p:cNvSpPr txBox="1"/>
          <p:nvPr/>
        </p:nvSpPr>
        <p:spPr>
          <a:xfrm>
            <a:off x="6229680" y="672011"/>
            <a:ext cx="5483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570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3672-149A-60DD-C72B-CF3E98C8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FAD-2372-A4E7-E2BE-230C5EED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7B16-43E6-52D7-C73F-CE9199E3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13B3C18-28B5-9F17-2602-32E2F6F741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681504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D4B2011-FE98-0B35-7336-8F7468F7801C}"/>
              </a:ext>
            </a:extLst>
          </p:cNvPr>
          <p:cNvSpPr txBox="1"/>
          <p:nvPr/>
        </p:nvSpPr>
        <p:spPr>
          <a:xfrm>
            <a:off x="6229680" y="672011"/>
            <a:ext cx="5483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9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A629-EB31-6545-12F2-8F3A65EA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062-E420-CAB4-C448-6B77A1FD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B823-AF5C-2AC6-4624-76CA572A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E57B-1374-A189-E691-841724497764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601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B258-9D9F-C746-514B-86D62A58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844-485F-4B32-A897-D57617D6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D13-6885-CB01-75E6-81F5E4F9B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D4FB021-EBB6-38A2-6D14-3C96CB07B9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5D4652-AD78-A5DF-C32D-F6948B30D048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Total:</a:t>
            </a:r>
          </a:p>
          <a:p>
            <a:r>
              <a:rPr lang="en-SG" b="1">
                <a:sym typeface="Wingdings" panose="05000000000000000000" pitchFamily="2" charset="2"/>
              </a:rPr>
              <a:t>Misses: 2 + 5 + 4*998 + 2 = 4001</a:t>
            </a:r>
          </a:p>
          <a:p>
            <a:r>
              <a:rPr lang="en-SG" b="1">
                <a:sym typeface="Wingdings" panose="05000000000000000000" pitchFamily="2" charset="2"/>
              </a:rPr>
              <a:t>Hits: 1 + 6 + 7*998 = 6993</a:t>
            </a:r>
          </a:p>
        </p:txBody>
      </p:sp>
    </p:spTree>
    <p:extLst>
      <p:ext uri="{BB962C8B-B14F-4D97-AF65-F5344CB8AC3E}">
        <p14:creationId xmlns:p14="http://schemas.microsoft.com/office/powerpoint/2010/main" val="3549359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E8E7-24AA-DBCC-CE29-ECF0C1AB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2446-04F8-82BA-4096-605EB7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503E-4E04-51BF-0940-D40A4C52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46C2156-2F77-0CD6-A531-E1C211171A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DC03E1B-6393-3E5D-3478-D210754B049B}"/>
              </a:ext>
            </a:extLst>
          </p:cNvPr>
          <p:cNvSpPr txBox="1"/>
          <p:nvPr/>
        </p:nvSpPr>
        <p:spPr>
          <a:xfrm>
            <a:off x="6229680" y="672011"/>
            <a:ext cx="548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We traced everything till the end :)</a:t>
            </a:r>
          </a:p>
        </p:txBody>
      </p:sp>
    </p:spTree>
    <p:extLst>
      <p:ext uri="{BB962C8B-B14F-4D97-AF65-F5344CB8AC3E}">
        <p14:creationId xmlns:p14="http://schemas.microsoft.com/office/powerpoint/2010/main" val="2078203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5E89-6B6B-50DA-A8DE-3AE4EE08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36F-406B-4941-09F6-DDBFB021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295EAB-FA5A-D315-744E-815BF0B57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3625" y="393064"/>
            <a:ext cx="3841375" cy="6134735"/>
          </a:xfrm>
        </p:spPr>
      </p:pic>
    </p:spTree>
    <p:extLst>
      <p:ext uri="{BB962C8B-B14F-4D97-AF65-F5344CB8AC3E}">
        <p14:creationId xmlns:p14="http://schemas.microsoft.com/office/powerpoint/2010/main" val="2657009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MIPS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Was and is used for some microprocessors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Current: </a:t>
            </a:r>
            <a:r>
              <a:rPr lang="en-US" sz="2000" dirty="0" err="1"/>
              <a:t>Loongson</a:t>
            </a:r>
            <a:r>
              <a:rPr lang="en-US" sz="2000" dirty="0"/>
              <a:t> / </a:t>
            </a:r>
            <a:r>
              <a:rPr lang="en-US" sz="2000" dirty="0" err="1"/>
              <a:t>LoongArch</a:t>
            </a:r>
            <a:r>
              <a:rPr lang="en-US" sz="2000" dirty="0"/>
              <a:t> is MIPS-compatible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Numerous other architectures besides MIPS! x86/x86-64, ARM/Arm-64, RISC V, …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you’re interested in more assembly stuff: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CS4212 Compiler Design – you’ll make your own C to x86-lite compiler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CS2106 and some CEG Courses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A bunch of assembly games (check them out on Steam) (not sponsored or endorsed by me)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EC3D-659D-3531-702B-E6CD9BC0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7" y="4493609"/>
            <a:ext cx="2839549" cy="208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3140-9A88-F703-C6A3-96F0D2BD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4" y="4493609"/>
            <a:ext cx="3101012" cy="2085975"/>
          </a:xfrm>
          <a:prstGeom prst="rect">
            <a:avLst/>
          </a:prstGeom>
        </p:spPr>
      </p:pic>
      <p:pic>
        <p:nvPicPr>
          <p:cNvPr id="6" name="Picture 5" descr="A green text with white text&#10;&#10;Description automatically generated">
            <a:extLst>
              <a:ext uri="{FF2B5EF4-FFF2-40B4-BE49-F238E27FC236}">
                <a16:creationId xmlns:a16="http://schemas.microsoft.com/office/drawing/2014/main" id="{BEBA801C-AEB0-5C8A-73FA-19F1A96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52" y="4811219"/>
            <a:ext cx="310394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Logic Circuit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Not going to see this much if you’re taking CS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If interested in this – look into CG / EE-coded courses; may be able to audit</a:t>
            </a:r>
          </a:p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Caching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 are going to take CS2106 (Operating Systems), you will see something really similar under the Paging topic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Idea is the same -- put data somewhere fast if you access it multiple times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More replacement policies beyond LRU</a:t>
            </a:r>
          </a:p>
        </p:txBody>
      </p:sp>
    </p:spTree>
    <p:extLst>
      <p:ext uri="{BB962C8B-B14F-4D97-AF65-F5344CB8AC3E}">
        <p14:creationId xmlns:p14="http://schemas.microsoft.com/office/powerpoint/2010/main" val="2013027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best for exams!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C6A2-2C7F-9405-32D8-026B1709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846-BACA-5610-4BDC-652C93CC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7C2-469F-B256-C335-B1B14CB5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92FA8-DD5A-C2D9-F6F1-BEB781810711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75528B-2795-9560-CB51-B8E5C4AA5612}"/>
              </a:ext>
            </a:extLst>
          </p:cNvPr>
          <p:cNvGrpSpPr/>
          <p:nvPr/>
        </p:nvGrpSpPr>
        <p:grpSpPr>
          <a:xfrm>
            <a:off x="4050840" y="5475880"/>
            <a:ext cx="5452560" cy="331200"/>
            <a:chOff x="4050840" y="5475880"/>
            <a:chExt cx="5452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14:cNvPr>
                <p14:cNvContentPartPr/>
                <p14:nvPr/>
              </p14:nvContentPartPr>
              <p14:xfrm>
                <a:off x="4050840" y="5506120"/>
                <a:ext cx="19440" cy="30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720" y="5500000"/>
                  <a:ext cx="31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14:cNvPr>
                <p14:cNvContentPartPr/>
                <p14:nvPr/>
              </p14:nvContentPartPr>
              <p14:xfrm>
                <a:off x="4062000" y="5589280"/>
                <a:ext cx="541908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5880" y="5583160"/>
                  <a:ext cx="5431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14:cNvPr>
                <p14:cNvContentPartPr/>
                <p14:nvPr/>
              </p14:nvContentPartPr>
              <p14:xfrm>
                <a:off x="9423120" y="5475880"/>
                <a:ext cx="80280" cy="23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7000" y="5469760"/>
                  <a:ext cx="925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F3BA9-E93C-8F0D-7D66-55B590A04D84}"/>
              </a:ext>
            </a:extLst>
          </p:cNvPr>
          <p:cNvGrpSpPr/>
          <p:nvPr/>
        </p:nvGrpSpPr>
        <p:grpSpPr>
          <a:xfrm>
            <a:off x="4180800" y="5906440"/>
            <a:ext cx="2383200" cy="707760"/>
            <a:chOff x="4180800" y="5906440"/>
            <a:chExt cx="238320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14:cNvPr>
                <p14:cNvContentPartPr/>
                <p14:nvPr/>
              </p14:nvContentPartPr>
              <p14:xfrm>
                <a:off x="4419840" y="5906440"/>
                <a:ext cx="63000" cy="34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3720" y="5900320"/>
                  <a:ext cx="75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14:cNvPr>
                <p14:cNvContentPartPr/>
                <p14:nvPr/>
              </p14:nvContentPartPr>
              <p14:xfrm>
                <a:off x="4180800" y="6141880"/>
                <a:ext cx="3020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4680" y="6135760"/>
                  <a:ext cx="314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14:cNvPr>
                <p14:cNvContentPartPr/>
                <p14:nvPr/>
              </p14:nvContentPartPr>
              <p14:xfrm>
                <a:off x="4519200" y="6078160"/>
                <a:ext cx="181800" cy="14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080" y="6072040"/>
                  <a:ext cx="19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14:cNvPr>
                <p14:cNvContentPartPr/>
                <p14:nvPr/>
              </p14:nvContentPartPr>
              <p14:xfrm>
                <a:off x="4665000" y="6085720"/>
                <a:ext cx="258840" cy="52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8880" y="6079600"/>
                  <a:ext cx="271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14:cNvPr>
                <p14:cNvContentPartPr/>
                <p14:nvPr/>
              </p14:nvContentPartPr>
              <p14:xfrm>
                <a:off x="5061360" y="6122800"/>
                <a:ext cx="40320" cy="2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5240" y="6116680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14:cNvPr>
                <p14:cNvContentPartPr/>
                <p14:nvPr/>
              </p14:nvContentPartPr>
              <p14:xfrm>
                <a:off x="5076120" y="6273280"/>
                <a:ext cx="3600" cy="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0000" y="6267160"/>
                  <a:ext cx="1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14:cNvPr>
                <p14:cNvContentPartPr/>
                <p14:nvPr/>
              </p14:nvContentPartPr>
              <p14:xfrm>
                <a:off x="5309760" y="6123880"/>
                <a:ext cx="197280" cy="22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3640" y="6117760"/>
                  <a:ext cx="209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14:cNvPr>
                <p14:cNvContentPartPr/>
                <p14:nvPr/>
              </p14:nvContentPartPr>
              <p14:xfrm>
                <a:off x="5565360" y="5948200"/>
                <a:ext cx="158400" cy="47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9240" y="5942080"/>
                  <a:ext cx="170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14:cNvPr>
                <p14:cNvContentPartPr/>
                <p14:nvPr/>
              </p14:nvContentPartPr>
              <p14:xfrm>
                <a:off x="6090600" y="6003280"/>
                <a:ext cx="108720" cy="31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4480" y="5997160"/>
                  <a:ext cx="12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14:cNvPr>
                <p14:cNvContentPartPr/>
                <p14:nvPr/>
              </p14:nvContentPartPr>
              <p14:xfrm>
                <a:off x="6237480" y="6098320"/>
                <a:ext cx="3564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1360" y="6092200"/>
                  <a:ext cx="4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14:cNvPr>
                <p14:cNvContentPartPr/>
                <p14:nvPr/>
              </p14:nvContentPartPr>
              <p14:xfrm>
                <a:off x="6391200" y="6042160"/>
                <a:ext cx="8280" cy="28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85080" y="6036040"/>
                  <a:ext cx="2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14:cNvPr>
                <p14:cNvContentPartPr/>
                <p14:nvPr/>
              </p14:nvContentPartPr>
              <p14:xfrm>
                <a:off x="6303000" y="6158440"/>
                <a:ext cx="261000" cy="16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6880" y="6152320"/>
                  <a:ext cx="27324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50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9B2F-605E-AF2F-A41E-3149247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6131B-B14D-FD88-86D8-F7ACDD8D9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0396"/>
            <a:ext cx="5181600" cy="394179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0157D-37A7-37D7-3CF2-6082FF91F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9350" y="1825625"/>
            <a:ext cx="3147299" cy="4351338"/>
          </a:xfrm>
        </p:spPr>
      </p:pic>
    </p:spTree>
    <p:extLst>
      <p:ext uri="{BB962C8B-B14F-4D97-AF65-F5344CB8AC3E}">
        <p14:creationId xmlns:p14="http://schemas.microsoft.com/office/powerpoint/2010/main" val="14520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B46-B6FB-38B0-6A24-452D502D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ED44-9260-3847-AE65-5C4814D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B63EB-F402-4AD3-3374-724411142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646815" y="1940914"/>
            <a:ext cx="5182978" cy="39240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BEF2F-554A-5DC1-3450-90CE95ECA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59902" y="1207876"/>
            <a:ext cx="3924651" cy="54260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AD800-8387-82B8-4C87-D3063897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7" y="1950016"/>
            <a:ext cx="5524217" cy="39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14937</Words>
  <Application>Microsoft Office PowerPoint</Application>
  <PresentationFormat>Widescreen</PresentationFormat>
  <Paragraphs>2197</Paragraphs>
  <Slides>65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AndesNeue Alt 2 Book</vt:lpstr>
      <vt:lpstr>AndesNeue Alt 2 Medium</vt:lpstr>
      <vt:lpstr>Arial</vt:lpstr>
      <vt:lpstr>Iosevka Extended</vt:lpstr>
      <vt:lpstr>Wingdings</vt:lpstr>
      <vt:lpstr>Office Theme</vt:lpstr>
      <vt:lpstr>CS2100 Tutorial 11</vt:lpstr>
      <vt:lpstr>Errata / Additional info for pipelining</vt:lpstr>
      <vt:lpstr>Recap</vt:lpstr>
      <vt:lpstr>Q1a</vt:lpstr>
      <vt:lpstr>Q1a</vt:lpstr>
      <vt:lpstr>Q1a</vt:lpstr>
      <vt:lpstr>Q1a</vt:lpstr>
      <vt:lpstr>Q1a</vt:lpstr>
      <vt:lpstr>Q1a</vt:lpstr>
      <vt:lpstr>Q1b</vt:lpstr>
      <vt:lpstr>Q1a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Q3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Q3a</vt:lpstr>
      <vt:lpstr>Q4</vt:lpstr>
      <vt:lpstr>Bonus: Beyond CS2100</vt:lpstr>
      <vt:lpstr>Bonus: Beyond CS2100</vt:lpstr>
      <vt:lpstr>End of Tutorial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27</cp:revision>
  <dcterms:created xsi:type="dcterms:W3CDTF">2024-08-24T12:49:29Z</dcterms:created>
  <dcterms:modified xsi:type="dcterms:W3CDTF">2024-11-13T16:58:36Z</dcterms:modified>
</cp:coreProperties>
</file>