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70" r:id="rId4"/>
    <p:sldId id="258" r:id="rId5"/>
    <p:sldId id="273" r:id="rId6"/>
    <p:sldId id="272" r:id="rId7"/>
    <p:sldId id="677" r:id="rId8"/>
    <p:sldId id="678" r:id="rId9"/>
    <p:sldId id="679" r:id="rId10"/>
    <p:sldId id="680" r:id="rId11"/>
    <p:sldId id="681" r:id="rId12"/>
    <p:sldId id="682" r:id="rId13"/>
    <p:sldId id="683" r:id="rId14"/>
    <p:sldId id="688" r:id="rId15"/>
    <p:sldId id="689" r:id="rId16"/>
    <p:sldId id="690" r:id="rId17"/>
    <p:sldId id="691" r:id="rId18"/>
    <p:sldId id="692" r:id="rId19"/>
    <p:sldId id="693" r:id="rId20"/>
    <p:sldId id="694" r:id="rId21"/>
    <p:sldId id="699" r:id="rId22"/>
    <p:sldId id="700" r:id="rId23"/>
    <p:sldId id="701" r:id="rId24"/>
    <p:sldId id="702" r:id="rId25"/>
    <p:sldId id="703" r:id="rId26"/>
    <p:sldId id="704" r:id="rId27"/>
    <p:sldId id="705" r:id="rId28"/>
    <p:sldId id="706" r:id="rId29"/>
    <p:sldId id="7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B22E9-FA29-43ED-AE14-9D932FC3C81E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62814-F5BC-4C91-A5FD-7D5672AAF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64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1C1647-40A6-4EAB-A4DD-10227E34705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513" y="636588"/>
            <a:ext cx="6551612" cy="368617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9" y="4687802"/>
            <a:ext cx="5910262" cy="4442698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395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0F35-11ED-7B17-878B-EB735B6C3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631E7-487A-4803-5E4D-674D53D4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CF13-F2FC-B02B-2381-885B02D5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9C965-F387-DAA1-FB36-8DF717A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3088A-377B-11A0-76A2-F01FF9CE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637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B5C-6410-AD84-D420-D698163E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7AC17-03A8-DCBB-4701-51153AF29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DE71-41EF-25E1-5032-864C4226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108F-8909-AD9F-FF0B-94FCAD0C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D5CA-AF2D-40E9-73B0-A9C8E17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6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0435F-DD50-EDA8-605B-B8081A73E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3715A-D8A1-151D-93E1-2A8BB52E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DBBE-93CA-E069-8AB3-DD6969C1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96AE6-5511-2E4F-48BE-02E16F4C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0B18-4F22-B432-B8B6-CF18B6D8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35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E3B3-9615-457E-A67D-8020C40204EB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Tutorial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475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C160-77B5-417F-8103-51C3AE21CE8B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Tutorial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852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CF47-A7DE-4322-B8AB-3E5B038E604C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Tutorial 10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38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79A-E355-4649-BA39-75723D14140F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Tutorial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3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6CF-8B6E-4C6A-BC61-AE79D6BC28A4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Tutorial 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4988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BB8-0B83-4A56-89DC-2860FC68F845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Tutorial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6500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9E63-7531-410B-B807-9145531E5EB2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Tutorial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7137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231-DE5A-4CE2-A1DC-20153844511C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Tutorial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69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CB84-B084-4E99-2C32-339BCD9D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8264-DFD0-6ABB-33B8-35284B41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578D-E931-3985-D376-2392EEF6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5A126-BAE7-3E87-BFF5-8E96518B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E1FF-32F2-55E7-2FD2-44370337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241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278E-90D4-4396-9206-9ACCB1C7BAA2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Tutorial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6887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3053-86A6-48B5-BE4F-3B95BE070F06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Tutorial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3194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A6E0-F6D1-469D-867E-7BD800C4B9A8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Tutorial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426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3A5D-CC82-6D26-FF8B-8FC1FF8C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06CD-A460-BBF1-6CBF-C7B0F4A9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B7B6-6DDE-2691-E536-74E9450F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755E-4C13-4E02-7D21-C0B8F17D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07D0-91AC-6561-7D36-CAB3A481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CAC-0C45-3907-E8E8-039888C2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F1B6-42A8-389D-AEF8-5F2BA77E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B7461-9427-B24B-C314-1F058A71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0D039-DB5C-BBEB-D5E3-751F4D18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649E9-ADDD-88A9-73BB-500C8B2F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DC3D2-2A1C-C74E-53BB-D536B830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338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ADDB-976D-6AB7-1FF0-4F8E1711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3D582-39C8-A87B-CC71-697297A88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E34FA-1C7B-D8C3-09BB-0983D2A3E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1D2B5-400E-3EFA-51AE-478F32A5A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203C1-FF2F-29DA-9261-3612D92F1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838C7-E366-A656-33CB-463F2996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6AFEC-DFA7-5F74-D26F-83552837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1FB6C-4244-FB58-9463-DC72AE6E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60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C331-D4C1-8DC4-0AC8-AD893E43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FD396-FF50-9CA2-834E-8E2888F2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F96C8-CE90-CD55-0602-0B8D6CDC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0623E-88A1-7971-C48E-032D03E3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87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D5440-AE04-E08D-9CC6-643FAC89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CF271-EFDB-6F82-87C1-6E91A7A4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5D8EC-63A3-2765-2188-20438571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5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069A-20F3-769F-8EA8-FFA96662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533E-90E5-4F4A-729D-FACC2EE6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4B693-CC31-E0CA-947B-13BB7D0BB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553D-CA50-841B-9E1A-105BF494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3E325-393F-2D27-E3E4-7B0DF9DC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F208E-9EFF-117B-AD36-39B02E56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83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3E26-7F04-77EC-2FE4-0E0DF62B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1EAA8-A6E8-C174-7197-78D663882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93D07-8893-42C8-B33D-A31BCF821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25FC6-371B-96A5-0B57-DD386C1E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4A4F-21B8-D2EF-20D3-8B2086F7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FAA8F-505E-44E6-876E-474C1044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79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01A12-0CD6-9FE2-E231-153424AA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7C5D-B552-CF77-6165-BC4E66F9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EFA2-F90E-EB44-426B-EDB376043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6A692-C18E-434E-B6E6-3AEA8C816FB9}" type="datetimeFigureOut">
              <a:rPr lang="en-SG" smtClean="0"/>
              <a:t>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76AD-0069-5B97-7ED7-7B8498B1F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B30F-1421-C629-9AA8-69344B98A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5E8ED-A1E5-4AFC-9314-1ED3C550E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499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7DE-C576-4861-BB48-DE09F3BF4EEF}" type="datetime1">
              <a:rPr lang="en-SG" smtClean="0"/>
              <a:t>3/11/2024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 dirty="0"/>
              <a:t>Tutorial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515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41B-3A09-56C3-65B6-A92D1F843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Tutorial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266C2-66C7-9DAE-93BF-A66969E35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17634"/>
          </a:xfrm>
        </p:spPr>
        <p:txBody>
          <a:bodyPr>
            <a:normAutofit fontScale="92500" lnSpcReduction="20000"/>
          </a:bodyPr>
          <a:lstStyle/>
          <a:p>
            <a:r>
              <a:rPr lang="en-SG"/>
              <a:t>Supplementary Material</a:t>
            </a:r>
          </a:p>
          <a:p>
            <a:endParaRPr lang="en-SG"/>
          </a:p>
          <a:p>
            <a:r>
              <a:rPr lang="en-SG"/>
              <a:t>Take a look before the tutorial, and this will help with doing the tutorial questions themselves. </a:t>
            </a:r>
          </a:p>
          <a:p>
            <a:r>
              <a:rPr lang="en-SG"/>
              <a:t>Try to fill in the pipeline tables :)</a:t>
            </a:r>
          </a:p>
          <a:p>
            <a:r>
              <a:rPr lang="en-SG"/>
              <a:t>All the best! –Theodore</a:t>
            </a:r>
          </a:p>
          <a:p>
            <a:endParaRPr lang="en-SG"/>
          </a:p>
          <a:p>
            <a:r>
              <a:rPr lang="en-SG" sz="2000">
                <a:solidFill>
                  <a:schemeClr val="bg1">
                    <a:lumMod val="50000"/>
                  </a:schemeClr>
                </a:solidFill>
              </a:rPr>
              <a:t>Material from Prof. Anandha's &amp; Prof. Aaron's slides</a:t>
            </a:r>
          </a:p>
        </p:txBody>
      </p:sp>
    </p:spTree>
    <p:extLst>
      <p:ext uri="{BB962C8B-B14F-4D97-AF65-F5344CB8AC3E}">
        <p14:creationId xmlns:p14="http://schemas.microsoft.com/office/powerpoint/2010/main" val="405206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0F9ED-4401-3F8C-DE8C-098483C0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5D3457CA-FF24-1FB2-8F90-BE5D81B3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53947"/>
              </p:ext>
            </p:extLst>
          </p:nvPr>
        </p:nvGraphicFramePr>
        <p:xfrm>
          <a:off x="291967" y="2768046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sub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 $6, 4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beq $4, $5, L2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grpSp>
        <p:nvGrpSpPr>
          <p:cNvPr id="481" name="Group 480">
            <a:extLst>
              <a:ext uri="{FF2B5EF4-FFF2-40B4-BE49-F238E27FC236}">
                <a16:creationId xmlns:a16="http://schemas.microsoft.com/office/drawing/2014/main" id="{07A122EF-AD19-C8C5-A2BB-55E33E109CD5}"/>
              </a:ext>
            </a:extLst>
          </p:cNvPr>
          <p:cNvGrpSpPr/>
          <p:nvPr/>
        </p:nvGrpSpPr>
        <p:grpSpPr>
          <a:xfrm>
            <a:off x="3322320" y="836628"/>
            <a:ext cx="8610600" cy="5257800"/>
            <a:chOff x="1611923" y="547077"/>
            <a:chExt cx="8610600" cy="5257800"/>
          </a:xfrm>
        </p:grpSpPr>
        <p:sp>
          <p:nvSpPr>
            <p:cNvPr id="483" name="Line 3">
              <a:extLst>
                <a:ext uri="{FF2B5EF4-FFF2-40B4-BE49-F238E27FC236}">
                  <a16:creationId xmlns:a16="http://schemas.microsoft.com/office/drawing/2014/main" id="{4EAB6416-FC5C-8CFE-16C4-1CFC4CE4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9666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Line 4">
              <a:extLst>
                <a:ext uri="{FF2B5EF4-FFF2-40B4-BE49-F238E27FC236}">
                  <a16:creationId xmlns:a16="http://schemas.microsoft.com/office/drawing/2014/main" id="{DABA91E9-1607-1974-B1CE-F59DE5BA9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9666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Line 5">
              <a:extLst>
                <a:ext uri="{FF2B5EF4-FFF2-40B4-BE49-F238E27FC236}">
                  <a16:creationId xmlns:a16="http://schemas.microsoft.com/office/drawing/2014/main" id="{658F88B6-B35B-1257-ED1B-500E15CE3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5042877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">
              <a:extLst>
                <a:ext uri="{FF2B5EF4-FFF2-40B4-BE49-F238E27FC236}">
                  <a16:creationId xmlns:a16="http://schemas.microsoft.com/office/drawing/2014/main" id="{CBCE07AD-D1BE-8D75-9AA8-E93CEEC33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Line 7">
              <a:extLst>
                <a:ext uri="{FF2B5EF4-FFF2-40B4-BE49-F238E27FC236}">
                  <a16:creationId xmlns:a16="http://schemas.microsoft.com/office/drawing/2014/main" id="{38DA710D-1596-9A61-31B3-ED546AE2E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5652477"/>
              <a:ext cx="563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Line 8">
              <a:extLst>
                <a:ext uri="{FF2B5EF4-FFF2-40B4-BE49-F238E27FC236}">
                  <a16:creationId xmlns:a16="http://schemas.microsoft.com/office/drawing/2014/main" id="{5E100023-E6A7-6515-FAD0-02679F71A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5042877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Line 9">
              <a:extLst>
                <a:ext uri="{FF2B5EF4-FFF2-40B4-BE49-F238E27FC236}">
                  <a16:creationId xmlns:a16="http://schemas.microsoft.com/office/drawing/2014/main" id="{DF28C82D-11C2-AA6D-4771-D60057039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9123" y="50428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Line 10">
              <a:extLst>
                <a:ext uri="{FF2B5EF4-FFF2-40B4-BE49-F238E27FC236}">
                  <a16:creationId xmlns:a16="http://schemas.microsoft.com/office/drawing/2014/main" id="{83DD5C0A-33EC-1B87-F9D2-586D3D55F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323" y="3518877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11">
              <a:extLst>
                <a:ext uri="{FF2B5EF4-FFF2-40B4-BE49-F238E27FC236}">
                  <a16:creationId xmlns:a16="http://schemas.microsoft.com/office/drawing/2014/main" id="{9DF84B8E-9F18-841C-5443-C46861906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3518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92" name="Group 12">
              <a:extLst>
                <a:ext uri="{FF2B5EF4-FFF2-40B4-BE49-F238E27FC236}">
                  <a16:creationId xmlns:a16="http://schemas.microsoft.com/office/drawing/2014/main" id="{53277108-C44D-B40B-19DE-C3C02DD05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723" y="1613877"/>
              <a:ext cx="381000" cy="914400"/>
              <a:chOff x="1392" y="2880"/>
              <a:chExt cx="288" cy="480"/>
            </a:xfrm>
          </p:grpSpPr>
          <p:sp>
            <p:nvSpPr>
              <p:cNvPr id="655" name="Line 13">
                <a:extLst>
                  <a:ext uri="{FF2B5EF4-FFF2-40B4-BE49-F238E27FC236}">
                    <a16:creationId xmlns:a16="http://schemas.microsoft.com/office/drawing/2014/main" id="{14F366AD-0D07-2914-7DD9-03FAF030D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Line 14">
                <a:extLst>
                  <a:ext uri="{FF2B5EF4-FFF2-40B4-BE49-F238E27FC236}">
                    <a16:creationId xmlns:a16="http://schemas.microsoft.com/office/drawing/2014/main" id="{64887E06-3045-89EA-379F-46862F361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Line 15">
                <a:extLst>
                  <a:ext uri="{FF2B5EF4-FFF2-40B4-BE49-F238E27FC236}">
                    <a16:creationId xmlns:a16="http://schemas.microsoft.com/office/drawing/2014/main" id="{0A2D8752-B53E-3466-29A0-420EDB915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Line 16">
                <a:extLst>
                  <a:ext uri="{FF2B5EF4-FFF2-40B4-BE49-F238E27FC236}">
                    <a16:creationId xmlns:a16="http://schemas.microsoft.com/office/drawing/2014/main" id="{F64C9B97-F634-9942-6A3F-FE765DEA1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Line 17">
                <a:extLst>
                  <a:ext uri="{FF2B5EF4-FFF2-40B4-BE49-F238E27FC236}">
                    <a16:creationId xmlns:a16="http://schemas.microsoft.com/office/drawing/2014/main" id="{60283DCE-484A-99A8-ADA1-3D808DA61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Line 18">
                <a:extLst>
                  <a:ext uri="{FF2B5EF4-FFF2-40B4-BE49-F238E27FC236}">
                    <a16:creationId xmlns:a16="http://schemas.microsoft.com/office/drawing/2014/main" id="{1283DE47-2E75-1188-B8B4-7C0193095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Line 19">
                <a:extLst>
                  <a:ext uri="{FF2B5EF4-FFF2-40B4-BE49-F238E27FC236}">
                    <a16:creationId xmlns:a16="http://schemas.microsoft.com/office/drawing/2014/main" id="{A4BE0D56-91F2-2582-38DE-161960702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93" name="Rectangle 20">
              <a:extLst>
                <a:ext uri="{FF2B5EF4-FFF2-40B4-BE49-F238E27FC236}">
                  <a16:creationId xmlns:a16="http://schemas.microsoft.com/office/drawing/2014/main" id="{C27269D6-0FF5-058E-6D4C-5A0F7F6E3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9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4" name="Rectangle 21">
              <a:extLst>
                <a:ext uri="{FF2B5EF4-FFF2-40B4-BE49-F238E27FC236}">
                  <a16:creationId xmlns:a16="http://schemas.microsoft.com/office/drawing/2014/main" id="{51172643-F863-2471-45DD-91C2AB1A8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723" y="2985477"/>
              <a:ext cx="152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5" name="Line 22">
              <a:extLst>
                <a:ext uri="{FF2B5EF4-FFF2-40B4-BE49-F238E27FC236}">
                  <a16:creationId xmlns:a16="http://schemas.microsoft.com/office/drawing/2014/main" id="{9B937BE7-776D-512C-424A-AAE642B9C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1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Line 23">
              <a:extLst>
                <a:ext uri="{FF2B5EF4-FFF2-40B4-BE49-F238E27FC236}">
                  <a16:creationId xmlns:a16="http://schemas.microsoft.com/office/drawing/2014/main" id="{4DCE98BC-BC13-7075-6900-BFB6868C5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Line 24">
              <a:extLst>
                <a:ext uri="{FF2B5EF4-FFF2-40B4-BE49-F238E27FC236}">
                  <a16:creationId xmlns:a16="http://schemas.microsoft.com/office/drawing/2014/main" id="{7FDBACC3-33FF-3E90-6357-AAABD02CB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23758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Text Box 25">
              <a:extLst>
                <a:ext uri="{FF2B5EF4-FFF2-40B4-BE49-F238E27FC236}">
                  <a16:creationId xmlns:a16="http://schemas.microsoft.com/office/drawing/2014/main" id="{11A2AE64-3612-A7B3-3875-08899F23C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723" y="3137877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499" name="Text Box 26">
              <a:extLst>
                <a:ext uri="{FF2B5EF4-FFF2-40B4-BE49-F238E27FC236}">
                  <a16:creationId xmlns:a16="http://schemas.microsoft.com/office/drawing/2014/main" id="{853760CD-5682-4C6F-5C6D-F1F2BE59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848" y="2658452"/>
              <a:ext cx="1108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Instruction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00" name="Text Box 27">
              <a:extLst>
                <a:ext uri="{FF2B5EF4-FFF2-40B4-BE49-F238E27FC236}">
                  <a16:creationId xmlns:a16="http://schemas.microsoft.com/office/drawing/2014/main" id="{69C1A4B3-6620-7123-18D5-649B3FA49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723" y="19186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01" name="Text Box 28">
              <a:extLst>
                <a:ext uri="{FF2B5EF4-FFF2-40B4-BE49-F238E27FC236}">
                  <a16:creationId xmlns:a16="http://schemas.microsoft.com/office/drawing/2014/main" id="{9A30F723-3294-57FE-779C-B241D98A2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80198" y="3198202"/>
              <a:ext cx="395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PC</a:t>
              </a:r>
            </a:p>
          </p:txBody>
        </p:sp>
        <p:sp>
          <p:nvSpPr>
            <p:cNvPr id="502" name="Line 29">
              <a:extLst>
                <a:ext uri="{FF2B5EF4-FFF2-40B4-BE49-F238E27FC236}">
                  <a16:creationId xmlns:a16="http://schemas.microsoft.com/office/drawing/2014/main" id="{077DC38E-8F5C-090B-927E-799E7B928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Text Box 30">
              <a:extLst>
                <a:ext uri="{FF2B5EF4-FFF2-40B4-BE49-F238E27FC236}">
                  <a16:creationId xmlns:a16="http://schemas.microsoft.com/office/drawing/2014/main" id="{1913AAA4-00AD-78D7-21C7-7A4D6F5C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123" y="2223477"/>
              <a:ext cx="268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4</a:t>
              </a:r>
            </a:p>
          </p:txBody>
        </p:sp>
        <p:sp>
          <p:nvSpPr>
            <p:cNvPr id="504" name="Line 31">
              <a:extLst>
                <a:ext uri="{FF2B5EF4-FFF2-40B4-BE49-F238E27FC236}">
                  <a16:creationId xmlns:a16="http://schemas.microsoft.com/office/drawing/2014/main" id="{7A3F2D5D-5709-BBF5-8975-FEC2A7477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928077"/>
              <a:ext cx="0" cy="2438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AutoShape 32">
              <a:extLst>
                <a:ext uri="{FF2B5EF4-FFF2-40B4-BE49-F238E27FC236}">
                  <a16:creationId xmlns:a16="http://schemas.microsoft.com/office/drawing/2014/main" id="{4E812851-0EC9-6E75-B227-2ACC182D3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221523" y="851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6" name="Line 33">
              <a:extLst>
                <a:ext uri="{FF2B5EF4-FFF2-40B4-BE49-F238E27FC236}">
                  <a16:creationId xmlns:a16="http://schemas.microsoft.com/office/drawing/2014/main" id="{BBF8D286-9EEB-0E90-F231-6CE05F8F6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1923" y="928077"/>
              <a:ext cx="852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Line 34">
              <a:extLst>
                <a:ext uri="{FF2B5EF4-FFF2-40B4-BE49-F238E27FC236}">
                  <a16:creationId xmlns:a16="http://schemas.microsoft.com/office/drawing/2014/main" id="{106B0218-15C2-CF72-AB04-62819189E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8723" y="775677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Line 35">
              <a:extLst>
                <a:ext uri="{FF2B5EF4-FFF2-40B4-BE49-F238E27FC236}">
                  <a16:creationId xmlns:a16="http://schemas.microsoft.com/office/drawing/2014/main" id="{ED37BB1D-60D2-AF21-FCA2-7D66DB2E0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2723" y="5804877"/>
              <a:ext cx="594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36">
              <a:extLst>
                <a:ext uri="{FF2B5EF4-FFF2-40B4-BE49-F238E27FC236}">
                  <a16:creationId xmlns:a16="http://schemas.microsoft.com/office/drawing/2014/main" id="{0DC06535-0CC2-1971-A575-A47CED41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3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10" name="Line 37">
              <a:extLst>
                <a:ext uri="{FF2B5EF4-FFF2-40B4-BE49-F238E27FC236}">
                  <a16:creationId xmlns:a16="http://schemas.microsoft.com/office/drawing/2014/main" id="{9D2B0AC0-8942-88DB-7B0F-CD6EC368B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3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Line 38">
              <a:extLst>
                <a:ext uri="{FF2B5EF4-FFF2-40B4-BE49-F238E27FC236}">
                  <a16:creationId xmlns:a16="http://schemas.microsoft.com/office/drawing/2014/main" id="{020431D8-224E-72D5-E6CF-CAA6F9988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3137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Text Box 39">
              <a:extLst>
                <a:ext uri="{FF2B5EF4-FFF2-40B4-BE49-F238E27FC236}">
                  <a16:creationId xmlns:a16="http://schemas.microsoft.com/office/drawing/2014/main" id="{B12AE4DE-757F-4E25-158A-2504331A8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747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13" name="Text Box 40">
              <a:extLst>
                <a:ext uri="{FF2B5EF4-FFF2-40B4-BE49-F238E27FC236}">
                  <a16:creationId xmlns:a16="http://schemas.microsoft.com/office/drawing/2014/main" id="{10BAC884-B34D-66E1-EE18-6EF7A271B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604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1</a:t>
              </a:r>
            </a:p>
          </p:txBody>
        </p:sp>
        <p:sp>
          <p:nvSpPr>
            <p:cNvPr id="514" name="Text Box 41">
              <a:extLst>
                <a:ext uri="{FF2B5EF4-FFF2-40B4-BE49-F238E27FC236}">
                  <a16:creationId xmlns:a16="http://schemas.microsoft.com/office/drawing/2014/main" id="{F48CCABA-7BF6-9668-218A-978A55CEF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985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2</a:t>
              </a:r>
            </a:p>
          </p:txBody>
        </p:sp>
        <p:sp>
          <p:nvSpPr>
            <p:cNvPr id="515" name="Text Box 42">
              <a:extLst>
                <a:ext uri="{FF2B5EF4-FFF2-40B4-BE49-F238E27FC236}">
                  <a16:creationId xmlns:a16="http://schemas.microsoft.com/office/drawing/2014/main" id="{4379DBE7-E2E0-6E7F-A288-CDF2E344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366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Addr</a:t>
              </a:r>
            </a:p>
          </p:txBody>
        </p:sp>
        <p:sp>
          <p:nvSpPr>
            <p:cNvPr id="516" name="Text Box 43">
              <a:extLst>
                <a:ext uri="{FF2B5EF4-FFF2-40B4-BE49-F238E27FC236}">
                  <a16:creationId xmlns:a16="http://schemas.microsoft.com/office/drawing/2014/main" id="{FD4E7992-3E5F-7F29-43AD-5D6FCA0F1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148" y="2756877"/>
              <a:ext cx="900113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Register</a:t>
              </a:r>
            </a:p>
            <a:p>
              <a:pPr algn="ctr"/>
              <a:endParaRPr lang="en-US" altLang="en-US" sz="1400" b="1" dirty="0"/>
            </a:p>
            <a:p>
              <a:pPr algn="ctr"/>
              <a:r>
                <a:rPr lang="en-US" altLang="en-US" sz="1400" b="1" dirty="0"/>
                <a:t>File</a:t>
              </a:r>
            </a:p>
          </p:txBody>
        </p:sp>
        <p:sp>
          <p:nvSpPr>
            <p:cNvPr id="517" name="Text Box 44">
              <a:extLst>
                <a:ext uri="{FF2B5EF4-FFF2-40B4-BE49-F238E27FC236}">
                  <a16:creationId xmlns:a16="http://schemas.microsoft.com/office/drawing/2014/main" id="{F590CACF-731C-5F32-8E93-708533955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27568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1</a:t>
              </a:r>
            </a:p>
          </p:txBody>
        </p:sp>
        <p:sp>
          <p:nvSpPr>
            <p:cNvPr id="518" name="Text Box 45">
              <a:extLst>
                <a:ext uri="{FF2B5EF4-FFF2-40B4-BE49-F238E27FC236}">
                  <a16:creationId xmlns:a16="http://schemas.microsoft.com/office/drawing/2014/main" id="{A39D53A8-3883-6A78-7494-267C816AE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34426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2</a:t>
              </a:r>
            </a:p>
          </p:txBody>
        </p:sp>
        <p:sp>
          <p:nvSpPr>
            <p:cNvPr id="519" name="Line 46">
              <a:extLst>
                <a:ext uri="{FF2B5EF4-FFF2-40B4-BE49-F238E27FC236}">
                  <a16:creationId xmlns:a16="http://schemas.microsoft.com/office/drawing/2014/main" id="{1B5CAD3A-B710-76EC-B3CA-AC824ACDE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Line 47">
              <a:extLst>
                <a:ext uri="{FF2B5EF4-FFF2-40B4-BE49-F238E27FC236}">
                  <a16:creationId xmlns:a16="http://schemas.microsoft.com/office/drawing/2014/main" id="{FE95023F-1092-F1A3-3727-79B8FF7E2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Line 48">
              <a:extLst>
                <a:ext uri="{FF2B5EF4-FFF2-40B4-BE49-F238E27FC236}">
                  <a16:creationId xmlns:a16="http://schemas.microsoft.com/office/drawing/2014/main" id="{EC121100-65A1-CF88-876E-4FD2EF85B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Text Box 49">
              <a:extLst>
                <a:ext uri="{FF2B5EF4-FFF2-40B4-BE49-F238E27FC236}">
                  <a16:creationId xmlns:a16="http://schemas.microsoft.com/office/drawing/2014/main" id="{1E93FC6F-85E4-C611-3CD3-7266FB750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7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16</a:t>
              </a:r>
            </a:p>
          </p:txBody>
        </p:sp>
        <p:sp>
          <p:nvSpPr>
            <p:cNvPr id="523" name="Text Box 50">
              <a:extLst>
                <a:ext uri="{FF2B5EF4-FFF2-40B4-BE49-F238E27FC236}">
                  <a16:creationId xmlns:a16="http://schemas.microsoft.com/office/drawing/2014/main" id="{4DF80812-AEE2-0579-77EE-3A130D19C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9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32</a:t>
              </a:r>
            </a:p>
          </p:txBody>
        </p:sp>
        <p:sp>
          <p:nvSpPr>
            <p:cNvPr id="524" name="Line 51">
              <a:extLst>
                <a:ext uri="{FF2B5EF4-FFF2-40B4-BE49-F238E27FC236}">
                  <a16:creationId xmlns:a16="http://schemas.microsoft.com/office/drawing/2014/main" id="{503C2ECA-8517-BC5B-FE23-5A57BF241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Line 52">
              <a:extLst>
                <a:ext uri="{FF2B5EF4-FFF2-40B4-BE49-F238E27FC236}">
                  <a16:creationId xmlns:a16="http://schemas.microsoft.com/office/drawing/2014/main" id="{03B6CEF9-F861-8DF3-C5E3-7661EA1B5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Line 53">
              <a:extLst>
                <a:ext uri="{FF2B5EF4-FFF2-40B4-BE49-F238E27FC236}">
                  <a16:creationId xmlns:a16="http://schemas.microsoft.com/office/drawing/2014/main" id="{E97F0994-0EB0-191C-2AF5-2ACAADC27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36712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Line 54">
              <a:extLst>
                <a:ext uri="{FF2B5EF4-FFF2-40B4-BE49-F238E27FC236}">
                  <a16:creationId xmlns:a16="http://schemas.microsoft.com/office/drawing/2014/main" id="{DD542379-E91D-0FAF-0561-61F0FE5B2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Line 55">
              <a:extLst>
                <a:ext uri="{FF2B5EF4-FFF2-40B4-BE49-F238E27FC236}">
                  <a16:creationId xmlns:a16="http://schemas.microsoft.com/office/drawing/2014/main" id="{833659C4-FB6B-21FF-93B1-BF1D9786A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Line 56">
              <a:extLst>
                <a:ext uri="{FF2B5EF4-FFF2-40B4-BE49-F238E27FC236}">
                  <a16:creationId xmlns:a16="http://schemas.microsoft.com/office/drawing/2014/main" id="{DF673FE9-0774-CB75-4D02-3A6DC4987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3671277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Line 57">
              <a:extLst>
                <a:ext uri="{FF2B5EF4-FFF2-40B4-BE49-F238E27FC236}">
                  <a16:creationId xmlns:a16="http://schemas.microsoft.com/office/drawing/2014/main" id="{6CA0FE61-C3C5-5C72-54AC-DD185BA83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8">
              <a:extLst>
                <a:ext uri="{FF2B5EF4-FFF2-40B4-BE49-F238E27FC236}">
                  <a16:creationId xmlns:a16="http://schemas.microsoft.com/office/drawing/2014/main" id="{BCBD6B37-FC38-D4E5-C02E-A67ACFEF2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723" y="2756877"/>
              <a:ext cx="533400" cy="1295400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503308 h 1099"/>
                <a:gd name="T4" fmla="*/ 152596 w 388"/>
                <a:gd name="T5" fmla="*/ 651825 h 1099"/>
                <a:gd name="T6" fmla="*/ 0 w 388"/>
                <a:gd name="T7" fmla="*/ 790913 h 1099"/>
                <a:gd name="T8" fmla="*/ 0 w 388"/>
                <a:gd name="T9" fmla="*/ 1294221 h 1099"/>
                <a:gd name="T10" fmla="*/ 532025 w 388"/>
                <a:gd name="T11" fmla="*/ 931179 h 1099"/>
                <a:gd name="T12" fmla="*/ 532025 w 388"/>
                <a:gd name="T13" fmla="*/ 363042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Rectangle 59">
              <a:extLst>
                <a:ext uri="{FF2B5EF4-FFF2-40B4-BE49-F238E27FC236}">
                  <a16:creationId xmlns:a16="http://schemas.microsoft.com/office/drawing/2014/main" id="{59C948AD-AFD4-CB66-BA62-9B0E3DD00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23" y="3366477"/>
              <a:ext cx="504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</p:txBody>
        </p:sp>
        <p:sp>
          <p:nvSpPr>
            <p:cNvPr id="533" name="AutoShape 60">
              <a:extLst>
                <a:ext uri="{FF2B5EF4-FFF2-40B4-BE49-F238E27FC236}">
                  <a16:creationId xmlns:a16="http://schemas.microsoft.com/office/drawing/2014/main" id="{EC39DBED-B1FD-3C65-3631-97F69188B5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71223" y="3709377"/>
              <a:ext cx="762000" cy="228600"/>
            </a:xfrm>
            <a:custGeom>
              <a:avLst/>
              <a:gdLst>
                <a:gd name="T0" fmla="*/ 666750 w 21600"/>
                <a:gd name="T1" fmla="*/ 114300 h 21600"/>
                <a:gd name="T2" fmla="*/ 381000 w 21600"/>
                <a:gd name="T3" fmla="*/ 228600 h 21600"/>
                <a:gd name="T4" fmla="*/ 95250 w 21600"/>
                <a:gd name="T5" fmla="*/ 114300 h 21600"/>
                <a:gd name="T6" fmla="*/ 3810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4" name="Line 61">
              <a:extLst>
                <a:ext uri="{FF2B5EF4-FFF2-40B4-BE49-F238E27FC236}">
                  <a16:creationId xmlns:a16="http://schemas.microsoft.com/office/drawing/2014/main" id="{35D4688D-B880-200E-75CA-2E4223B31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65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Line 62">
              <a:extLst>
                <a:ext uri="{FF2B5EF4-FFF2-40B4-BE49-F238E27FC236}">
                  <a16:creationId xmlns:a16="http://schemas.microsoft.com/office/drawing/2014/main" id="{185CDE9A-E323-4310-04E2-678BCEEE8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Line 63">
              <a:extLst>
                <a:ext uri="{FF2B5EF4-FFF2-40B4-BE49-F238E27FC236}">
                  <a16:creationId xmlns:a16="http://schemas.microsoft.com/office/drawing/2014/main" id="{E9478347-3949-80C9-943E-005DC16B7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985477"/>
              <a:ext cx="81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Oval 64">
              <a:extLst>
                <a:ext uri="{FF2B5EF4-FFF2-40B4-BE49-F238E27FC236}">
                  <a16:creationId xmlns:a16="http://schemas.microsoft.com/office/drawing/2014/main" id="{2035AFA6-664B-CAE0-D494-A10CB817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38" name="Rectangle 65">
              <a:extLst>
                <a:ext uri="{FF2B5EF4-FFF2-40B4-BE49-F238E27FC236}">
                  <a16:creationId xmlns:a16="http://schemas.microsoft.com/office/drawing/2014/main" id="{91B424BF-3BC3-DA5E-B1AF-5B8394B7C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Shift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left 2</a:t>
              </a:r>
            </a:p>
          </p:txBody>
        </p:sp>
        <p:sp>
          <p:nvSpPr>
            <p:cNvPr id="539" name="Line 66">
              <a:extLst>
                <a:ext uri="{FF2B5EF4-FFF2-40B4-BE49-F238E27FC236}">
                  <a16:creationId xmlns:a16="http://schemas.microsoft.com/office/drawing/2014/main" id="{8C854903-987F-9EBA-1E19-B6A9CE0E3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40" name="Group 67">
              <a:extLst>
                <a:ext uri="{FF2B5EF4-FFF2-40B4-BE49-F238E27FC236}">
                  <a16:creationId xmlns:a16="http://schemas.microsoft.com/office/drawing/2014/main" id="{FDA76FDC-03B7-F2EC-2018-0979DDCB6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8323" y="1842477"/>
              <a:ext cx="304800" cy="914400"/>
              <a:chOff x="1392" y="2880"/>
              <a:chExt cx="288" cy="480"/>
            </a:xfrm>
          </p:grpSpPr>
          <p:sp>
            <p:nvSpPr>
              <p:cNvPr id="648" name="Line 68">
                <a:extLst>
                  <a:ext uri="{FF2B5EF4-FFF2-40B4-BE49-F238E27FC236}">
                    <a16:creationId xmlns:a16="http://schemas.microsoft.com/office/drawing/2014/main" id="{E4E91AA4-60D3-D48E-591A-D8DA7DB60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69">
                <a:extLst>
                  <a:ext uri="{FF2B5EF4-FFF2-40B4-BE49-F238E27FC236}">
                    <a16:creationId xmlns:a16="http://schemas.microsoft.com/office/drawing/2014/main" id="{10729955-FDAC-61BE-7AB1-58AA25F74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70">
                <a:extLst>
                  <a:ext uri="{FF2B5EF4-FFF2-40B4-BE49-F238E27FC236}">
                    <a16:creationId xmlns:a16="http://schemas.microsoft.com/office/drawing/2014/main" id="{9914AD17-5383-18D6-8FDB-AD5E5489C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71">
                <a:extLst>
                  <a:ext uri="{FF2B5EF4-FFF2-40B4-BE49-F238E27FC236}">
                    <a16:creationId xmlns:a16="http://schemas.microsoft.com/office/drawing/2014/main" id="{DA3DE1DA-679D-49B8-A2AD-79C0509FD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72">
                <a:extLst>
                  <a:ext uri="{FF2B5EF4-FFF2-40B4-BE49-F238E27FC236}">
                    <a16:creationId xmlns:a16="http://schemas.microsoft.com/office/drawing/2014/main" id="{D9E2AA79-79F3-3C18-9039-50F3A1D3E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73">
                <a:extLst>
                  <a:ext uri="{FF2B5EF4-FFF2-40B4-BE49-F238E27FC236}">
                    <a16:creationId xmlns:a16="http://schemas.microsoft.com/office/drawing/2014/main" id="{A4144003-86E2-3003-3CB9-7C3197B92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74">
                <a:extLst>
                  <a:ext uri="{FF2B5EF4-FFF2-40B4-BE49-F238E27FC236}">
                    <a16:creationId xmlns:a16="http://schemas.microsoft.com/office/drawing/2014/main" id="{BFD97AC2-8D2D-1F71-F135-D587D1C00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1" name="Text Box 75">
              <a:extLst>
                <a:ext uri="{FF2B5EF4-FFF2-40B4-BE49-F238E27FC236}">
                  <a16:creationId xmlns:a16="http://schemas.microsoft.com/office/drawing/2014/main" id="{23E2B88A-5902-5810-3722-E1815681D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2123" y="21472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42" name="Line 76">
              <a:extLst>
                <a:ext uri="{FF2B5EF4-FFF2-40B4-BE49-F238E27FC236}">
                  <a16:creationId xmlns:a16="http://schemas.microsoft.com/office/drawing/2014/main" id="{2C47EF76-5CA9-E483-41E2-1ABAE3CEB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5436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77">
              <a:extLst>
                <a:ext uri="{FF2B5EF4-FFF2-40B4-BE49-F238E27FC236}">
                  <a16:creationId xmlns:a16="http://schemas.microsoft.com/office/drawing/2014/main" id="{77FD4191-E440-18DB-1AEE-799EFBA8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26806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44" name="Line 78">
              <a:extLst>
                <a:ext uri="{FF2B5EF4-FFF2-40B4-BE49-F238E27FC236}">
                  <a16:creationId xmlns:a16="http://schemas.microsoft.com/office/drawing/2014/main" id="{EBABD244-E208-D882-4BAD-FA528E98A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4426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Text Box 79">
              <a:extLst>
                <a:ext uri="{FF2B5EF4-FFF2-40B4-BE49-F238E27FC236}">
                  <a16:creationId xmlns:a16="http://schemas.microsoft.com/office/drawing/2014/main" id="{FB5FE7B5-CC1B-4B7F-DCCF-D638A7529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0548" y="2680677"/>
              <a:ext cx="8715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Data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46" name="Text Box 80">
              <a:extLst>
                <a:ext uri="{FF2B5EF4-FFF2-40B4-BE49-F238E27FC236}">
                  <a16:creationId xmlns:a16="http://schemas.microsoft.com/office/drawing/2014/main" id="{83DA43AD-06F8-7D3C-CA9F-61801448B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290277"/>
              <a:ext cx="7413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547" name="Text Box 81">
              <a:extLst>
                <a:ext uri="{FF2B5EF4-FFF2-40B4-BE49-F238E27FC236}">
                  <a16:creationId xmlns:a16="http://schemas.microsoft.com/office/drawing/2014/main" id="{A3C6F09C-8718-1033-F455-B2976049A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6712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48" name="Text Box 82">
              <a:extLst>
                <a:ext uri="{FF2B5EF4-FFF2-40B4-BE49-F238E27FC236}">
                  <a16:creationId xmlns:a16="http://schemas.microsoft.com/office/drawing/2014/main" id="{7AF028A3-7CDD-5C24-E7AB-2CE650287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8523" y="3214077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Data</a:t>
              </a:r>
            </a:p>
          </p:txBody>
        </p:sp>
        <p:sp>
          <p:nvSpPr>
            <p:cNvPr id="549" name="Line 83">
              <a:extLst>
                <a:ext uri="{FF2B5EF4-FFF2-40B4-BE49-F238E27FC236}">
                  <a16:creationId xmlns:a16="http://schemas.microsoft.com/office/drawing/2014/main" id="{BC878C31-D28D-0788-E071-8910735A3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Line 84">
              <a:extLst>
                <a:ext uri="{FF2B5EF4-FFF2-40B4-BE49-F238E27FC236}">
                  <a16:creationId xmlns:a16="http://schemas.microsoft.com/office/drawing/2014/main" id="{C4934CFA-FF57-8C24-37CB-0042766B2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823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AutoShape 85">
              <a:extLst>
                <a:ext uri="{FF2B5EF4-FFF2-40B4-BE49-F238E27FC236}">
                  <a16:creationId xmlns:a16="http://schemas.microsoft.com/office/drawing/2014/main" id="{88FD5E19-F774-BF5B-DE77-1F36663114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536723" y="3518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2" name="Line 86">
              <a:extLst>
                <a:ext uri="{FF2B5EF4-FFF2-40B4-BE49-F238E27FC236}">
                  <a16:creationId xmlns:a16="http://schemas.microsoft.com/office/drawing/2014/main" id="{6232A99E-800B-A764-5EF4-C54882C70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923" y="3595077"/>
              <a:ext cx="152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Line 87">
              <a:extLst>
                <a:ext uri="{FF2B5EF4-FFF2-40B4-BE49-F238E27FC236}">
                  <a16:creationId xmlns:a16="http://schemas.microsoft.com/office/drawing/2014/main" id="{03336A80-BA48-9E66-2CD3-EEDAFC796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2985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88">
              <a:extLst>
                <a:ext uri="{FF2B5EF4-FFF2-40B4-BE49-F238E27FC236}">
                  <a16:creationId xmlns:a16="http://schemas.microsoft.com/office/drawing/2014/main" id="{418046F3-6CDD-20C6-E47B-77169ABFA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Line 89">
              <a:extLst>
                <a:ext uri="{FF2B5EF4-FFF2-40B4-BE49-F238E27FC236}">
                  <a16:creationId xmlns:a16="http://schemas.microsoft.com/office/drawing/2014/main" id="{49888661-1CB3-3186-7334-6F742267B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7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Line 90">
              <a:extLst>
                <a:ext uri="{FF2B5EF4-FFF2-40B4-BE49-F238E27FC236}">
                  <a16:creationId xmlns:a16="http://schemas.microsoft.com/office/drawing/2014/main" id="{FA370C2B-A69E-6B0A-C895-8A1048B41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10804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Line 91">
              <a:extLst>
                <a:ext uri="{FF2B5EF4-FFF2-40B4-BE49-F238E27FC236}">
                  <a16:creationId xmlns:a16="http://schemas.microsoft.com/office/drawing/2014/main" id="{E4525EC1-4231-772A-BB1F-9322F6F27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Line 92">
              <a:extLst>
                <a:ext uri="{FF2B5EF4-FFF2-40B4-BE49-F238E27FC236}">
                  <a16:creationId xmlns:a16="http://schemas.microsoft.com/office/drawing/2014/main" id="{1781B4DC-96ED-9420-B4D2-E7636946C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19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Rectangle 93">
              <a:extLst>
                <a:ext uri="{FF2B5EF4-FFF2-40B4-BE49-F238E27FC236}">
                  <a16:creationId xmlns:a16="http://schemas.microsoft.com/office/drawing/2014/main" id="{90B42F5B-B995-E7F6-A3ED-E42F90B70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723" y="1842477"/>
              <a:ext cx="152400" cy="2209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0" name="Rectangle 94">
              <a:extLst>
                <a:ext uri="{FF2B5EF4-FFF2-40B4-BE49-F238E27FC236}">
                  <a16:creationId xmlns:a16="http://schemas.microsoft.com/office/drawing/2014/main" id="{D92CB94E-D9AD-B0C5-7C0D-59D401752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842477"/>
              <a:ext cx="152400" cy="3733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1" name="Line 95">
              <a:extLst>
                <a:ext uri="{FF2B5EF4-FFF2-40B4-BE49-F238E27FC236}">
                  <a16:creationId xmlns:a16="http://schemas.microsoft.com/office/drawing/2014/main" id="{7A7F1FA7-C7A7-66E6-63F7-406B7D74A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Line 96">
              <a:extLst>
                <a:ext uri="{FF2B5EF4-FFF2-40B4-BE49-F238E27FC236}">
                  <a16:creationId xmlns:a16="http://schemas.microsoft.com/office/drawing/2014/main" id="{73932CD6-B2F9-5500-6AF1-C0FB89B4A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2071077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Line 97">
              <a:extLst>
                <a:ext uri="{FF2B5EF4-FFF2-40B4-BE49-F238E27FC236}">
                  <a16:creationId xmlns:a16="http://schemas.microsoft.com/office/drawing/2014/main" id="{AED8112F-557A-9D30-64FF-E5DD18E8D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2299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Line 98">
              <a:extLst>
                <a:ext uri="{FF2B5EF4-FFF2-40B4-BE49-F238E27FC236}">
                  <a16:creationId xmlns:a16="http://schemas.microsoft.com/office/drawing/2014/main" id="{8BB39D9B-CFD3-E57D-FE20-CAC15CB1C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585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Line 99">
              <a:extLst>
                <a:ext uri="{FF2B5EF4-FFF2-40B4-BE49-F238E27FC236}">
                  <a16:creationId xmlns:a16="http://schemas.microsoft.com/office/drawing/2014/main" id="{8F6853EE-D339-46B8-80D3-2A306FF01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3671277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Line 100">
              <a:extLst>
                <a:ext uri="{FF2B5EF4-FFF2-40B4-BE49-F238E27FC236}">
                  <a16:creationId xmlns:a16="http://schemas.microsoft.com/office/drawing/2014/main" id="{A1E286D7-6745-E568-2697-F28F2E3E2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4585677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Rectangle 101">
              <a:extLst>
                <a:ext uri="{FF2B5EF4-FFF2-40B4-BE49-F238E27FC236}">
                  <a16:creationId xmlns:a16="http://schemas.microsoft.com/office/drawing/2014/main" id="{C0F89EFD-B7CD-59F0-7403-A44A10A3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452077"/>
              <a:ext cx="152400" cy="281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8" name="Line 102">
              <a:extLst>
                <a:ext uri="{FF2B5EF4-FFF2-40B4-BE49-F238E27FC236}">
                  <a16:creationId xmlns:a16="http://schemas.microsoft.com/office/drawing/2014/main" id="{ED0B9479-F548-8FB6-25C4-14ED58597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4585677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Line 103">
              <a:extLst>
                <a:ext uri="{FF2B5EF4-FFF2-40B4-BE49-F238E27FC236}">
                  <a16:creationId xmlns:a16="http://schemas.microsoft.com/office/drawing/2014/main" id="{AE7D0351-C50A-0AFC-3BB5-663C3E760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442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Line 104">
              <a:extLst>
                <a:ext uri="{FF2B5EF4-FFF2-40B4-BE49-F238E27FC236}">
                  <a16:creationId xmlns:a16="http://schemas.microsoft.com/office/drawing/2014/main" id="{099B07A8-C520-67DA-B955-13559C343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6323" y="3595077"/>
              <a:ext cx="0" cy="2209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Line 105">
              <a:extLst>
                <a:ext uri="{FF2B5EF4-FFF2-40B4-BE49-F238E27FC236}">
                  <a16:creationId xmlns:a16="http://schemas.microsoft.com/office/drawing/2014/main" id="{8120DC80-099E-ECB3-B47B-35DEB57F3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7756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Line 106">
              <a:extLst>
                <a:ext uri="{FF2B5EF4-FFF2-40B4-BE49-F238E27FC236}">
                  <a16:creationId xmlns:a16="http://schemas.microsoft.com/office/drawing/2014/main" id="{F3C822BA-3EC8-C9BD-28E6-AD103DFA1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55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Line 107">
              <a:extLst>
                <a:ext uri="{FF2B5EF4-FFF2-40B4-BE49-F238E27FC236}">
                  <a16:creationId xmlns:a16="http://schemas.microsoft.com/office/drawing/2014/main" id="{B0D22941-CC73-14F4-1CCE-D1F5CFF42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43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Text Box 108">
              <a:extLst>
                <a:ext uri="{FF2B5EF4-FFF2-40B4-BE49-F238E27FC236}">
                  <a16:creationId xmlns:a16="http://schemas.microsoft.com/office/drawing/2014/main" id="{D59E40E3-3956-162A-B04B-490F3FAEF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323" y="1537677"/>
              <a:ext cx="5159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IF/ID</a:t>
              </a:r>
            </a:p>
          </p:txBody>
        </p:sp>
        <p:sp>
          <p:nvSpPr>
            <p:cNvPr id="575" name="Line 109">
              <a:extLst>
                <a:ext uri="{FF2B5EF4-FFF2-40B4-BE49-F238E27FC236}">
                  <a16:creationId xmlns:a16="http://schemas.microsoft.com/office/drawing/2014/main" id="{A51B2282-190C-39D5-F0FC-DB45800EB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3923" y="25282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Line 110">
              <a:extLst>
                <a:ext uri="{FF2B5EF4-FFF2-40B4-BE49-F238E27FC236}">
                  <a16:creationId xmlns:a16="http://schemas.microsoft.com/office/drawing/2014/main" id="{FCB86AD6-8AA5-06D6-D4C2-82CE9C606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4585677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Line 111">
              <a:extLst>
                <a:ext uri="{FF2B5EF4-FFF2-40B4-BE49-F238E27FC236}">
                  <a16:creationId xmlns:a16="http://schemas.microsoft.com/office/drawing/2014/main" id="{A9B079BD-F874-5A34-5489-80F073A79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071077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Line 112">
              <a:extLst>
                <a:ext uri="{FF2B5EF4-FFF2-40B4-BE49-F238E27FC236}">
                  <a16:creationId xmlns:a16="http://schemas.microsoft.com/office/drawing/2014/main" id="{0DF0ABD8-E578-873D-22C2-F9E62C115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1080477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Line 113">
              <a:extLst>
                <a:ext uri="{FF2B5EF4-FFF2-40B4-BE49-F238E27FC236}">
                  <a16:creationId xmlns:a16="http://schemas.microsoft.com/office/drawing/2014/main" id="{01077706-CD58-E565-4B88-033BC1D82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6923" y="2604477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Line 114">
              <a:extLst>
                <a:ext uri="{FF2B5EF4-FFF2-40B4-BE49-F238E27FC236}">
                  <a16:creationId xmlns:a16="http://schemas.microsoft.com/office/drawing/2014/main" id="{41FC8659-0ED8-D9FC-E151-020B1B830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Rectangle 115">
              <a:extLst>
                <a:ext uri="{FF2B5EF4-FFF2-40B4-BE49-F238E27FC236}">
                  <a16:creationId xmlns:a16="http://schemas.microsoft.com/office/drawing/2014/main" id="{1AB5CD74-5C78-5A72-E5CB-72B30E633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842477"/>
              <a:ext cx="152400" cy="3429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2" name="Oval 116">
              <a:extLst>
                <a:ext uri="{FF2B5EF4-FFF2-40B4-BE49-F238E27FC236}">
                  <a16:creationId xmlns:a16="http://schemas.microsoft.com/office/drawing/2014/main" id="{25DB1B8E-0C2A-0673-B5F7-A2FE616D8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523" y="4357077"/>
              <a:ext cx="8128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3" name="Rectangle 117">
              <a:extLst>
                <a:ext uri="{FF2B5EF4-FFF2-40B4-BE49-F238E27FC236}">
                  <a16:creationId xmlns:a16="http://schemas.microsoft.com/office/drawing/2014/main" id="{2EE7F20F-9F31-A879-259C-445EC014F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4357077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Sign</a:t>
              </a:r>
            </a:p>
            <a:p>
              <a:pPr algn="ctr"/>
              <a:r>
                <a:rPr lang="en-US" altLang="en-US" sz="1200" b="1" dirty="0"/>
                <a:t>Extend</a:t>
              </a:r>
            </a:p>
          </p:txBody>
        </p:sp>
        <p:sp>
          <p:nvSpPr>
            <p:cNvPr id="584" name="Line 118">
              <a:extLst>
                <a:ext uri="{FF2B5EF4-FFF2-40B4-BE49-F238E27FC236}">
                  <a16:creationId xmlns:a16="http://schemas.microsoft.com/office/drawing/2014/main" id="{2062975F-996B-CC62-3348-5F2FE52B1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299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Line 119">
              <a:extLst>
                <a:ext uri="{FF2B5EF4-FFF2-40B4-BE49-F238E27FC236}">
                  <a16:creationId xmlns:a16="http://schemas.microsoft.com/office/drawing/2014/main" id="{F1349B2A-E76C-5527-3CF9-8709FE940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6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Line 120">
              <a:extLst>
                <a:ext uri="{FF2B5EF4-FFF2-40B4-BE49-F238E27FC236}">
                  <a16:creationId xmlns:a16="http://schemas.microsoft.com/office/drawing/2014/main" id="{C10F6EF9-DD3A-341F-4CBA-8A282DED9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Line 121">
              <a:extLst>
                <a:ext uri="{FF2B5EF4-FFF2-40B4-BE49-F238E27FC236}">
                  <a16:creationId xmlns:a16="http://schemas.microsoft.com/office/drawing/2014/main" id="{2B4B0A4F-4A66-9612-192C-9D87B1D55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3442677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Text Box 122">
              <a:extLst>
                <a:ext uri="{FF2B5EF4-FFF2-40B4-BE49-F238E27FC236}">
                  <a16:creationId xmlns:a16="http://schemas.microsoft.com/office/drawing/2014/main" id="{9C280CED-68F2-7BD9-675B-DFD492C69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523" y="928077"/>
              <a:ext cx="582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ID/EX</a:t>
              </a:r>
            </a:p>
          </p:txBody>
        </p:sp>
        <p:sp>
          <p:nvSpPr>
            <p:cNvPr id="589" name="Text Box 123">
              <a:extLst>
                <a:ext uri="{FF2B5EF4-FFF2-40B4-BE49-F238E27FC236}">
                  <a16:creationId xmlns:a16="http://schemas.microsoft.com/office/drawing/2014/main" id="{9EBFC6FF-8289-CA25-5300-F2425E5E3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4523" y="1110640"/>
              <a:ext cx="785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EX/MEM</a:t>
              </a:r>
            </a:p>
          </p:txBody>
        </p:sp>
        <p:sp>
          <p:nvSpPr>
            <p:cNvPr id="590" name="Text Box 124">
              <a:extLst>
                <a:ext uri="{FF2B5EF4-FFF2-40B4-BE49-F238E27FC236}">
                  <a16:creationId xmlns:a16="http://schemas.microsoft.com/office/drawing/2014/main" id="{715CC704-AE7D-E28A-1730-3C7880064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9523" y="1994877"/>
              <a:ext cx="836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MEM/WB</a:t>
              </a:r>
            </a:p>
          </p:txBody>
        </p:sp>
        <p:sp>
          <p:nvSpPr>
            <p:cNvPr id="591" name="Rectangle 125">
              <a:extLst>
                <a:ext uri="{FF2B5EF4-FFF2-40B4-BE49-F238E27FC236}">
                  <a16:creationId xmlns:a16="http://schemas.microsoft.com/office/drawing/2014/main" id="{C32098E4-7FC5-4863-6868-1BFB1B8C7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2" name="Rectangle 126">
              <a:extLst>
                <a:ext uri="{FF2B5EF4-FFF2-40B4-BE49-F238E27FC236}">
                  <a16:creationId xmlns:a16="http://schemas.microsoft.com/office/drawing/2014/main" id="{34A4E010-9293-CEF0-B84D-DCF1AA446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3" name="Rectangle 127">
              <a:extLst>
                <a:ext uri="{FF2B5EF4-FFF2-40B4-BE49-F238E27FC236}">
                  <a16:creationId xmlns:a16="http://schemas.microsoft.com/office/drawing/2014/main" id="{C4C394C5-32EB-C7BD-0CBB-9CEB4B57E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1566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4" name="Rectangle 128">
              <a:extLst>
                <a:ext uri="{FF2B5EF4-FFF2-40B4-BE49-F238E27FC236}">
                  <a16:creationId xmlns:a16="http://schemas.microsoft.com/office/drawing/2014/main" id="{9C7E1832-2DE3-CE58-192E-03EA88A1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5" name="Rectangle 129">
              <a:extLst>
                <a:ext uri="{FF2B5EF4-FFF2-40B4-BE49-F238E27FC236}">
                  <a16:creationId xmlns:a16="http://schemas.microsoft.com/office/drawing/2014/main" id="{D42FB9FF-F7F3-4933-5E42-A1AFFB182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6" name="Rectangle 130">
              <a:extLst>
                <a:ext uri="{FF2B5EF4-FFF2-40B4-BE49-F238E27FC236}">
                  <a16:creationId xmlns:a16="http://schemas.microsoft.com/office/drawing/2014/main" id="{CE91F6F6-16EE-A6D8-9DB9-B67242A9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2234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7" name="Rectangle 131">
              <a:extLst>
                <a:ext uri="{FF2B5EF4-FFF2-40B4-BE49-F238E27FC236}">
                  <a16:creationId xmlns:a16="http://schemas.microsoft.com/office/drawing/2014/main" id="{F42659C0-2FEB-7AA5-5E15-DCCA880CB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323" y="13852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Control</a:t>
              </a:r>
            </a:p>
          </p:txBody>
        </p:sp>
        <p:sp>
          <p:nvSpPr>
            <p:cNvPr id="598" name="Oval 132">
              <a:extLst>
                <a:ext uri="{FF2B5EF4-FFF2-40B4-BE49-F238E27FC236}">
                  <a16:creationId xmlns:a16="http://schemas.microsoft.com/office/drawing/2014/main" id="{D49982D4-C381-7153-170D-24BF3E65B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1004277"/>
              <a:ext cx="762000" cy="990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9" name="Line 133">
              <a:extLst>
                <a:ext uri="{FF2B5EF4-FFF2-40B4-BE49-F238E27FC236}">
                  <a16:creationId xmlns:a16="http://schemas.microsoft.com/office/drawing/2014/main" id="{1A3CBD80-DA21-86F2-0DA4-3F7798B58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Line 134">
              <a:extLst>
                <a:ext uri="{FF2B5EF4-FFF2-40B4-BE49-F238E27FC236}">
                  <a16:creationId xmlns:a16="http://schemas.microsoft.com/office/drawing/2014/main" id="{3FC822A7-63EF-B1CF-323D-4C06C0C93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Line 135">
              <a:extLst>
                <a:ext uri="{FF2B5EF4-FFF2-40B4-BE49-F238E27FC236}">
                  <a16:creationId xmlns:a16="http://schemas.microsoft.com/office/drawing/2014/main" id="{0780E1E4-2B15-002C-1937-DD1872079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309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Line 136">
              <a:extLst>
                <a:ext uri="{FF2B5EF4-FFF2-40B4-BE49-F238E27FC236}">
                  <a16:creationId xmlns:a16="http://schemas.microsoft.com/office/drawing/2014/main" id="{7FEEF584-2FCA-50C5-5B8B-A71F55180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1537677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Line 137">
              <a:extLst>
                <a:ext uri="{FF2B5EF4-FFF2-40B4-BE49-F238E27FC236}">
                  <a16:creationId xmlns:a16="http://schemas.microsoft.com/office/drawing/2014/main" id="{F2F14851-DEBF-CDDE-1887-907773E68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7662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Line 138">
              <a:extLst>
                <a:ext uri="{FF2B5EF4-FFF2-40B4-BE49-F238E27FC236}">
                  <a16:creationId xmlns:a16="http://schemas.microsoft.com/office/drawing/2014/main" id="{C4ED69A1-41FC-0058-2A64-1AA0C20A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766277"/>
              <a:ext cx="1676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Line 139">
              <a:extLst>
                <a:ext uri="{FF2B5EF4-FFF2-40B4-BE49-F238E27FC236}">
                  <a16:creationId xmlns:a16="http://schemas.microsoft.com/office/drawing/2014/main" id="{BA3338B1-4181-C637-09FA-884DABB86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7662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Line 140">
              <a:extLst>
                <a:ext uri="{FF2B5EF4-FFF2-40B4-BE49-F238E27FC236}">
                  <a16:creationId xmlns:a16="http://schemas.microsoft.com/office/drawing/2014/main" id="{7A430C4B-E557-6536-AD44-5664C4390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5376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Line 141">
              <a:extLst>
                <a:ext uri="{FF2B5EF4-FFF2-40B4-BE49-F238E27FC236}">
                  <a16:creationId xmlns:a16="http://schemas.microsoft.com/office/drawing/2014/main" id="{D176BE1B-6824-0FA5-DA9A-D14BC3229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232877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Line 142">
              <a:extLst>
                <a:ext uri="{FF2B5EF4-FFF2-40B4-BE49-F238E27FC236}">
                  <a16:creationId xmlns:a16="http://schemas.microsoft.com/office/drawing/2014/main" id="{19B2A355-DBC2-24CA-8A05-8063D8CAA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7723" y="2375877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143">
              <a:extLst>
                <a:ext uri="{FF2B5EF4-FFF2-40B4-BE49-F238E27FC236}">
                  <a16:creationId xmlns:a16="http://schemas.microsoft.com/office/drawing/2014/main" id="{7794F010-867F-853F-02FC-02DF8AE4E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5376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144">
              <a:extLst>
                <a:ext uri="{FF2B5EF4-FFF2-40B4-BE49-F238E27FC236}">
                  <a16:creationId xmlns:a16="http://schemas.microsoft.com/office/drawing/2014/main" id="{5C520FCD-04E2-0F93-E8E6-8793C6EB2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2375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Line 145">
              <a:extLst>
                <a:ext uri="{FF2B5EF4-FFF2-40B4-BE49-F238E27FC236}">
                  <a16:creationId xmlns:a16="http://schemas.microsoft.com/office/drawing/2014/main" id="{56699102-0C90-09C0-E06C-653F98CBF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9923" y="153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Line 146">
              <a:extLst>
                <a:ext uri="{FF2B5EF4-FFF2-40B4-BE49-F238E27FC236}">
                  <a16:creationId xmlns:a16="http://schemas.microsoft.com/office/drawing/2014/main" id="{287A15C4-F5BC-5E06-A01C-DC48BF45D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1123" y="1232877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AutoShape 147">
              <a:extLst>
                <a:ext uri="{FF2B5EF4-FFF2-40B4-BE49-F238E27FC236}">
                  <a16:creationId xmlns:a16="http://schemas.microsoft.com/office/drawing/2014/main" id="{595350FB-8B4E-ABAE-A654-3531657BE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07723" y="49666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4" name="Line 148">
              <a:extLst>
                <a:ext uri="{FF2B5EF4-FFF2-40B4-BE49-F238E27FC236}">
                  <a16:creationId xmlns:a16="http://schemas.microsoft.com/office/drawing/2014/main" id="{0E001DBD-50BE-043C-C014-B49D3E63E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5042877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Line 149">
              <a:extLst>
                <a:ext uri="{FF2B5EF4-FFF2-40B4-BE49-F238E27FC236}">
                  <a16:creationId xmlns:a16="http://schemas.microsoft.com/office/drawing/2014/main" id="{8CD4B79F-9D23-ADD1-A9D4-18E8DCD02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52714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Line 150">
              <a:extLst>
                <a:ext uri="{FF2B5EF4-FFF2-40B4-BE49-F238E27FC236}">
                  <a16:creationId xmlns:a16="http://schemas.microsoft.com/office/drawing/2014/main" id="{1C83F1D4-5C27-7569-C6B0-77268F821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52714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Oval 151">
              <a:extLst>
                <a:ext uri="{FF2B5EF4-FFF2-40B4-BE49-F238E27FC236}">
                  <a16:creationId xmlns:a16="http://schemas.microsoft.com/office/drawing/2014/main" id="{E5C31234-523A-33CD-09AD-184AD456E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18" name="Rectangle 152">
              <a:extLst>
                <a:ext uri="{FF2B5EF4-FFF2-40B4-BE49-F238E27FC236}">
                  <a16:creationId xmlns:a16="http://schemas.microsoft.com/office/drawing/2014/main" id="{55941861-1026-D9A2-63EA-FF55F01C5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cntrl</a:t>
              </a:r>
            </a:p>
          </p:txBody>
        </p:sp>
        <p:sp>
          <p:nvSpPr>
            <p:cNvPr id="619" name="Line 153">
              <a:extLst>
                <a:ext uri="{FF2B5EF4-FFF2-40B4-BE49-F238E27FC236}">
                  <a16:creationId xmlns:a16="http://schemas.microsoft.com/office/drawing/2014/main" id="{9933C9F7-F076-5FB9-AF02-C4AB7A3E2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2808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Line 154">
              <a:extLst>
                <a:ext uri="{FF2B5EF4-FFF2-40B4-BE49-F238E27FC236}">
                  <a16:creationId xmlns:a16="http://schemas.microsoft.com/office/drawing/2014/main" id="{DD21150C-AF6F-935D-2501-DB5494696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4523" y="3823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AutoShape 155">
              <a:extLst>
                <a:ext uri="{FF2B5EF4-FFF2-40B4-BE49-F238E27FC236}">
                  <a16:creationId xmlns:a16="http://schemas.microsoft.com/office/drawing/2014/main" id="{ADDAE1E9-D406-B7A7-EF29-9A1185A5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923" y="2223477"/>
              <a:ext cx="3810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22" name="Line 156">
              <a:extLst>
                <a:ext uri="{FF2B5EF4-FFF2-40B4-BE49-F238E27FC236}">
                  <a16:creationId xmlns:a16="http://schemas.microsoft.com/office/drawing/2014/main" id="{4335EDDF-D282-5A66-D920-3D75B65F8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Line 157">
              <a:extLst>
                <a:ext uri="{FF2B5EF4-FFF2-40B4-BE49-F238E27FC236}">
                  <a16:creationId xmlns:a16="http://schemas.microsoft.com/office/drawing/2014/main" id="{D3E3E084-881C-7AC0-FBF8-341F8A4CC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Rectangle 158">
              <a:extLst>
                <a:ext uri="{FF2B5EF4-FFF2-40B4-BE49-F238E27FC236}">
                  <a16:creationId xmlns:a16="http://schemas.microsoft.com/office/drawing/2014/main" id="{1A0330E6-281D-65B2-9E3B-545875C8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123" y="2223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RegWrite</a:t>
              </a:r>
            </a:p>
          </p:txBody>
        </p:sp>
        <p:sp>
          <p:nvSpPr>
            <p:cNvPr id="625" name="Rectangle 159">
              <a:extLst>
                <a:ext uri="{FF2B5EF4-FFF2-40B4-BE49-F238E27FC236}">
                  <a16:creationId xmlns:a16="http://schemas.microsoft.com/office/drawing/2014/main" id="{46D293A6-CA26-19B2-72BC-C81471EA3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MemWrite</a:t>
              </a:r>
            </a:p>
          </p:txBody>
        </p:sp>
        <p:sp>
          <p:nvSpPr>
            <p:cNvPr id="626" name="Rectangle 160">
              <a:extLst>
                <a:ext uri="{FF2B5EF4-FFF2-40B4-BE49-F238E27FC236}">
                  <a16:creationId xmlns:a16="http://schemas.microsoft.com/office/drawing/2014/main" id="{D6C8AA2F-ECDD-36EB-44C7-930E67572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MemRead</a:t>
              </a:r>
            </a:p>
          </p:txBody>
        </p:sp>
        <p:sp>
          <p:nvSpPr>
            <p:cNvPr id="627" name="Rectangle 161">
              <a:extLst>
                <a:ext uri="{FF2B5EF4-FFF2-40B4-BE49-F238E27FC236}">
                  <a16:creationId xmlns:a16="http://schemas.microsoft.com/office/drawing/2014/main" id="{C961CFDC-F1C2-CD1D-37A3-A5732DB39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123" y="2985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MemtoReg</a:t>
              </a:r>
            </a:p>
          </p:txBody>
        </p:sp>
        <p:sp>
          <p:nvSpPr>
            <p:cNvPr id="628" name="Rectangle 162">
              <a:extLst>
                <a:ext uri="{FF2B5EF4-FFF2-40B4-BE49-F238E27FC236}">
                  <a16:creationId xmlns:a16="http://schemas.microsoft.com/office/drawing/2014/main" id="{0F634F15-1879-DF6E-DF63-AA1488D59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923" y="5423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RegDst</a:t>
              </a:r>
            </a:p>
          </p:txBody>
        </p:sp>
        <p:sp>
          <p:nvSpPr>
            <p:cNvPr id="629" name="Rectangle 163">
              <a:extLst>
                <a:ext uri="{FF2B5EF4-FFF2-40B4-BE49-F238E27FC236}">
                  <a16:creationId xmlns:a16="http://schemas.microsoft.com/office/drawing/2014/main" id="{EAD1237B-ADD6-B4DC-97AD-C83C411C8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4661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ALUOp</a:t>
              </a:r>
            </a:p>
          </p:txBody>
        </p:sp>
        <p:sp>
          <p:nvSpPr>
            <p:cNvPr id="630" name="Rectangle 164">
              <a:extLst>
                <a:ext uri="{FF2B5EF4-FFF2-40B4-BE49-F238E27FC236}">
                  <a16:creationId xmlns:a16="http://schemas.microsoft.com/office/drawing/2014/main" id="{D2E49A05-8B8E-1CCA-1C95-099D7229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23" y="3137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ALUSrc</a:t>
              </a:r>
            </a:p>
          </p:txBody>
        </p:sp>
        <p:sp>
          <p:nvSpPr>
            <p:cNvPr id="631" name="Rectangle 165">
              <a:extLst>
                <a:ext uri="{FF2B5EF4-FFF2-40B4-BE49-F238E27FC236}">
                  <a16:creationId xmlns:a16="http://schemas.microsoft.com/office/drawing/2014/main" id="{85BE4CB3-27FB-4ECA-F3BE-9681AE955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323" y="20710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Branch</a:t>
              </a:r>
            </a:p>
          </p:txBody>
        </p:sp>
        <p:sp>
          <p:nvSpPr>
            <p:cNvPr id="632" name="Line 166">
              <a:extLst>
                <a:ext uri="{FF2B5EF4-FFF2-40B4-BE49-F238E27FC236}">
                  <a16:creationId xmlns:a16="http://schemas.microsoft.com/office/drawing/2014/main" id="{7EBDF366-613D-09F8-400B-9CB630520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7523" y="22996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Line 167">
              <a:extLst>
                <a:ext uri="{FF2B5EF4-FFF2-40B4-BE49-F238E27FC236}">
                  <a16:creationId xmlns:a16="http://schemas.microsoft.com/office/drawing/2014/main" id="{481DEBB7-36CB-007E-BA6B-4C2A0CD95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3323" y="547077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Line 168">
              <a:extLst>
                <a:ext uri="{FF2B5EF4-FFF2-40B4-BE49-F238E27FC236}">
                  <a16:creationId xmlns:a16="http://schemas.microsoft.com/office/drawing/2014/main" id="{512E20F1-CEE7-6752-CDF4-9467EBE55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23758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Line 169">
              <a:extLst>
                <a:ext uri="{FF2B5EF4-FFF2-40B4-BE49-F238E27FC236}">
                  <a16:creationId xmlns:a16="http://schemas.microsoft.com/office/drawing/2014/main" id="{4F11A7E9-1E24-BF12-985B-D1E6C8C9C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Rectangle 170">
              <a:extLst>
                <a:ext uri="{FF2B5EF4-FFF2-40B4-BE49-F238E27FC236}">
                  <a16:creationId xmlns:a16="http://schemas.microsoft.com/office/drawing/2014/main" id="{14420ED3-DFE1-9F8F-79DD-710A3A494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323" y="699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PCSrc</a:t>
              </a:r>
            </a:p>
          </p:txBody>
        </p:sp>
        <p:sp>
          <p:nvSpPr>
            <p:cNvPr id="637" name="Line 171">
              <a:extLst>
                <a:ext uri="{FF2B5EF4-FFF2-40B4-BE49-F238E27FC236}">
                  <a16:creationId xmlns:a16="http://schemas.microsoft.com/office/drawing/2014/main" id="{9CEBD3D7-036F-C198-93EE-AC394F292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Line 172">
              <a:extLst>
                <a:ext uri="{FF2B5EF4-FFF2-40B4-BE49-F238E27FC236}">
                  <a16:creationId xmlns:a16="http://schemas.microsoft.com/office/drawing/2014/main" id="{5850477D-FE1B-77A6-DCBC-A8017743B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7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Line 173">
              <a:extLst>
                <a:ext uri="{FF2B5EF4-FFF2-40B4-BE49-F238E27FC236}">
                  <a16:creationId xmlns:a16="http://schemas.microsoft.com/office/drawing/2014/main" id="{92C2314B-20AB-74CE-F2BC-7E68147F7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3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Line 174">
              <a:extLst>
                <a:ext uri="{FF2B5EF4-FFF2-40B4-BE49-F238E27FC236}">
                  <a16:creationId xmlns:a16="http://schemas.microsoft.com/office/drawing/2014/main" id="{FFA78034-27A5-1639-5080-00127FAB2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Line 175">
              <a:extLst>
                <a:ext uri="{FF2B5EF4-FFF2-40B4-BE49-F238E27FC236}">
                  <a16:creationId xmlns:a16="http://schemas.microsoft.com/office/drawing/2014/main" id="{7B5CE1B2-8B7A-1AED-861F-3F5BC2339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1523" y="3214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Line 176">
              <a:extLst>
                <a:ext uri="{FF2B5EF4-FFF2-40B4-BE49-F238E27FC236}">
                  <a16:creationId xmlns:a16="http://schemas.microsoft.com/office/drawing/2014/main" id="{9E7897EB-1733-4B41-367F-CEF3B45B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723" y="534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Line 177">
              <a:extLst>
                <a:ext uri="{FF2B5EF4-FFF2-40B4-BE49-F238E27FC236}">
                  <a16:creationId xmlns:a16="http://schemas.microsoft.com/office/drawing/2014/main" id="{7DD7C70C-AE2E-13D3-4D48-86BE8EC60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523" y="4509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Line 178">
              <a:extLst>
                <a:ext uri="{FF2B5EF4-FFF2-40B4-BE49-F238E27FC236}">
                  <a16:creationId xmlns:a16="http://schemas.microsoft.com/office/drawing/2014/main" id="{7BCFE9B1-50C5-EAFD-7E8E-9AD9A57A5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3366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E25F94-02B2-6D26-3144-88854B6D90A6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276978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21F8-D09B-7176-FE4F-36746EB2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209522FC-904B-7401-4C3F-B25573B5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29813"/>
              </p:ext>
            </p:extLst>
          </p:nvPr>
        </p:nvGraphicFramePr>
        <p:xfrm>
          <a:off x="291967" y="2768046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sub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 $6, 4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beq $4, $5, L2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grpSp>
        <p:nvGrpSpPr>
          <p:cNvPr id="481" name="Group 480">
            <a:extLst>
              <a:ext uri="{FF2B5EF4-FFF2-40B4-BE49-F238E27FC236}">
                <a16:creationId xmlns:a16="http://schemas.microsoft.com/office/drawing/2014/main" id="{A53C794B-3363-8FC5-9D73-F92685298221}"/>
              </a:ext>
            </a:extLst>
          </p:cNvPr>
          <p:cNvGrpSpPr/>
          <p:nvPr/>
        </p:nvGrpSpPr>
        <p:grpSpPr>
          <a:xfrm>
            <a:off x="3322320" y="836628"/>
            <a:ext cx="8610600" cy="5257800"/>
            <a:chOff x="1611923" y="547077"/>
            <a:chExt cx="8610600" cy="5257800"/>
          </a:xfrm>
        </p:grpSpPr>
        <p:sp>
          <p:nvSpPr>
            <p:cNvPr id="483" name="Line 3">
              <a:extLst>
                <a:ext uri="{FF2B5EF4-FFF2-40B4-BE49-F238E27FC236}">
                  <a16:creationId xmlns:a16="http://schemas.microsoft.com/office/drawing/2014/main" id="{91393019-FDD2-659E-3F28-70FCF9D75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9666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Line 4">
              <a:extLst>
                <a:ext uri="{FF2B5EF4-FFF2-40B4-BE49-F238E27FC236}">
                  <a16:creationId xmlns:a16="http://schemas.microsoft.com/office/drawing/2014/main" id="{F9162178-A324-517F-733E-658229FA4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9666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Line 5">
              <a:extLst>
                <a:ext uri="{FF2B5EF4-FFF2-40B4-BE49-F238E27FC236}">
                  <a16:creationId xmlns:a16="http://schemas.microsoft.com/office/drawing/2014/main" id="{4814988F-C801-1774-1C38-F52681DD2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5042877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">
              <a:extLst>
                <a:ext uri="{FF2B5EF4-FFF2-40B4-BE49-F238E27FC236}">
                  <a16:creationId xmlns:a16="http://schemas.microsoft.com/office/drawing/2014/main" id="{6F82E2B8-9775-3BF4-64F8-F58120B8C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Line 7">
              <a:extLst>
                <a:ext uri="{FF2B5EF4-FFF2-40B4-BE49-F238E27FC236}">
                  <a16:creationId xmlns:a16="http://schemas.microsoft.com/office/drawing/2014/main" id="{961FF8EA-BA91-552F-767E-2B61C3807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5652477"/>
              <a:ext cx="563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Line 8">
              <a:extLst>
                <a:ext uri="{FF2B5EF4-FFF2-40B4-BE49-F238E27FC236}">
                  <a16:creationId xmlns:a16="http://schemas.microsoft.com/office/drawing/2014/main" id="{866A33DF-ED9F-EAF5-9829-C34857C01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5042877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Line 9">
              <a:extLst>
                <a:ext uri="{FF2B5EF4-FFF2-40B4-BE49-F238E27FC236}">
                  <a16:creationId xmlns:a16="http://schemas.microsoft.com/office/drawing/2014/main" id="{A283F7CD-54C3-DA01-DA16-1939D56A3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9123" y="50428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Line 10">
              <a:extLst>
                <a:ext uri="{FF2B5EF4-FFF2-40B4-BE49-F238E27FC236}">
                  <a16:creationId xmlns:a16="http://schemas.microsoft.com/office/drawing/2014/main" id="{DDBEAEE1-911B-7AEE-9F70-FDF6576FB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323" y="3518877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11">
              <a:extLst>
                <a:ext uri="{FF2B5EF4-FFF2-40B4-BE49-F238E27FC236}">
                  <a16:creationId xmlns:a16="http://schemas.microsoft.com/office/drawing/2014/main" id="{677EC072-3B40-B8B9-1472-0D0D7FF96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3518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92" name="Group 12">
              <a:extLst>
                <a:ext uri="{FF2B5EF4-FFF2-40B4-BE49-F238E27FC236}">
                  <a16:creationId xmlns:a16="http://schemas.microsoft.com/office/drawing/2014/main" id="{48DA3892-A6AB-EBCD-60CA-C73DDA03F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723" y="1613877"/>
              <a:ext cx="381000" cy="914400"/>
              <a:chOff x="1392" y="2880"/>
              <a:chExt cx="288" cy="480"/>
            </a:xfrm>
          </p:grpSpPr>
          <p:sp>
            <p:nvSpPr>
              <p:cNvPr id="655" name="Line 13">
                <a:extLst>
                  <a:ext uri="{FF2B5EF4-FFF2-40B4-BE49-F238E27FC236}">
                    <a16:creationId xmlns:a16="http://schemas.microsoft.com/office/drawing/2014/main" id="{03224773-7C6E-DAE1-0CFD-115ED1F56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Line 14">
                <a:extLst>
                  <a:ext uri="{FF2B5EF4-FFF2-40B4-BE49-F238E27FC236}">
                    <a16:creationId xmlns:a16="http://schemas.microsoft.com/office/drawing/2014/main" id="{C5190F10-577E-0EBD-4A9C-973DE4DC3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Line 15">
                <a:extLst>
                  <a:ext uri="{FF2B5EF4-FFF2-40B4-BE49-F238E27FC236}">
                    <a16:creationId xmlns:a16="http://schemas.microsoft.com/office/drawing/2014/main" id="{642CE07C-B684-9C94-D8AD-4F438B16E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Line 16">
                <a:extLst>
                  <a:ext uri="{FF2B5EF4-FFF2-40B4-BE49-F238E27FC236}">
                    <a16:creationId xmlns:a16="http://schemas.microsoft.com/office/drawing/2014/main" id="{91C0CE03-299E-6FC4-3E46-210A58B8B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Line 17">
                <a:extLst>
                  <a:ext uri="{FF2B5EF4-FFF2-40B4-BE49-F238E27FC236}">
                    <a16:creationId xmlns:a16="http://schemas.microsoft.com/office/drawing/2014/main" id="{124A9CEB-3C03-4F3F-BD27-E87E410DC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Line 18">
                <a:extLst>
                  <a:ext uri="{FF2B5EF4-FFF2-40B4-BE49-F238E27FC236}">
                    <a16:creationId xmlns:a16="http://schemas.microsoft.com/office/drawing/2014/main" id="{06ED4FB7-56A9-5B3E-F880-34F3A4E56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Line 19">
                <a:extLst>
                  <a:ext uri="{FF2B5EF4-FFF2-40B4-BE49-F238E27FC236}">
                    <a16:creationId xmlns:a16="http://schemas.microsoft.com/office/drawing/2014/main" id="{080E7F1B-713F-580F-A3F5-AB50C0F9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93" name="Rectangle 20">
              <a:extLst>
                <a:ext uri="{FF2B5EF4-FFF2-40B4-BE49-F238E27FC236}">
                  <a16:creationId xmlns:a16="http://schemas.microsoft.com/office/drawing/2014/main" id="{69CDCC53-2BBA-4979-95D4-8090D8F15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9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4" name="Rectangle 21">
              <a:extLst>
                <a:ext uri="{FF2B5EF4-FFF2-40B4-BE49-F238E27FC236}">
                  <a16:creationId xmlns:a16="http://schemas.microsoft.com/office/drawing/2014/main" id="{265C6112-E30E-77BE-C473-216BB01F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723" y="2985477"/>
              <a:ext cx="152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5" name="Line 22">
              <a:extLst>
                <a:ext uri="{FF2B5EF4-FFF2-40B4-BE49-F238E27FC236}">
                  <a16:creationId xmlns:a16="http://schemas.microsoft.com/office/drawing/2014/main" id="{913000B2-0786-8FCA-61B4-E2F1DFC23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1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Line 23">
              <a:extLst>
                <a:ext uri="{FF2B5EF4-FFF2-40B4-BE49-F238E27FC236}">
                  <a16:creationId xmlns:a16="http://schemas.microsoft.com/office/drawing/2014/main" id="{86429156-C4B4-27AB-89F8-E2F6FFFB3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Line 24">
              <a:extLst>
                <a:ext uri="{FF2B5EF4-FFF2-40B4-BE49-F238E27FC236}">
                  <a16:creationId xmlns:a16="http://schemas.microsoft.com/office/drawing/2014/main" id="{5F9679C9-1266-117C-4356-642DFD5F0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23758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Text Box 25">
              <a:extLst>
                <a:ext uri="{FF2B5EF4-FFF2-40B4-BE49-F238E27FC236}">
                  <a16:creationId xmlns:a16="http://schemas.microsoft.com/office/drawing/2014/main" id="{07D83944-E88A-7572-076A-C0196D3EC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723" y="3137877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499" name="Text Box 26">
              <a:extLst>
                <a:ext uri="{FF2B5EF4-FFF2-40B4-BE49-F238E27FC236}">
                  <a16:creationId xmlns:a16="http://schemas.microsoft.com/office/drawing/2014/main" id="{9FC45C60-D93A-3123-4263-5636F3296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848" y="2658452"/>
              <a:ext cx="1108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Instruction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00" name="Text Box 27">
              <a:extLst>
                <a:ext uri="{FF2B5EF4-FFF2-40B4-BE49-F238E27FC236}">
                  <a16:creationId xmlns:a16="http://schemas.microsoft.com/office/drawing/2014/main" id="{036083B5-5D5A-AC46-0A4F-95832923C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723" y="19186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01" name="Text Box 28">
              <a:extLst>
                <a:ext uri="{FF2B5EF4-FFF2-40B4-BE49-F238E27FC236}">
                  <a16:creationId xmlns:a16="http://schemas.microsoft.com/office/drawing/2014/main" id="{B9BE6A90-EAF9-A56A-70FA-763E30CB2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80198" y="3198202"/>
              <a:ext cx="395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PC</a:t>
              </a:r>
            </a:p>
          </p:txBody>
        </p:sp>
        <p:sp>
          <p:nvSpPr>
            <p:cNvPr id="502" name="Line 29">
              <a:extLst>
                <a:ext uri="{FF2B5EF4-FFF2-40B4-BE49-F238E27FC236}">
                  <a16:creationId xmlns:a16="http://schemas.microsoft.com/office/drawing/2014/main" id="{86519D93-5CC1-C169-5DE5-1DB5A638D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Text Box 30">
              <a:extLst>
                <a:ext uri="{FF2B5EF4-FFF2-40B4-BE49-F238E27FC236}">
                  <a16:creationId xmlns:a16="http://schemas.microsoft.com/office/drawing/2014/main" id="{8214DD25-8A74-AB92-10CE-86F0C3EDF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123" y="2223477"/>
              <a:ext cx="268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4</a:t>
              </a:r>
            </a:p>
          </p:txBody>
        </p:sp>
        <p:sp>
          <p:nvSpPr>
            <p:cNvPr id="504" name="Line 31">
              <a:extLst>
                <a:ext uri="{FF2B5EF4-FFF2-40B4-BE49-F238E27FC236}">
                  <a16:creationId xmlns:a16="http://schemas.microsoft.com/office/drawing/2014/main" id="{7F9392D9-31E0-FFAF-CFEC-4A12E8F88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928077"/>
              <a:ext cx="0" cy="2438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AutoShape 32">
              <a:extLst>
                <a:ext uri="{FF2B5EF4-FFF2-40B4-BE49-F238E27FC236}">
                  <a16:creationId xmlns:a16="http://schemas.microsoft.com/office/drawing/2014/main" id="{60EB998A-F928-4A12-AAE8-04ADBBD56F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221523" y="851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6" name="Line 33">
              <a:extLst>
                <a:ext uri="{FF2B5EF4-FFF2-40B4-BE49-F238E27FC236}">
                  <a16:creationId xmlns:a16="http://schemas.microsoft.com/office/drawing/2014/main" id="{09DB19AD-42D2-07FF-C778-0B108C09F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1923" y="928077"/>
              <a:ext cx="852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Line 34">
              <a:extLst>
                <a:ext uri="{FF2B5EF4-FFF2-40B4-BE49-F238E27FC236}">
                  <a16:creationId xmlns:a16="http://schemas.microsoft.com/office/drawing/2014/main" id="{3AC85244-F3F5-D194-2081-5AE3DA40F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8723" y="775677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Line 35">
              <a:extLst>
                <a:ext uri="{FF2B5EF4-FFF2-40B4-BE49-F238E27FC236}">
                  <a16:creationId xmlns:a16="http://schemas.microsoft.com/office/drawing/2014/main" id="{061E276F-8663-A83F-F76E-370ECB12D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2723" y="5804877"/>
              <a:ext cx="594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36">
              <a:extLst>
                <a:ext uri="{FF2B5EF4-FFF2-40B4-BE49-F238E27FC236}">
                  <a16:creationId xmlns:a16="http://schemas.microsoft.com/office/drawing/2014/main" id="{57D8D212-857E-6B0F-634B-047A32378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3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10" name="Line 37">
              <a:extLst>
                <a:ext uri="{FF2B5EF4-FFF2-40B4-BE49-F238E27FC236}">
                  <a16:creationId xmlns:a16="http://schemas.microsoft.com/office/drawing/2014/main" id="{766B2D71-C892-B1B5-920B-B27ADEBBC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3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Line 38">
              <a:extLst>
                <a:ext uri="{FF2B5EF4-FFF2-40B4-BE49-F238E27FC236}">
                  <a16:creationId xmlns:a16="http://schemas.microsoft.com/office/drawing/2014/main" id="{951AC9D3-F31C-F978-BE22-81DACF8EE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3137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Text Box 39">
              <a:extLst>
                <a:ext uri="{FF2B5EF4-FFF2-40B4-BE49-F238E27FC236}">
                  <a16:creationId xmlns:a16="http://schemas.microsoft.com/office/drawing/2014/main" id="{27DF38D9-4A1B-3E9C-0FC3-F02219884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747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13" name="Text Box 40">
              <a:extLst>
                <a:ext uri="{FF2B5EF4-FFF2-40B4-BE49-F238E27FC236}">
                  <a16:creationId xmlns:a16="http://schemas.microsoft.com/office/drawing/2014/main" id="{2E1193BF-240C-36B5-F582-138560E09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604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1</a:t>
              </a:r>
            </a:p>
          </p:txBody>
        </p:sp>
        <p:sp>
          <p:nvSpPr>
            <p:cNvPr id="514" name="Text Box 41">
              <a:extLst>
                <a:ext uri="{FF2B5EF4-FFF2-40B4-BE49-F238E27FC236}">
                  <a16:creationId xmlns:a16="http://schemas.microsoft.com/office/drawing/2014/main" id="{C53F9C6C-91B1-874B-2AA2-5F9101079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985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2</a:t>
              </a:r>
            </a:p>
          </p:txBody>
        </p:sp>
        <p:sp>
          <p:nvSpPr>
            <p:cNvPr id="515" name="Text Box 42">
              <a:extLst>
                <a:ext uri="{FF2B5EF4-FFF2-40B4-BE49-F238E27FC236}">
                  <a16:creationId xmlns:a16="http://schemas.microsoft.com/office/drawing/2014/main" id="{985E0C15-900A-9D6F-210B-16B845ECE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366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Addr</a:t>
              </a:r>
            </a:p>
          </p:txBody>
        </p:sp>
        <p:sp>
          <p:nvSpPr>
            <p:cNvPr id="516" name="Text Box 43">
              <a:extLst>
                <a:ext uri="{FF2B5EF4-FFF2-40B4-BE49-F238E27FC236}">
                  <a16:creationId xmlns:a16="http://schemas.microsoft.com/office/drawing/2014/main" id="{86AB3BB5-2526-E5F6-E28C-E1A440EDE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148" y="2756877"/>
              <a:ext cx="900113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Register</a:t>
              </a:r>
            </a:p>
            <a:p>
              <a:pPr algn="ctr"/>
              <a:endParaRPr lang="en-US" altLang="en-US" sz="1400" b="1" dirty="0"/>
            </a:p>
            <a:p>
              <a:pPr algn="ctr"/>
              <a:r>
                <a:rPr lang="en-US" altLang="en-US" sz="1400" b="1" dirty="0"/>
                <a:t>File</a:t>
              </a:r>
            </a:p>
          </p:txBody>
        </p:sp>
        <p:sp>
          <p:nvSpPr>
            <p:cNvPr id="517" name="Text Box 44">
              <a:extLst>
                <a:ext uri="{FF2B5EF4-FFF2-40B4-BE49-F238E27FC236}">
                  <a16:creationId xmlns:a16="http://schemas.microsoft.com/office/drawing/2014/main" id="{54C4FF3A-322A-BD6B-D752-C9532432B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27568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1</a:t>
              </a:r>
            </a:p>
          </p:txBody>
        </p:sp>
        <p:sp>
          <p:nvSpPr>
            <p:cNvPr id="518" name="Text Box 45">
              <a:extLst>
                <a:ext uri="{FF2B5EF4-FFF2-40B4-BE49-F238E27FC236}">
                  <a16:creationId xmlns:a16="http://schemas.microsoft.com/office/drawing/2014/main" id="{5D9EA25B-6F52-78D8-FCEE-49F375952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34426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2</a:t>
              </a:r>
            </a:p>
          </p:txBody>
        </p:sp>
        <p:sp>
          <p:nvSpPr>
            <p:cNvPr id="519" name="Line 46">
              <a:extLst>
                <a:ext uri="{FF2B5EF4-FFF2-40B4-BE49-F238E27FC236}">
                  <a16:creationId xmlns:a16="http://schemas.microsoft.com/office/drawing/2014/main" id="{53D4D8A8-423D-15FC-5D11-79300E38A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Line 47">
              <a:extLst>
                <a:ext uri="{FF2B5EF4-FFF2-40B4-BE49-F238E27FC236}">
                  <a16:creationId xmlns:a16="http://schemas.microsoft.com/office/drawing/2014/main" id="{F489EB4E-0862-81C6-151A-3401E0289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Line 48">
              <a:extLst>
                <a:ext uri="{FF2B5EF4-FFF2-40B4-BE49-F238E27FC236}">
                  <a16:creationId xmlns:a16="http://schemas.microsoft.com/office/drawing/2014/main" id="{B5CDADBB-1BFF-794B-3A97-E90C19C77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Text Box 49">
              <a:extLst>
                <a:ext uri="{FF2B5EF4-FFF2-40B4-BE49-F238E27FC236}">
                  <a16:creationId xmlns:a16="http://schemas.microsoft.com/office/drawing/2014/main" id="{B94F0CE7-2ABF-1666-37B4-CB174C1F9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7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16</a:t>
              </a:r>
            </a:p>
          </p:txBody>
        </p:sp>
        <p:sp>
          <p:nvSpPr>
            <p:cNvPr id="523" name="Text Box 50">
              <a:extLst>
                <a:ext uri="{FF2B5EF4-FFF2-40B4-BE49-F238E27FC236}">
                  <a16:creationId xmlns:a16="http://schemas.microsoft.com/office/drawing/2014/main" id="{268EC5C9-D0DD-A35A-141A-C4974E878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9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32</a:t>
              </a:r>
            </a:p>
          </p:txBody>
        </p:sp>
        <p:sp>
          <p:nvSpPr>
            <p:cNvPr id="524" name="Line 51">
              <a:extLst>
                <a:ext uri="{FF2B5EF4-FFF2-40B4-BE49-F238E27FC236}">
                  <a16:creationId xmlns:a16="http://schemas.microsoft.com/office/drawing/2014/main" id="{21E3852C-3021-C212-1977-D0446FDB8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Line 52">
              <a:extLst>
                <a:ext uri="{FF2B5EF4-FFF2-40B4-BE49-F238E27FC236}">
                  <a16:creationId xmlns:a16="http://schemas.microsoft.com/office/drawing/2014/main" id="{DA7A5E14-04F7-4FA4-E3C3-0C60E6701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Line 53">
              <a:extLst>
                <a:ext uri="{FF2B5EF4-FFF2-40B4-BE49-F238E27FC236}">
                  <a16:creationId xmlns:a16="http://schemas.microsoft.com/office/drawing/2014/main" id="{F9AB0DA5-B6F7-1633-DC53-7FEB19A5A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36712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Line 54">
              <a:extLst>
                <a:ext uri="{FF2B5EF4-FFF2-40B4-BE49-F238E27FC236}">
                  <a16:creationId xmlns:a16="http://schemas.microsoft.com/office/drawing/2014/main" id="{333C3357-E8DD-C601-9B35-607EB3277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Line 55">
              <a:extLst>
                <a:ext uri="{FF2B5EF4-FFF2-40B4-BE49-F238E27FC236}">
                  <a16:creationId xmlns:a16="http://schemas.microsoft.com/office/drawing/2014/main" id="{F3D10C04-73F6-6139-133B-25B06F92E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Line 56">
              <a:extLst>
                <a:ext uri="{FF2B5EF4-FFF2-40B4-BE49-F238E27FC236}">
                  <a16:creationId xmlns:a16="http://schemas.microsoft.com/office/drawing/2014/main" id="{A0EF74D7-E092-CCF1-961D-648E707AC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3671277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Line 57">
              <a:extLst>
                <a:ext uri="{FF2B5EF4-FFF2-40B4-BE49-F238E27FC236}">
                  <a16:creationId xmlns:a16="http://schemas.microsoft.com/office/drawing/2014/main" id="{EAAC1BF3-D823-2687-29E0-ED3339F47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8">
              <a:extLst>
                <a:ext uri="{FF2B5EF4-FFF2-40B4-BE49-F238E27FC236}">
                  <a16:creationId xmlns:a16="http://schemas.microsoft.com/office/drawing/2014/main" id="{73AED65F-D5A2-81F9-CB41-1D0CD738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723" y="2756877"/>
              <a:ext cx="533400" cy="1295400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503308 h 1099"/>
                <a:gd name="T4" fmla="*/ 152596 w 388"/>
                <a:gd name="T5" fmla="*/ 651825 h 1099"/>
                <a:gd name="T6" fmla="*/ 0 w 388"/>
                <a:gd name="T7" fmla="*/ 790913 h 1099"/>
                <a:gd name="T8" fmla="*/ 0 w 388"/>
                <a:gd name="T9" fmla="*/ 1294221 h 1099"/>
                <a:gd name="T10" fmla="*/ 532025 w 388"/>
                <a:gd name="T11" fmla="*/ 931179 h 1099"/>
                <a:gd name="T12" fmla="*/ 532025 w 388"/>
                <a:gd name="T13" fmla="*/ 363042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Rectangle 59">
              <a:extLst>
                <a:ext uri="{FF2B5EF4-FFF2-40B4-BE49-F238E27FC236}">
                  <a16:creationId xmlns:a16="http://schemas.microsoft.com/office/drawing/2014/main" id="{2DD52C7B-A932-3F54-46A4-04637CE87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23" y="3366477"/>
              <a:ext cx="504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</p:txBody>
        </p:sp>
        <p:sp>
          <p:nvSpPr>
            <p:cNvPr id="533" name="AutoShape 60">
              <a:extLst>
                <a:ext uri="{FF2B5EF4-FFF2-40B4-BE49-F238E27FC236}">
                  <a16:creationId xmlns:a16="http://schemas.microsoft.com/office/drawing/2014/main" id="{8C7902E7-96E1-58C5-A46F-9594D8CB3A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71223" y="3709377"/>
              <a:ext cx="762000" cy="228600"/>
            </a:xfrm>
            <a:custGeom>
              <a:avLst/>
              <a:gdLst>
                <a:gd name="T0" fmla="*/ 666750 w 21600"/>
                <a:gd name="T1" fmla="*/ 114300 h 21600"/>
                <a:gd name="T2" fmla="*/ 381000 w 21600"/>
                <a:gd name="T3" fmla="*/ 228600 h 21600"/>
                <a:gd name="T4" fmla="*/ 95250 w 21600"/>
                <a:gd name="T5" fmla="*/ 114300 h 21600"/>
                <a:gd name="T6" fmla="*/ 3810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4" name="Line 61">
              <a:extLst>
                <a:ext uri="{FF2B5EF4-FFF2-40B4-BE49-F238E27FC236}">
                  <a16:creationId xmlns:a16="http://schemas.microsoft.com/office/drawing/2014/main" id="{DDE32FED-F28B-6C24-F57D-07F3A08ED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65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Line 62">
              <a:extLst>
                <a:ext uri="{FF2B5EF4-FFF2-40B4-BE49-F238E27FC236}">
                  <a16:creationId xmlns:a16="http://schemas.microsoft.com/office/drawing/2014/main" id="{B0F19354-83D6-68D0-51C0-1C081C53C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Line 63">
              <a:extLst>
                <a:ext uri="{FF2B5EF4-FFF2-40B4-BE49-F238E27FC236}">
                  <a16:creationId xmlns:a16="http://schemas.microsoft.com/office/drawing/2014/main" id="{1B270F3B-7A50-A4F1-154D-591CBD391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985477"/>
              <a:ext cx="81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Oval 64">
              <a:extLst>
                <a:ext uri="{FF2B5EF4-FFF2-40B4-BE49-F238E27FC236}">
                  <a16:creationId xmlns:a16="http://schemas.microsoft.com/office/drawing/2014/main" id="{F6849665-F95C-25B3-04A3-BF12C786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38" name="Rectangle 65">
              <a:extLst>
                <a:ext uri="{FF2B5EF4-FFF2-40B4-BE49-F238E27FC236}">
                  <a16:creationId xmlns:a16="http://schemas.microsoft.com/office/drawing/2014/main" id="{E5697C58-BB26-3018-CAA4-8ED4F0077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Shift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left 2</a:t>
              </a:r>
            </a:p>
          </p:txBody>
        </p:sp>
        <p:sp>
          <p:nvSpPr>
            <p:cNvPr id="539" name="Line 66">
              <a:extLst>
                <a:ext uri="{FF2B5EF4-FFF2-40B4-BE49-F238E27FC236}">
                  <a16:creationId xmlns:a16="http://schemas.microsoft.com/office/drawing/2014/main" id="{25DE3848-91F0-C8F7-B03A-63B2B60F1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40" name="Group 67">
              <a:extLst>
                <a:ext uri="{FF2B5EF4-FFF2-40B4-BE49-F238E27FC236}">
                  <a16:creationId xmlns:a16="http://schemas.microsoft.com/office/drawing/2014/main" id="{E64181E4-F9A5-4641-C7D8-D49D921334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8323" y="1842477"/>
              <a:ext cx="304800" cy="914400"/>
              <a:chOff x="1392" y="2880"/>
              <a:chExt cx="288" cy="480"/>
            </a:xfrm>
          </p:grpSpPr>
          <p:sp>
            <p:nvSpPr>
              <p:cNvPr id="648" name="Line 68">
                <a:extLst>
                  <a:ext uri="{FF2B5EF4-FFF2-40B4-BE49-F238E27FC236}">
                    <a16:creationId xmlns:a16="http://schemas.microsoft.com/office/drawing/2014/main" id="{122E391E-39F2-4F13-6029-B922D3BEA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69">
                <a:extLst>
                  <a:ext uri="{FF2B5EF4-FFF2-40B4-BE49-F238E27FC236}">
                    <a16:creationId xmlns:a16="http://schemas.microsoft.com/office/drawing/2014/main" id="{89D52732-908E-B4CA-9122-879723358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70">
                <a:extLst>
                  <a:ext uri="{FF2B5EF4-FFF2-40B4-BE49-F238E27FC236}">
                    <a16:creationId xmlns:a16="http://schemas.microsoft.com/office/drawing/2014/main" id="{D602E484-7686-77EC-D1D7-8551E9497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71">
                <a:extLst>
                  <a:ext uri="{FF2B5EF4-FFF2-40B4-BE49-F238E27FC236}">
                    <a16:creationId xmlns:a16="http://schemas.microsoft.com/office/drawing/2014/main" id="{6575AF28-9D0D-E545-C768-703A9E9BB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72">
                <a:extLst>
                  <a:ext uri="{FF2B5EF4-FFF2-40B4-BE49-F238E27FC236}">
                    <a16:creationId xmlns:a16="http://schemas.microsoft.com/office/drawing/2014/main" id="{67C41C52-A7CB-10FD-CE56-1A64A211D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73">
                <a:extLst>
                  <a:ext uri="{FF2B5EF4-FFF2-40B4-BE49-F238E27FC236}">
                    <a16:creationId xmlns:a16="http://schemas.microsoft.com/office/drawing/2014/main" id="{09553698-6AF0-BAAB-6CDF-B6FC875FC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74">
                <a:extLst>
                  <a:ext uri="{FF2B5EF4-FFF2-40B4-BE49-F238E27FC236}">
                    <a16:creationId xmlns:a16="http://schemas.microsoft.com/office/drawing/2014/main" id="{8370D74C-2AB8-CF79-4CB0-A0D9606B8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1" name="Text Box 75">
              <a:extLst>
                <a:ext uri="{FF2B5EF4-FFF2-40B4-BE49-F238E27FC236}">
                  <a16:creationId xmlns:a16="http://schemas.microsoft.com/office/drawing/2014/main" id="{B94A5CFA-8F1B-863D-7348-FA16EC592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2123" y="21472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42" name="Line 76">
              <a:extLst>
                <a:ext uri="{FF2B5EF4-FFF2-40B4-BE49-F238E27FC236}">
                  <a16:creationId xmlns:a16="http://schemas.microsoft.com/office/drawing/2014/main" id="{945AC46E-DF96-AE3C-1B4C-7688248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5436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77">
              <a:extLst>
                <a:ext uri="{FF2B5EF4-FFF2-40B4-BE49-F238E27FC236}">
                  <a16:creationId xmlns:a16="http://schemas.microsoft.com/office/drawing/2014/main" id="{828991DD-1116-BAD6-8A91-03FD6FB33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26806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44" name="Line 78">
              <a:extLst>
                <a:ext uri="{FF2B5EF4-FFF2-40B4-BE49-F238E27FC236}">
                  <a16:creationId xmlns:a16="http://schemas.microsoft.com/office/drawing/2014/main" id="{BDD7D739-3CE0-BEE8-004A-20B175FAC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4426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Text Box 79">
              <a:extLst>
                <a:ext uri="{FF2B5EF4-FFF2-40B4-BE49-F238E27FC236}">
                  <a16:creationId xmlns:a16="http://schemas.microsoft.com/office/drawing/2014/main" id="{47A46F26-5B41-A5AE-4BBF-1988ADCB9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0548" y="2680677"/>
              <a:ext cx="8715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Data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46" name="Text Box 80">
              <a:extLst>
                <a:ext uri="{FF2B5EF4-FFF2-40B4-BE49-F238E27FC236}">
                  <a16:creationId xmlns:a16="http://schemas.microsoft.com/office/drawing/2014/main" id="{DB5EB3FB-A472-C6FE-B200-4F3C62727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290277"/>
              <a:ext cx="7413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547" name="Text Box 81">
              <a:extLst>
                <a:ext uri="{FF2B5EF4-FFF2-40B4-BE49-F238E27FC236}">
                  <a16:creationId xmlns:a16="http://schemas.microsoft.com/office/drawing/2014/main" id="{3AA07A02-F303-F66A-5C04-812D50D63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6712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48" name="Text Box 82">
              <a:extLst>
                <a:ext uri="{FF2B5EF4-FFF2-40B4-BE49-F238E27FC236}">
                  <a16:creationId xmlns:a16="http://schemas.microsoft.com/office/drawing/2014/main" id="{C4AF35F1-1C0B-4FAF-0087-DE53D8B76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8523" y="3214077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Data</a:t>
              </a:r>
            </a:p>
          </p:txBody>
        </p:sp>
        <p:sp>
          <p:nvSpPr>
            <p:cNvPr id="549" name="Line 83">
              <a:extLst>
                <a:ext uri="{FF2B5EF4-FFF2-40B4-BE49-F238E27FC236}">
                  <a16:creationId xmlns:a16="http://schemas.microsoft.com/office/drawing/2014/main" id="{85285DDE-A5A7-5854-EA51-276B453E6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Line 84">
              <a:extLst>
                <a:ext uri="{FF2B5EF4-FFF2-40B4-BE49-F238E27FC236}">
                  <a16:creationId xmlns:a16="http://schemas.microsoft.com/office/drawing/2014/main" id="{EFD25B47-8625-4E89-72FA-DBD302A3C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823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AutoShape 85">
              <a:extLst>
                <a:ext uri="{FF2B5EF4-FFF2-40B4-BE49-F238E27FC236}">
                  <a16:creationId xmlns:a16="http://schemas.microsoft.com/office/drawing/2014/main" id="{138C08F1-0446-1E06-C327-5DF45C9CB6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536723" y="3518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2" name="Line 86">
              <a:extLst>
                <a:ext uri="{FF2B5EF4-FFF2-40B4-BE49-F238E27FC236}">
                  <a16:creationId xmlns:a16="http://schemas.microsoft.com/office/drawing/2014/main" id="{834BC58E-9736-876D-2101-EE4F3F288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923" y="3595077"/>
              <a:ext cx="152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Line 87">
              <a:extLst>
                <a:ext uri="{FF2B5EF4-FFF2-40B4-BE49-F238E27FC236}">
                  <a16:creationId xmlns:a16="http://schemas.microsoft.com/office/drawing/2014/main" id="{27EDA0E3-2312-8338-8F28-F88D536A0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2985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88">
              <a:extLst>
                <a:ext uri="{FF2B5EF4-FFF2-40B4-BE49-F238E27FC236}">
                  <a16:creationId xmlns:a16="http://schemas.microsoft.com/office/drawing/2014/main" id="{D5A50D71-9DB0-CC2F-B0D8-AA94B9897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Line 89">
              <a:extLst>
                <a:ext uri="{FF2B5EF4-FFF2-40B4-BE49-F238E27FC236}">
                  <a16:creationId xmlns:a16="http://schemas.microsoft.com/office/drawing/2014/main" id="{6126338B-D2C5-1D53-D031-C070C246B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7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Line 90">
              <a:extLst>
                <a:ext uri="{FF2B5EF4-FFF2-40B4-BE49-F238E27FC236}">
                  <a16:creationId xmlns:a16="http://schemas.microsoft.com/office/drawing/2014/main" id="{085E4DB7-200B-0677-C016-FC07D406E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10804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Line 91">
              <a:extLst>
                <a:ext uri="{FF2B5EF4-FFF2-40B4-BE49-F238E27FC236}">
                  <a16:creationId xmlns:a16="http://schemas.microsoft.com/office/drawing/2014/main" id="{410C21FF-0539-2BD6-CF73-FDD00889D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Line 92">
              <a:extLst>
                <a:ext uri="{FF2B5EF4-FFF2-40B4-BE49-F238E27FC236}">
                  <a16:creationId xmlns:a16="http://schemas.microsoft.com/office/drawing/2014/main" id="{F259AF31-7AB1-AB49-4723-2697C71E8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19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Rectangle 93">
              <a:extLst>
                <a:ext uri="{FF2B5EF4-FFF2-40B4-BE49-F238E27FC236}">
                  <a16:creationId xmlns:a16="http://schemas.microsoft.com/office/drawing/2014/main" id="{C782418E-EE51-3AA4-044A-1A45D744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723" y="1842477"/>
              <a:ext cx="152400" cy="2209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0" name="Rectangle 94">
              <a:extLst>
                <a:ext uri="{FF2B5EF4-FFF2-40B4-BE49-F238E27FC236}">
                  <a16:creationId xmlns:a16="http://schemas.microsoft.com/office/drawing/2014/main" id="{D0967592-711B-4332-F6DB-DC315B1CB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842477"/>
              <a:ext cx="152400" cy="3733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1" name="Line 95">
              <a:extLst>
                <a:ext uri="{FF2B5EF4-FFF2-40B4-BE49-F238E27FC236}">
                  <a16:creationId xmlns:a16="http://schemas.microsoft.com/office/drawing/2014/main" id="{4FF557AC-2403-D08D-420B-EDFBED9F4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Line 96">
              <a:extLst>
                <a:ext uri="{FF2B5EF4-FFF2-40B4-BE49-F238E27FC236}">
                  <a16:creationId xmlns:a16="http://schemas.microsoft.com/office/drawing/2014/main" id="{ECDF205C-CE2F-0F85-5975-87FB1DEC2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2071077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Line 97">
              <a:extLst>
                <a:ext uri="{FF2B5EF4-FFF2-40B4-BE49-F238E27FC236}">
                  <a16:creationId xmlns:a16="http://schemas.microsoft.com/office/drawing/2014/main" id="{1D5CFB94-245E-D2BC-C698-F691C56AF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2299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Line 98">
              <a:extLst>
                <a:ext uri="{FF2B5EF4-FFF2-40B4-BE49-F238E27FC236}">
                  <a16:creationId xmlns:a16="http://schemas.microsoft.com/office/drawing/2014/main" id="{8CBE02D8-0652-B7D2-0642-F0AB484A0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585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Line 99">
              <a:extLst>
                <a:ext uri="{FF2B5EF4-FFF2-40B4-BE49-F238E27FC236}">
                  <a16:creationId xmlns:a16="http://schemas.microsoft.com/office/drawing/2014/main" id="{EA53CAB5-54C0-4AAB-8E3C-260B1E29C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3671277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Line 100">
              <a:extLst>
                <a:ext uri="{FF2B5EF4-FFF2-40B4-BE49-F238E27FC236}">
                  <a16:creationId xmlns:a16="http://schemas.microsoft.com/office/drawing/2014/main" id="{3E875333-348C-C853-079F-36B654808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4585677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Rectangle 101">
              <a:extLst>
                <a:ext uri="{FF2B5EF4-FFF2-40B4-BE49-F238E27FC236}">
                  <a16:creationId xmlns:a16="http://schemas.microsoft.com/office/drawing/2014/main" id="{96D7CCA6-CDD4-A131-9F84-89585943B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452077"/>
              <a:ext cx="152400" cy="281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8" name="Line 102">
              <a:extLst>
                <a:ext uri="{FF2B5EF4-FFF2-40B4-BE49-F238E27FC236}">
                  <a16:creationId xmlns:a16="http://schemas.microsoft.com/office/drawing/2014/main" id="{A9B8E716-F017-8EEB-B611-EC46325FC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4585677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Line 103">
              <a:extLst>
                <a:ext uri="{FF2B5EF4-FFF2-40B4-BE49-F238E27FC236}">
                  <a16:creationId xmlns:a16="http://schemas.microsoft.com/office/drawing/2014/main" id="{567A41AB-39EA-11DD-E1E5-B5EFB7AC3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442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Line 104">
              <a:extLst>
                <a:ext uri="{FF2B5EF4-FFF2-40B4-BE49-F238E27FC236}">
                  <a16:creationId xmlns:a16="http://schemas.microsoft.com/office/drawing/2014/main" id="{48777931-7DA2-22D7-6CF3-0A9DB682C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6323" y="3595077"/>
              <a:ext cx="0" cy="2209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Line 105">
              <a:extLst>
                <a:ext uri="{FF2B5EF4-FFF2-40B4-BE49-F238E27FC236}">
                  <a16:creationId xmlns:a16="http://schemas.microsoft.com/office/drawing/2014/main" id="{6E2432C6-CBE3-0E3C-B228-E5BA273F2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7756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Line 106">
              <a:extLst>
                <a:ext uri="{FF2B5EF4-FFF2-40B4-BE49-F238E27FC236}">
                  <a16:creationId xmlns:a16="http://schemas.microsoft.com/office/drawing/2014/main" id="{47AA40B7-ACBB-9893-AAF4-D0C88AF3C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55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Line 107">
              <a:extLst>
                <a:ext uri="{FF2B5EF4-FFF2-40B4-BE49-F238E27FC236}">
                  <a16:creationId xmlns:a16="http://schemas.microsoft.com/office/drawing/2014/main" id="{6FC5C3BA-C6A2-0802-221E-0384CAC4B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43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Text Box 108">
              <a:extLst>
                <a:ext uri="{FF2B5EF4-FFF2-40B4-BE49-F238E27FC236}">
                  <a16:creationId xmlns:a16="http://schemas.microsoft.com/office/drawing/2014/main" id="{2A39197D-48A5-2012-9B1F-DCD285700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323" y="1537677"/>
              <a:ext cx="5159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IF/ID</a:t>
              </a:r>
            </a:p>
          </p:txBody>
        </p:sp>
        <p:sp>
          <p:nvSpPr>
            <p:cNvPr id="575" name="Line 109">
              <a:extLst>
                <a:ext uri="{FF2B5EF4-FFF2-40B4-BE49-F238E27FC236}">
                  <a16:creationId xmlns:a16="http://schemas.microsoft.com/office/drawing/2014/main" id="{90FF65C3-B26D-7633-4209-792773B09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3923" y="25282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Line 110">
              <a:extLst>
                <a:ext uri="{FF2B5EF4-FFF2-40B4-BE49-F238E27FC236}">
                  <a16:creationId xmlns:a16="http://schemas.microsoft.com/office/drawing/2014/main" id="{4E1CE9A6-3A83-DC8D-BEEA-C1FF0A90C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4585677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Line 111">
              <a:extLst>
                <a:ext uri="{FF2B5EF4-FFF2-40B4-BE49-F238E27FC236}">
                  <a16:creationId xmlns:a16="http://schemas.microsoft.com/office/drawing/2014/main" id="{4C246514-6F00-C18C-7A7C-5082EDBD3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071077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Line 112">
              <a:extLst>
                <a:ext uri="{FF2B5EF4-FFF2-40B4-BE49-F238E27FC236}">
                  <a16:creationId xmlns:a16="http://schemas.microsoft.com/office/drawing/2014/main" id="{41354B3B-03B8-BEEE-22DA-4CECECD03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1080477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Line 113">
              <a:extLst>
                <a:ext uri="{FF2B5EF4-FFF2-40B4-BE49-F238E27FC236}">
                  <a16:creationId xmlns:a16="http://schemas.microsoft.com/office/drawing/2014/main" id="{DDA8ECD2-4AD2-155E-B24A-CE3D96360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6923" y="2604477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Line 114">
              <a:extLst>
                <a:ext uri="{FF2B5EF4-FFF2-40B4-BE49-F238E27FC236}">
                  <a16:creationId xmlns:a16="http://schemas.microsoft.com/office/drawing/2014/main" id="{BC1D5CF5-D478-88D6-D636-E6F7F0CF1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Rectangle 115">
              <a:extLst>
                <a:ext uri="{FF2B5EF4-FFF2-40B4-BE49-F238E27FC236}">
                  <a16:creationId xmlns:a16="http://schemas.microsoft.com/office/drawing/2014/main" id="{C30725AA-6A79-F098-25A8-1487CCCEF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842477"/>
              <a:ext cx="152400" cy="3429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2" name="Oval 116">
              <a:extLst>
                <a:ext uri="{FF2B5EF4-FFF2-40B4-BE49-F238E27FC236}">
                  <a16:creationId xmlns:a16="http://schemas.microsoft.com/office/drawing/2014/main" id="{5CBC134F-2D8B-68FD-E592-22DEFD9DD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523" y="4357077"/>
              <a:ext cx="8128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3" name="Rectangle 117">
              <a:extLst>
                <a:ext uri="{FF2B5EF4-FFF2-40B4-BE49-F238E27FC236}">
                  <a16:creationId xmlns:a16="http://schemas.microsoft.com/office/drawing/2014/main" id="{76342756-DD69-F6A1-E028-C4D8E4476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4357077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Sign</a:t>
              </a:r>
            </a:p>
            <a:p>
              <a:pPr algn="ctr"/>
              <a:r>
                <a:rPr lang="en-US" altLang="en-US" sz="1200" b="1" dirty="0"/>
                <a:t>Extend</a:t>
              </a:r>
            </a:p>
          </p:txBody>
        </p:sp>
        <p:sp>
          <p:nvSpPr>
            <p:cNvPr id="584" name="Line 118">
              <a:extLst>
                <a:ext uri="{FF2B5EF4-FFF2-40B4-BE49-F238E27FC236}">
                  <a16:creationId xmlns:a16="http://schemas.microsoft.com/office/drawing/2014/main" id="{568EDDD3-9B1E-0669-E60F-302609DA1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299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Line 119">
              <a:extLst>
                <a:ext uri="{FF2B5EF4-FFF2-40B4-BE49-F238E27FC236}">
                  <a16:creationId xmlns:a16="http://schemas.microsoft.com/office/drawing/2014/main" id="{7C896CBB-0FA2-1AEB-B943-8157AE3BF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6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Line 120">
              <a:extLst>
                <a:ext uri="{FF2B5EF4-FFF2-40B4-BE49-F238E27FC236}">
                  <a16:creationId xmlns:a16="http://schemas.microsoft.com/office/drawing/2014/main" id="{128F7C7C-DBB5-F964-059D-7F6876C05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Line 121">
              <a:extLst>
                <a:ext uri="{FF2B5EF4-FFF2-40B4-BE49-F238E27FC236}">
                  <a16:creationId xmlns:a16="http://schemas.microsoft.com/office/drawing/2014/main" id="{9469C4B2-FCA1-8A8B-A8C5-1ACF13287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3442677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Text Box 122">
              <a:extLst>
                <a:ext uri="{FF2B5EF4-FFF2-40B4-BE49-F238E27FC236}">
                  <a16:creationId xmlns:a16="http://schemas.microsoft.com/office/drawing/2014/main" id="{024E295A-1A64-506D-8D95-551B03ED2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523" y="928077"/>
              <a:ext cx="582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ID/EX</a:t>
              </a:r>
            </a:p>
          </p:txBody>
        </p:sp>
        <p:sp>
          <p:nvSpPr>
            <p:cNvPr id="589" name="Text Box 123">
              <a:extLst>
                <a:ext uri="{FF2B5EF4-FFF2-40B4-BE49-F238E27FC236}">
                  <a16:creationId xmlns:a16="http://schemas.microsoft.com/office/drawing/2014/main" id="{030BB4C0-A180-8FB0-51E2-9549F033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4523" y="1110640"/>
              <a:ext cx="785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EX/MEM</a:t>
              </a:r>
            </a:p>
          </p:txBody>
        </p:sp>
        <p:sp>
          <p:nvSpPr>
            <p:cNvPr id="590" name="Text Box 124">
              <a:extLst>
                <a:ext uri="{FF2B5EF4-FFF2-40B4-BE49-F238E27FC236}">
                  <a16:creationId xmlns:a16="http://schemas.microsoft.com/office/drawing/2014/main" id="{40CD2585-62DB-266A-DA3E-E7BE0FA5E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9523" y="1994877"/>
              <a:ext cx="836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MEM/WB</a:t>
              </a:r>
            </a:p>
          </p:txBody>
        </p:sp>
        <p:sp>
          <p:nvSpPr>
            <p:cNvPr id="591" name="Rectangle 125">
              <a:extLst>
                <a:ext uri="{FF2B5EF4-FFF2-40B4-BE49-F238E27FC236}">
                  <a16:creationId xmlns:a16="http://schemas.microsoft.com/office/drawing/2014/main" id="{95C827D6-81F5-1BBB-A529-3C38DAF45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2" name="Rectangle 126">
              <a:extLst>
                <a:ext uri="{FF2B5EF4-FFF2-40B4-BE49-F238E27FC236}">
                  <a16:creationId xmlns:a16="http://schemas.microsoft.com/office/drawing/2014/main" id="{27732D2A-5CEA-CF55-0134-4CA1CA83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3" name="Rectangle 127">
              <a:extLst>
                <a:ext uri="{FF2B5EF4-FFF2-40B4-BE49-F238E27FC236}">
                  <a16:creationId xmlns:a16="http://schemas.microsoft.com/office/drawing/2014/main" id="{B4E28BCB-8CFB-43FF-3F32-4561D8E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1566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4" name="Rectangle 128">
              <a:extLst>
                <a:ext uri="{FF2B5EF4-FFF2-40B4-BE49-F238E27FC236}">
                  <a16:creationId xmlns:a16="http://schemas.microsoft.com/office/drawing/2014/main" id="{DC9FB015-BAB8-2E37-394E-78D29AE23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5" name="Rectangle 129">
              <a:extLst>
                <a:ext uri="{FF2B5EF4-FFF2-40B4-BE49-F238E27FC236}">
                  <a16:creationId xmlns:a16="http://schemas.microsoft.com/office/drawing/2014/main" id="{F4DF8654-BB28-D841-96EE-25A082171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6" name="Rectangle 130">
              <a:extLst>
                <a:ext uri="{FF2B5EF4-FFF2-40B4-BE49-F238E27FC236}">
                  <a16:creationId xmlns:a16="http://schemas.microsoft.com/office/drawing/2014/main" id="{9B0C6FB4-57F6-E706-4C8D-44007852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2234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7" name="Rectangle 131">
              <a:extLst>
                <a:ext uri="{FF2B5EF4-FFF2-40B4-BE49-F238E27FC236}">
                  <a16:creationId xmlns:a16="http://schemas.microsoft.com/office/drawing/2014/main" id="{FB863327-5754-395A-8296-3ADC549E3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323" y="13852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Control</a:t>
              </a:r>
            </a:p>
          </p:txBody>
        </p:sp>
        <p:sp>
          <p:nvSpPr>
            <p:cNvPr id="598" name="Oval 132">
              <a:extLst>
                <a:ext uri="{FF2B5EF4-FFF2-40B4-BE49-F238E27FC236}">
                  <a16:creationId xmlns:a16="http://schemas.microsoft.com/office/drawing/2014/main" id="{737F4F08-08A8-7E41-AD5B-6E5A74C80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1004277"/>
              <a:ext cx="762000" cy="990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9" name="Line 133">
              <a:extLst>
                <a:ext uri="{FF2B5EF4-FFF2-40B4-BE49-F238E27FC236}">
                  <a16:creationId xmlns:a16="http://schemas.microsoft.com/office/drawing/2014/main" id="{03E3ADE4-A92E-D8A4-DEBF-8B42CBFC0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Line 134">
              <a:extLst>
                <a:ext uri="{FF2B5EF4-FFF2-40B4-BE49-F238E27FC236}">
                  <a16:creationId xmlns:a16="http://schemas.microsoft.com/office/drawing/2014/main" id="{F1977BE3-8A76-31E5-DC10-41BED3616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Line 135">
              <a:extLst>
                <a:ext uri="{FF2B5EF4-FFF2-40B4-BE49-F238E27FC236}">
                  <a16:creationId xmlns:a16="http://schemas.microsoft.com/office/drawing/2014/main" id="{3C4C98DD-C847-E2A2-ABE2-FB8D5B833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309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Line 136">
              <a:extLst>
                <a:ext uri="{FF2B5EF4-FFF2-40B4-BE49-F238E27FC236}">
                  <a16:creationId xmlns:a16="http://schemas.microsoft.com/office/drawing/2014/main" id="{DD7104E9-269D-AA4A-CC0A-48FA4E0DF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1537677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Line 137">
              <a:extLst>
                <a:ext uri="{FF2B5EF4-FFF2-40B4-BE49-F238E27FC236}">
                  <a16:creationId xmlns:a16="http://schemas.microsoft.com/office/drawing/2014/main" id="{E69B8AA9-EC06-DD31-346D-8EA703923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7662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Line 138">
              <a:extLst>
                <a:ext uri="{FF2B5EF4-FFF2-40B4-BE49-F238E27FC236}">
                  <a16:creationId xmlns:a16="http://schemas.microsoft.com/office/drawing/2014/main" id="{003BD332-4878-376B-79AF-7132F2BF7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766277"/>
              <a:ext cx="1676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Line 139">
              <a:extLst>
                <a:ext uri="{FF2B5EF4-FFF2-40B4-BE49-F238E27FC236}">
                  <a16:creationId xmlns:a16="http://schemas.microsoft.com/office/drawing/2014/main" id="{B531AF61-3CD6-2462-04CF-156187087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7662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Line 140">
              <a:extLst>
                <a:ext uri="{FF2B5EF4-FFF2-40B4-BE49-F238E27FC236}">
                  <a16:creationId xmlns:a16="http://schemas.microsoft.com/office/drawing/2014/main" id="{76F089B4-4F45-7B7B-2B16-44F05668C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5376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Line 141">
              <a:extLst>
                <a:ext uri="{FF2B5EF4-FFF2-40B4-BE49-F238E27FC236}">
                  <a16:creationId xmlns:a16="http://schemas.microsoft.com/office/drawing/2014/main" id="{1A176A62-869A-8BF2-6DCB-8102BBD77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232877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Line 142">
              <a:extLst>
                <a:ext uri="{FF2B5EF4-FFF2-40B4-BE49-F238E27FC236}">
                  <a16:creationId xmlns:a16="http://schemas.microsoft.com/office/drawing/2014/main" id="{D9AF06C3-DCDD-38CC-F471-5B750BAD7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7723" y="2375877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143">
              <a:extLst>
                <a:ext uri="{FF2B5EF4-FFF2-40B4-BE49-F238E27FC236}">
                  <a16:creationId xmlns:a16="http://schemas.microsoft.com/office/drawing/2014/main" id="{E0E580FC-DFA0-AAE9-1F37-F6B791E61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5376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144">
              <a:extLst>
                <a:ext uri="{FF2B5EF4-FFF2-40B4-BE49-F238E27FC236}">
                  <a16:creationId xmlns:a16="http://schemas.microsoft.com/office/drawing/2014/main" id="{BC2578E3-F2C3-9E86-DA2C-F58B9A9FE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2375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Line 145">
              <a:extLst>
                <a:ext uri="{FF2B5EF4-FFF2-40B4-BE49-F238E27FC236}">
                  <a16:creationId xmlns:a16="http://schemas.microsoft.com/office/drawing/2014/main" id="{23554F76-A364-D884-4F52-BC9E90A4B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9923" y="153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Line 146">
              <a:extLst>
                <a:ext uri="{FF2B5EF4-FFF2-40B4-BE49-F238E27FC236}">
                  <a16:creationId xmlns:a16="http://schemas.microsoft.com/office/drawing/2014/main" id="{C89AE79D-193E-38E7-352C-91FDBC76B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1123" y="1232877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AutoShape 147">
              <a:extLst>
                <a:ext uri="{FF2B5EF4-FFF2-40B4-BE49-F238E27FC236}">
                  <a16:creationId xmlns:a16="http://schemas.microsoft.com/office/drawing/2014/main" id="{00DEFB2C-849D-0902-BD80-B6E97203F0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07723" y="49666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4" name="Line 148">
              <a:extLst>
                <a:ext uri="{FF2B5EF4-FFF2-40B4-BE49-F238E27FC236}">
                  <a16:creationId xmlns:a16="http://schemas.microsoft.com/office/drawing/2014/main" id="{5013648A-7123-60CB-BEDC-FDDEF69D0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5042877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Line 149">
              <a:extLst>
                <a:ext uri="{FF2B5EF4-FFF2-40B4-BE49-F238E27FC236}">
                  <a16:creationId xmlns:a16="http://schemas.microsoft.com/office/drawing/2014/main" id="{5E460ADF-3394-274C-017A-D9A7AA90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52714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Line 150">
              <a:extLst>
                <a:ext uri="{FF2B5EF4-FFF2-40B4-BE49-F238E27FC236}">
                  <a16:creationId xmlns:a16="http://schemas.microsoft.com/office/drawing/2014/main" id="{65E2175A-AC73-0C8B-DC64-2B7C29A3D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52714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Oval 151">
              <a:extLst>
                <a:ext uri="{FF2B5EF4-FFF2-40B4-BE49-F238E27FC236}">
                  <a16:creationId xmlns:a16="http://schemas.microsoft.com/office/drawing/2014/main" id="{CBAFBDDC-53E3-B516-C842-877DB5D7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18" name="Rectangle 152">
              <a:extLst>
                <a:ext uri="{FF2B5EF4-FFF2-40B4-BE49-F238E27FC236}">
                  <a16:creationId xmlns:a16="http://schemas.microsoft.com/office/drawing/2014/main" id="{7B88AA8C-3663-DFBF-0E79-B753A2D69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cntrl</a:t>
              </a:r>
            </a:p>
          </p:txBody>
        </p:sp>
        <p:sp>
          <p:nvSpPr>
            <p:cNvPr id="619" name="Line 153">
              <a:extLst>
                <a:ext uri="{FF2B5EF4-FFF2-40B4-BE49-F238E27FC236}">
                  <a16:creationId xmlns:a16="http://schemas.microsoft.com/office/drawing/2014/main" id="{C0A54062-4D0C-082D-2FE6-FD9E65C4E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2808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Line 154">
              <a:extLst>
                <a:ext uri="{FF2B5EF4-FFF2-40B4-BE49-F238E27FC236}">
                  <a16:creationId xmlns:a16="http://schemas.microsoft.com/office/drawing/2014/main" id="{7076D93B-8F3A-7BDC-A1A1-E172FAAC3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4523" y="3823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AutoShape 155">
              <a:extLst>
                <a:ext uri="{FF2B5EF4-FFF2-40B4-BE49-F238E27FC236}">
                  <a16:creationId xmlns:a16="http://schemas.microsoft.com/office/drawing/2014/main" id="{2780C46F-68FC-13C5-B401-B92875B6C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923" y="2223477"/>
              <a:ext cx="3810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22" name="Line 156">
              <a:extLst>
                <a:ext uri="{FF2B5EF4-FFF2-40B4-BE49-F238E27FC236}">
                  <a16:creationId xmlns:a16="http://schemas.microsoft.com/office/drawing/2014/main" id="{077F867A-1364-9ECA-ACA3-BBD1C16FA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Line 157">
              <a:extLst>
                <a:ext uri="{FF2B5EF4-FFF2-40B4-BE49-F238E27FC236}">
                  <a16:creationId xmlns:a16="http://schemas.microsoft.com/office/drawing/2014/main" id="{0C3A8149-8D2F-22C3-FF21-DC74FC954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Rectangle 158">
              <a:extLst>
                <a:ext uri="{FF2B5EF4-FFF2-40B4-BE49-F238E27FC236}">
                  <a16:creationId xmlns:a16="http://schemas.microsoft.com/office/drawing/2014/main" id="{4563C3DB-CE5D-82EA-E636-0E385D760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123" y="2223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RegWrite</a:t>
              </a:r>
            </a:p>
          </p:txBody>
        </p:sp>
        <p:sp>
          <p:nvSpPr>
            <p:cNvPr id="625" name="Rectangle 159">
              <a:extLst>
                <a:ext uri="{FF2B5EF4-FFF2-40B4-BE49-F238E27FC236}">
                  <a16:creationId xmlns:a16="http://schemas.microsoft.com/office/drawing/2014/main" id="{04BE7FDE-A700-759F-C9EF-4D6E9012E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MemWrite</a:t>
              </a:r>
            </a:p>
          </p:txBody>
        </p:sp>
        <p:sp>
          <p:nvSpPr>
            <p:cNvPr id="626" name="Rectangle 160">
              <a:extLst>
                <a:ext uri="{FF2B5EF4-FFF2-40B4-BE49-F238E27FC236}">
                  <a16:creationId xmlns:a16="http://schemas.microsoft.com/office/drawing/2014/main" id="{762DAA16-F6A3-E06C-F7AA-9A97B9190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MemRead</a:t>
              </a:r>
            </a:p>
          </p:txBody>
        </p:sp>
        <p:sp>
          <p:nvSpPr>
            <p:cNvPr id="627" name="Rectangle 161">
              <a:extLst>
                <a:ext uri="{FF2B5EF4-FFF2-40B4-BE49-F238E27FC236}">
                  <a16:creationId xmlns:a16="http://schemas.microsoft.com/office/drawing/2014/main" id="{863BCA4B-7976-4D72-C529-98917EEA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123" y="2985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MemtoReg</a:t>
              </a:r>
            </a:p>
          </p:txBody>
        </p:sp>
        <p:sp>
          <p:nvSpPr>
            <p:cNvPr id="628" name="Rectangle 162">
              <a:extLst>
                <a:ext uri="{FF2B5EF4-FFF2-40B4-BE49-F238E27FC236}">
                  <a16:creationId xmlns:a16="http://schemas.microsoft.com/office/drawing/2014/main" id="{A630F59C-32BB-FA9E-7261-439A0A16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923" y="5423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RegDst</a:t>
              </a:r>
            </a:p>
          </p:txBody>
        </p:sp>
        <p:sp>
          <p:nvSpPr>
            <p:cNvPr id="629" name="Rectangle 163">
              <a:extLst>
                <a:ext uri="{FF2B5EF4-FFF2-40B4-BE49-F238E27FC236}">
                  <a16:creationId xmlns:a16="http://schemas.microsoft.com/office/drawing/2014/main" id="{6AF5BBA2-E6CE-0628-9A43-3C609FEDB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4661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ALUOp</a:t>
              </a:r>
            </a:p>
          </p:txBody>
        </p:sp>
        <p:sp>
          <p:nvSpPr>
            <p:cNvPr id="630" name="Rectangle 164">
              <a:extLst>
                <a:ext uri="{FF2B5EF4-FFF2-40B4-BE49-F238E27FC236}">
                  <a16:creationId xmlns:a16="http://schemas.microsoft.com/office/drawing/2014/main" id="{98F22613-D93D-F825-8EF6-F3F44D235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23" y="3137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ALUSrc</a:t>
              </a:r>
            </a:p>
          </p:txBody>
        </p:sp>
        <p:sp>
          <p:nvSpPr>
            <p:cNvPr id="631" name="Rectangle 165">
              <a:extLst>
                <a:ext uri="{FF2B5EF4-FFF2-40B4-BE49-F238E27FC236}">
                  <a16:creationId xmlns:a16="http://schemas.microsoft.com/office/drawing/2014/main" id="{A640E175-F98A-1355-8433-725B39156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323" y="20710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Branch</a:t>
              </a:r>
            </a:p>
          </p:txBody>
        </p:sp>
        <p:sp>
          <p:nvSpPr>
            <p:cNvPr id="632" name="Line 166">
              <a:extLst>
                <a:ext uri="{FF2B5EF4-FFF2-40B4-BE49-F238E27FC236}">
                  <a16:creationId xmlns:a16="http://schemas.microsoft.com/office/drawing/2014/main" id="{40893B48-A56D-5D26-6138-94886F2B9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7523" y="22996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Line 167">
              <a:extLst>
                <a:ext uri="{FF2B5EF4-FFF2-40B4-BE49-F238E27FC236}">
                  <a16:creationId xmlns:a16="http://schemas.microsoft.com/office/drawing/2014/main" id="{1E48B1B0-4FD1-F60E-29CC-97543E4B3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3323" y="547077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Line 168">
              <a:extLst>
                <a:ext uri="{FF2B5EF4-FFF2-40B4-BE49-F238E27FC236}">
                  <a16:creationId xmlns:a16="http://schemas.microsoft.com/office/drawing/2014/main" id="{50AD53DF-B43C-B40B-4188-9B0950738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23758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Line 169">
              <a:extLst>
                <a:ext uri="{FF2B5EF4-FFF2-40B4-BE49-F238E27FC236}">
                  <a16:creationId xmlns:a16="http://schemas.microsoft.com/office/drawing/2014/main" id="{81470C97-B34D-5A9A-A690-B3668617D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Rectangle 170">
              <a:extLst>
                <a:ext uri="{FF2B5EF4-FFF2-40B4-BE49-F238E27FC236}">
                  <a16:creationId xmlns:a16="http://schemas.microsoft.com/office/drawing/2014/main" id="{CDE494FE-093B-97CC-3B60-076834693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323" y="699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PCSrc</a:t>
              </a:r>
            </a:p>
          </p:txBody>
        </p:sp>
        <p:sp>
          <p:nvSpPr>
            <p:cNvPr id="637" name="Line 171">
              <a:extLst>
                <a:ext uri="{FF2B5EF4-FFF2-40B4-BE49-F238E27FC236}">
                  <a16:creationId xmlns:a16="http://schemas.microsoft.com/office/drawing/2014/main" id="{C38FE8D6-38AE-03EF-88FB-76D656D07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Line 172">
              <a:extLst>
                <a:ext uri="{FF2B5EF4-FFF2-40B4-BE49-F238E27FC236}">
                  <a16:creationId xmlns:a16="http://schemas.microsoft.com/office/drawing/2014/main" id="{220603FB-6418-5557-92DD-2BBBBF1A4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7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Line 173">
              <a:extLst>
                <a:ext uri="{FF2B5EF4-FFF2-40B4-BE49-F238E27FC236}">
                  <a16:creationId xmlns:a16="http://schemas.microsoft.com/office/drawing/2014/main" id="{109689EB-BC54-D6A1-92AD-E7559F251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3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Line 174">
              <a:extLst>
                <a:ext uri="{FF2B5EF4-FFF2-40B4-BE49-F238E27FC236}">
                  <a16:creationId xmlns:a16="http://schemas.microsoft.com/office/drawing/2014/main" id="{19EFF278-544E-14F1-3A5E-E8DE12424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Line 175">
              <a:extLst>
                <a:ext uri="{FF2B5EF4-FFF2-40B4-BE49-F238E27FC236}">
                  <a16:creationId xmlns:a16="http://schemas.microsoft.com/office/drawing/2014/main" id="{E5D108EC-F109-1B1F-0E25-5E4F1B6BD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1523" y="3214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Line 176">
              <a:extLst>
                <a:ext uri="{FF2B5EF4-FFF2-40B4-BE49-F238E27FC236}">
                  <a16:creationId xmlns:a16="http://schemas.microsoft.com/office/drawing/2014/main" id="{197FFEEF-D24C-12D8-0337-825C93781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723" y="534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Line 177">
              <a:extLst>
                <a:ext uri="{FF2B5EF4-FFF2-40B4-BE49-F238E27FC236}">
                  <a16:creationId xmlns:a16="http://schemas.microsoft.com/office/drawing/2014/main" id="{76BA8C13-3BAE-F7E4-A906-BBAC6A56B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523" y="4509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Line 178">
              <a:extLst>
                <a:ext uri="{FF2B5EF4-FFF2-40B4-BE49-F238E27FC236}">
                  <a16:creationId xmlns:a16="http://schemas.microsoft.com/office/drawing/2014/main" id="{BDA84E01-1F04-287F-905F-370388B75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3366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8F252B-2B6F-10E0-B372-95015F73C0EF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231130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F5120-A172-9160-5D22-B7B470AFD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E3035BCF-30BE-7125-6E06-CD8AACFF3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7723"/>
              </p:ext>
            </p:extLst>
          </p:nvPr>
        </p:nvGraphicFramePr>
        <p:xfrm>
          <a:off x="291967" y="2768046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sub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 $6, 4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beq $4, $5, L2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E6F8CA9-937E-FA2B-0DC7-4DAA3D4623E1}"/>
              </a:ext>
            </a:extLst>
          </p:cNvPr>
          <p:cNvGrpSpPr/>
          <p:nvPr/>
        </p:nvGrpSpPr>
        <p:grpSpPr>
          <a:xfrm>
            <a:off x="3322320" y="836628"/>
            <a:ext cx="8610600" cy="5257800"/>
            <a:chOff x="1611923" y="547077"/>
            <a:chExt cx="8610600" cy="5257800"/>
          </a:xfrm>
        </p:grpSpPr>
        <p:sp>
          <p:nvSpPr>
            <p:cNvPr id="483" name="Line 3">
              <a:extLst>
                <a:ext uri="{FF2B5EF4-FFF2-40B4-BE49-F238E27FC236}">
                  <a16:creationId xmlns:a16="http://schemas.microsoft.com/office/drawing/2014/main" id="{1D0031EA-0603-1F5D-0D33-C4FCEA7CD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9666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Line 4">
              <a:extLst>
                <a:ext uri="{FF2B5EF4-FFF2-40B4-BE49-F238E27FC236}">
                  <a16:creationId xmlns:a16="http://schemas.microsoft.com/office/drawing/2014/main" id="{AB8B8F74-C7A8-C01E-057D-D38448C0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9666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Line 5">
              <a:extLst>
                <a:ext uri="{FF2B5EF4-FFF2-40B4-BE49-F238E27FC236}">
                  <a16:creationId xmlns:a16="http://schemas.microsoft.com/office/drawing/2014/main" id="{479D7A41-8928-F5A3-646E-1B67B319F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5042877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">
              <a:extLst>
                <a:ext uri="{FF2B5EF4-FFF2-40B4-BE49-F238E27FC236}">
                  <a16:creationId xmlns:a16="http://schemas.microsoft.com/office/drawing/2014/main" id="{55D195D5-1FE2-F1EA-519E-6D347E6A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Line 7">
              <a:extLst>
                <a:ext uri="{FF2B5EF4-FFF2-40B4-BE49-F238E27FC236}">
                  <a16:creationId xmlns:a16="http://schemas.microsoft.com/office/drawing/2014/main" id="{AE244C87-B941-305B-E3CB-1D0528322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5652477"/>
              <a:ext cx="563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Line 8">
              <a:extLst>
                <a:ext uri="{FF2B5EF4-FFF2-40B4-BE49-F238E27FC236}">
                  <a16:creationId xmlns:a16="http://schemas.microsoft.com/office/drawing/2014/main" id="{0B28105D-1386-34B2-A481-5639AB1A6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5042877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Line 9">
              <a:extLst>
                <a:ext uri="{FF2B5EF4-FFF2-40B4-BE49-F238E27FC236}">
                  <a16:creationId xmlns:a16="http://schemas.microsoft.com/office/drawing/2014/main" id="{45D4982D-0C31-333D-C9F6-0AE80FE47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9123" y="50428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Line 10">
              <a:extLst>
                <a:ext uri="{FF2B5EF4-FFF2-40B4-BE49-F238E27FC236}">
                  <a16:creationId xmlns:a16="http://schemas.microsoft.com/office/drawing/2014/main" id="{53325163-7FE4-4B59-AB58-266767BEC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323" y="3518877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11">
              <a:extLst>
                <a:ext uri="{FF2B5EF4-FFF2-40B4-BE49-F238E27FC236}">
                  <a16:creationId xmlns:a16="http://schemas.microsoft.com/office/drawing/2014/main" id="{D6D68D5C-74C3-CDC3-E0A5-E34AC6C88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3518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92" name="Group 12">
              <a:extLst>
                <a:ext uri="{FF2B5EF4-FFF2-40B4-BE49-F238E27FC236}">
                  <a16:creationId xmlns:a16="http://schemas.microsoft.com/office/drawing/2014/main" id="{2578EBCA-2FE0-E174-6112-EA8E31578B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723" y="1613877"/>
              <a:ext cx="381000" cy="914400"/>
              <a:chOff x="1392" y="2880"/>
              <a:chExt cx="288" cy="480"/>
            </a:xfrm>
          </p:grpSpPr>
          <p:sp>
            <p:nvSpPr>
              <p:cNvPr id="655" name="Line 13">
                <a:extLst>
                  <a:ext uri="{FF2B5EF4-FFF2-40B4-BE49-F238E27FC236}">
                    <a16:creationId xmlns:a16="http://schemas.microsoft.com/office/drawing/2014/main" id="{E3979C4E-45BF-129A-B853-A629C98B4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Line 14">
                <a:extLst>
                  <a:ext uri="{FF2B5EF4-FFF2-40B4-BE49-F238E27FC236}">
                    <a16:creationId xmlns:a16="http://schemas.microsoft.com/office/drawing/2014/main" id="{BAFACF32-2138-0292-BF7C-C4183FBA2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Line 15">
                <a:extLst>
                  <a:ext uri="{FF2B5EF4-FFF2-40B4-BE49-F238E27FC236}">
                    <a16:creationId xmlns:a16="http://schemas.microsoft.com/office/drawing/2014/main" id="{E9A55D68-CC13-FDAB-5543-F2218C5BF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Line 16">
                <a:extLst>
                  <a:ext uri="{FF2B5EF4-FFF2-40B4-BE49-F238E27FC236}">
                    <a16:creationId xmlns:a16="http://schemas.microsoft.com/office/drawing/2014/main" id="{8B49597F-E51A-CB50-1136-E43A6FF58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Line 17">
                <a:extLst>
                  <a:ext uri="{FF2B5EF4-FFF2-40B4-BE49-F238E27FC236}">
                    <a16:creationId xmlns:a16="http://schemas.microsoft.com/office/drawing/2014/main" id="{F6C569DE-920E-C74D-A99B-1954FD449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Line 18">
                <a:extLst>
                  <a:ext uri="{FF2B5EF4-FFF2-40B4-BE49-F238E27FC236}">
                    <a16:creationId xmlns:a16="http://schemas.microsoft.com/office/drawing/2014/main" id="{BDF60674-C654-F0CC-78E7-8C9E71845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Line 19">
                <a:extLst>
                  <a:ext uri="{FF2B5EF4-FFF2-40B4-BE49-F238E27FC236}">
                    <a16:creationId xmlns:a16="http://schemas.microsoft.com/office/drawing/2014/main" id="{B9A1D737-928F-FDD7-315A-88AC969DB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93" name="Rectangle 20">
              <a:extLst>
                <a:ext uri="{FF2B5EF4-FFF2-40B4-BE49-F238E27FC236}">
                  <a16:creationId xmlns:a16="http://schemas.microsoft.com/office/drawing/2014/main" id="{A5BBA2C0-993E-7528-40B8-44E8678D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9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4" name="Rectangle 21">
              <a:extLst>
                <a:ext uri="{FF2B5EF4-FFF2-40B4-BE49-F238E27FC236}">
                  <a16:creationId xmlns:a16="http://schemas.microsoft.com/office/drawing/2014/main" id="{BD60B7FF-438F-B8CA-33BF-F8C2FB51E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723" y="2985477"/>
              <a:ext cx="152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5" name="Line 22">
              <a:extLst>
                <a:ext uri="{FF2B5EF4-FFF2-40B4-BE49-F238E27FC236}">
                  <a16:creationId xmlns:a16="http://schemas.microsoft.com/office/drawing/2014/main" id="{DF9F9282-6A8B-CC7C-555E-72EDF63C6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1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Line 23">
              <a:extLst>
                <a:ext uri="{FF2B5EF4-FFF2-40B4-BE49-F238E27FC236}">
                  <a16:creationId xmlns:a16="http://schemas.microsoft.com/office/drawing/2014/main" id="{0754BFDA-AB84-ACDC-2C10-26A573D53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Line 24">
              <a:extLst>
                <a:ext uri="{FF2B5EF4-FFF2-40B4-BE49-F238E27FC236}">
                  <a16:creationId xmlns:a16="http://schemas.microsoft.com/office/drawing/2014/main" id="{C4AA5A55-CE8D-9F7E-FF1B-0822A176B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23758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Text Box 25">
              <a:extLst>
                <a:ext uri="{FF2B5EF4-FFF2-40B4-BE49-F238E27FC236}">
                  <a16:creationId xmlns:a16="http://schemas.microsoft.com/office/drawing/2014/main" id="{B43BC017-3BF1-4FD5-A609-056A40EFD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723" y="3137877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499" name="Text Box 26">
              <a:extLst>
                <a:ext uri="{FF2B5EF4-FFF2-40B4-BE49-F238E27FC236}">
                  <a16:creationId xmlns:a16="http://schemas.microsoft.com/office/drawing/2014/main" id="{6DA3B781-43A5-E2AD-6CA7-75C67B413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848" y="2658452"/>
              <a:ext cx="1108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Instruction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00" name="Text Box 27">
              <a:extLst>
                <a:ext uri="{FF2B5EF4-FFF2-40B4-BE49-F238E27FC236}">
                  <a16:creationId xmlns:a16="http://schemas.microsoft.com/office/drawing/2014/main" id="{B3EFA77D-A470-B224-DB69-52D5606D5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723" y="19186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01" name="Text Box 28">
              <a:extLst>
                <a:ext uri="{FF2B5EF4-FFF2-40B4-BE49-F238E27FC236}">
                  <a16:creationId xmlns:a16="http://schemas.microsoft.com/office/drawing/2014/main" id="{4435984B-BB97-8237-BFE3-33E3FDE7E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80198" y="3198202"/>
              <a:ext cx="395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PC</a:t>
              </a:r>
            </a:p>
          </p:txBody>
        </p:sp>
        <p:sp>
          <p:nvSpPr>
            <p:cNvPr id="502" name="Line 29">
              <a:extLst>
                <a:ext uri="{FF2B5EF4-FFF2-40B4-BE49-F238E27FC236}">
                  <a16:creationId xmlns:a16="http://schemas.microsoft.com/office/drawing/2014/main" id="{25178FA1-71D5-96BC-737A-61136E7D6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Text Box 30">
              <a:extLst>
                <a:ext uri="{FF2B5EF4-FFF2-40B4-BE49-F238E27FC236}">
                  <a16:creationId xmlns:a16="http://schemas.microsoft.com/office/drawing/2014/main" id="{1D119F14-AEBC-A002-A0A8-9CBFBF1C6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123" y="2223477"/>
              <a:ext cx="268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4</a:t>
              </a:r>
            </a:p>
          </p:txBody>
        </p:sp>
        <p:sp>
          <p:nvSpPr>
            <p:cNvPr id="504" name="Line 31">
              <a:extLst>
                <a:ext uri="{FF2B5EF4-FFF2-40B4-BE49-F238E27FC236}">
                  <a16:creationId xmlns:a16="http://schemas.microsoft.com/office/drawing/2014/main" id="{4770FD36-9ACB-747C-BE73-8326D01A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928077"/>
              <a:ext cx="0" cy="2438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AutoShape 32">
              <a:extLst>
                <a:ext uri="{FF2B5EF4-FFF2-40B4-BE49-F238E27FC236}">
                  <a16:creationId xmlns:a16="http://schemas.microsoft.com/office/drawing/2014/main" id="{535AC346-0428-3C6C-72CB-9AD4E4F4AD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221523" y="851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6" name="Line 33">
              <a:extLst>
                <a:ext uri="{FF2B5EF4-FFF2-40B4-BE49-F238E27FC236}">
                  <a16:creationId xmlns:a16="http://schemas.microsoft.com/office/drawing/2014/main" id="{C161F20C-39F6-9132-AE6B-922EB75C9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1923" y="928077"/>
              <a:ext cx="852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Line 34">
              <a:extLst>
                <a:ext uri="{FF2B5EF4-FFF2-40B4-BE49-F238E27FC236}">
                  <a16:creationId xmlns:a16="http://schemas.microsoft.com/office/drawing/2014/main" id="{D1DA3529-D6EC-9D09-EF7F-94114E232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8723" y="775677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Line 35">
              <a:extLst>
                <a:ext uri="{FF2B5EF4-FFF2-40B4-BE49-F238E27FC236}">
                  <a16:creationId xmlns:a16="http://schemas.microsoft.com/office/drawing/2014/main" id="{7B629E01-298A-3C06-4472-F4D7059BA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2723" y="5804877"/>
              <a:ext cx="594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36">
              <a:extLst>
                <a:ext uri="{FF2B5EF4-FFF2-40B4-BE49-F238E27FC236}">
                  <a16:creationId xmlns:a16="http://schemas.microsoft.com/office/drawing/2014/main" id="{0634D913-51DC-4460-5F9A-AA613A1D0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3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10" name="Line 37">
              <a:extLst>
                <a:ext uri="{FF2B5EF4-FFF2-40B4-BE49-F238E27FC236}">
                  <a16:creationId xmlns:a16="http://schemas.microsoft.com/office/drawing/2014/main" id="{586E50DD-4DFE-7D9F-59D3-4D587ED7D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3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Line 38">
              <a:extLst>
                <a:ext uri="{FF2B5EF4-FFF2-40B4-BE49-F238E27FC236}">
                  <a16:creationId xmlns:a16="http://schemas.microsoft.com/office/drawing/2014/main" id="{06A73AB0-3633-D8E3-F085-C711E349C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3137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Text Box 39">
              <a:extLst>
                <a:ext uri="{FF2B5EF4-FFF2-40B4-BE49-F238E27FC236}">
                  <a16:creationId xmlns:a16="http://schemas.microsoft.com/office/drawing/2014/main" id="{8F4A409C-3A71-813D-A11F-1F0E8866F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747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13" name="Text Box 40">
              <a:extLst>
                <a:ext uri="{FF2B5EF4-FFF2-40B4-BE49-F238E27FC236}">
                  <a16:creationId xmlns:a16="http://schemas.microsoft.com/office/drawing/2014/main" id="{A4CFCD7A-F800-D2A7-8964-44DA6E4CE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604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1</a:t>
              </a:r>
            </a:p>
          </p:txBody>
        </p:sp>
        <p:sp>
          <p:nvSpPr>
            <p:cNvPr id="514" name="Text Box 41">
              <a:extLst>
                <a:ext uri="{FF2B5EF4-FFF2-40B4-BE49-F238E27FC236}">
                  <a16:creationId xmlns:a16="http://schemas.microsoft.com/office/drawing/2014/main" id="{E6DE9AAD-6EB2-DF9C-38AA-35B2B3E87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985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2</a:t>
              </a:r>
            </a:p>
          </p:txBody>
        </p:sp>
        <p:sp>
          <p:nvSpPr>
            <p:cNvPr id="515" name="Text Box 42">
              <a:extLst>
                <a:ext uri="{FF2B5EF4-FFF2-40B4-BE49-F238E27FC236}">
                  <a16:creationId xmlns:a16="http://schemas.microsoft.com/office/drawing/2014/main" id="{12F0ED15-10EB-E457-0ECD-8943547E3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366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Addr</a:t>
              </a:r>
            </a:p>
          </p:txBody>
        </p:sp>
        <p:sp>
          <p:nvSpPr>
            <p:cNvPr id="516" name="Text Box 43">
              <a:extLst>
                <a:ext uri="{FF2B5EF4-FFF2-40B4-BE49-F238E27FC236}">
                  <a16:creationId xmlns:a16="http://schemas.microsoft.com/office/drawing/2014/main" id="{F71F7F78-7B14-30A0-4670-CA361626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148" y="2756877"/>
              <a:ext cx="900113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Register</a:t>
              </a:r>
            </a:p>
            <a:p>
              <a:pPr algn="ctr"/>
              <a:endParaRPr lang="en-US" altLang="en-US" sz="1400" b="1" dirty="0"/>
            </a:p>
            <a:p>
              <a:pPr algn="ctr"/>
              <a:r>
                <a:rPr lang="en-US" altLang="en-US" sz="1400" b="1" dirty="0"/>
                <a:t>File</a:t>
              </a:r>
            </a:p>
          </p:txBody>
        </p:sp>
        <p:sp>
          <p:nvSpPr>
            <p:cNvPr id="517" name="Text Box 44">
              <a:extLst>
                <a:ext uri="{FF2B5EF4-FFF2-40B4-BE49-F238E27FC236}">
                  <a16:creationId xmlns:a16="http://schemas.microsoft.com/office/drawing/2014/main" id="{D60C5FE3-86C3-B092-C5E5-29749D75D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27568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1</a:t>
              </a:r>
            </a:p>
          </p:txBody>
        </p:sp>
        <p:sp>
          <p:nvSpPr>
            <p:cNvPr id="518" name="Text Box 45">
              <a:extLst>
                <a:ext uri="{FF2B5EF4-FFF2-40B4-BE49-F238E27FC236}">
                  <a16:creationId xmlns:a16="http://schemas.microsoft.com/office/drawing/2014/main" id="{FBA88C5C-F96C-3F96-52FC-5373E1194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34426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2</a:t>
              </a:r>
            </a:p>
          </p:txBody>
        </p:sp>
        <p:sp>
          <p:nvSpPr>
            <p:cNvPr id="519" name="Line 46">
              <a:extLst>
                <a:ext uri="{FF2B5EF4-FFF2-40B4-BE49-F238E27FC236}">
                  <a16:creationId xmlns:a16="http://schemas.microsoft.com/office/drawing/2014/main" id="{F32408F3-8985-C31F-B6DB-E9A7C375E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Line 47">
              <a:extLst>
                <a:ext uri="{FF2B5EF4-FFF2-40B4-BE49-F238E27FC236}">
                  <a16:creationId xmlns:a16="http://schemas.microsoft.com/office/drawing/2014/main" id="{F9537AAC-9126-1545-9931-9D9CB46AA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Line 48">
              <a:extLst>
                <a:ext uri="{FF2B5EF4-FFF2-40B4-BE49-F238E27FC236}">
                  <a16:creationId xmlns:a16="http://schemas.microsoft.com/office/drawing/2014/main" id="{3C3CFB41-BD49-2586-1D2A-B5A54313F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Text Box 49">
              <a:extLst>
                <a:ext uri="{FF2B5EF4-FFF2-40B4-BE49-F238E27FC236}">
                  <a16:creationId xmlns:a16="http://schemas.microsoft.com/office/drawing/2014/main" id="{5E32FACB-CE75-B3B4-3C75-4361935E9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7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16</a:t>
              </a:r>
            </a:p>
          </p:txBody>
        </p:sp>
        <p:sp>
          <p:nvSpPr>
            <p:cNvPr id="523" name="Text Box 50">
              <a:extLst>
                <a:ext uri="{FF2B5EF4-FFF2-40B4-BE49-F238E27FC236}">
                  <a16:creationId xmlns:a16="http://schemas.microsoft.com/office/drawing/2014/main" id="{01A1A1DF-649E-5B99-655C-C70EF849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9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32</a:t>
              </a:r>
            </a:p>
          </p:txBody>
        </p:sp>
        <p:sp>
          <p:nvSpPr>
            <p:cNvPr id="524" name="Line 51">
              <a:extLst>
                <a:ext uri="{FF2B5EF4-FFF2-40B4-BE49-F238E27FC236}">
                  <a16:creationId xmlns:a16="http://schemas.microsoft.com/office/drawing/2014/main" id="{62826216-A96A-D016-277B-ECF16B0F4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Line 52">
              <a:extLst>
                <a:ext uri="{FF2B5EF4-FFF2-40B4-BE49-F238E27FC236}">
                  <a16:creationId xmlns:a16="http://schemas.microsoft.com/office/drawing/2014/main" id="{AFC911AB-178B-3109-2269-BAAD82F84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Line 53">
              <a:extLst>
                <a:ext uri="{FF2B5EF4-FFF2-40B4-BE49-F238E27FC236}">
                  <a16:creationId xmlns:a16="http://schemas.microsoft.com/office/drawing/2014/main" id="{E7934CA4-4A87-8983-6052-9ADACE5F2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36712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Line 54">
              <a:extLst>
                <a:ext uri="{FF2B5EF4-FFF2-40B4-BE49-F238E27FC236}">
                  <a16:creationId xmlns:a16="http://schemas.microsoft.com/office/drawing/2014/main" id="{DB2F1EE8-7400-7052-9134-BB41E697A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Line 55">
              <a:extLst>
                <a:ext uri="{FF2B5EF4-FFF2-40B4-BE49-F238E27FC236}">
                  <a16:creationId xmlns:a16="http://schemas.microsoft.com/office/drawing/2014/main" id="{198B4CA4-DC91-7265-C9F1-85A1D0F0F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Line 56">
              <a:extLst>
                <a:ext uri="{FF2B5EF4-FFF2-40B4-BE49-F238E27FC236}">
                  <a16:creationId xmlns:a16="http://schemas.microsoft.com/office/drawing/2014/main" id="{C2B0FA2C-6ED4-1636-883B-BB104D6F9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3671277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Line 57">
              <a:extLst>
                <a:ext uri="{FF2B5EF4-FFF2-40B4-BE49-F238E27FC236}">
                  <a16:creationId xmlns:a16="http://schemas.microsoft.com/office/drawing/2014/main" id="{60737C68-1C7B-3FCF-ED65-36CA0BE5B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8">
              <a:extLst>
                <a:ext uri="{FF2B5EF4-FFF2-40B4-BE49-F238E27FC236}">
                  <a16:creationId xmlns:a16="http://schemas.microsoft.com/office/drawing/2014/main" id="{21F267C4-7C53-0F11-18F3-EB9D120BE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723" y="2756877"/>
              <a:ext cx="533400" cy="1295400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503308 h 1099"/>
                <a:gd name="T4" fmla="*/ 152596 w 388"/>
                <a:gd name="T5" fmla="*/ 651825 h 1099"/>
                <a:gd name="T6" fmla="*/ 0 w 388"/>
                <a:gd name="T7" fmla="*/ 790913 h 1099"/>
                <a:gd name="T8" fmla="*/ 0 w 388"/>
                <a:gd name="T9" fmla="*/ 1294221 h 1099"/>
                <a:gd name="T10" fmla="*/ 532025 w 388"/>
                <a:gd name="T11" fmla="*/ 931179 h 1099"/>
                <a:gd name="T12" fmla="*/ 532025 w 388"/>
                <a:gd name="T13" fmla="*/ 363042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Rectangle 59">
              <a:extLst>
                <a:ext uri="{FF2B5EF4-FFF2-40B4-BE49-F238E27FC236}">
                  <a16:creationId xmlns:a16="http://schemas.microsoft.com/office/drawing/2014/main" id="{AF6B690F-ADB6-5E9D-C817-7CE01E643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23" y="3366477"/>
              <a:ext cx="504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</p:txBody>
        </p:sp>
        <p:sp>
          <p:nvSpPr>
            <p:cNvPr id="533" name="AutoShape 60">
              <a:extLst>
                <a:ext uri="{FF2B5EF4-FFF2-40B4-BE49-F238E27FC236}">
                  <a16:creationId xmlns:a16="http://schemas.microsoft.com/office/drawing/2014/main" id="{BCA5C645-5ED9-7938-8969-52D698AE9F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71223" y="3709377"/>
              <a:ext cx="762000" cy="228600"/>
            </a:xfrm>
            <a:custGeom>
              <a:avLst/>
              <a:gdLst>
                <a:gd name="T0" fmla="*/ 666750 w 21600"/>
                <a:gd name="T1" fmla="*/ 114300 h 21600"/>
                <a:gd name="T2" fmla="*/ 381000 w 21600"/>
                <a:gd name="T3" fmla="*/ 228600 h 21600"/>
                <a:gd name="T4" fmla="*/ 95250 w 21600"/>
                <a:gd name="T5" fmla="*/ 114300 h 21600"/>
                <a:gd name="T6" fmla="*/ 3810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4" name="Line 61">
              <a:extLst>
                <a:ext uri="{FF2B5EF4-FFF2-40B4-BE49-F238E27FC236}">
                  <a16:creationId xmlns:a16="http://schemas.microsoft.com/office/drawing/2014/main" id="{CDE1EF77-E1BF-2693-5167-801C7E58A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65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Line 62">
              <a:extLst>
                <a:ext uri="{FF2B5EF4-FFF2-40B4-BE49-F238E27FC236}">
                  <a16:creationId xmlns:a16="http://schemas.microsoft.com/office/drawing/2014/main" id="{1C19A89F-5254-E6AD-7570-F20E17F9A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Line 63">
              <a:extLst>
                <a:ext uri="{FF2B5EF4-FFF2-40B4-BE49-F238E27FC236}">
                  <a16:creationId xmlns:a16="http://schemas.microsoft.com/office/drawing/2014/main" id="{63A7E365-F622-7A0B-23C2-948035D6C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985477"/>
              <a:ext cx="81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Oval 64">
              <a:extLst>
                <a:ext uri="{FF2B5EF4-FFF2-40B4-BE49-F238E27FC236}">
                  <a16:creationId xmlns:a16="http://schemas.microsoft.com/office/drawing/2014/main" id="{E856687D-7D89-D415-2CC7-C800C629C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38" name="Rectangle 65">
              <a:extLst>
                <a:ext uri="{FF2B5EF4-FFF2-40B4-BE49-F238E27FC236}">
                  <a16:creationId xmlns:a16="http://schemas.microsoft.com/office/drawing/2014/main" id="{B4256479-12A5-AE95-75E2-7054FF5FE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Shift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left 2</a:t>
              </a:r>
            </a:p>
          </p:txBody>
        </p:sp>
        <p:sp>
          <p:nvSpPr>
            <p:cNvPr id="539" name="Line 66">
              <a:extLst>
                <a:ext uri="{FF2B5EF4-FFF2-40B4-BE49-F238E27FC236}">
                  <a16:creationId xmlns:a16="http://schemas.microsoft.com/office/drawing/2014/main" id="{B3133E42-76DC-3653-D3E0-79ADFB50B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40" name="Group 67">
              <a:extLst>
                <a:ext uri="{FF2B5EF4-FFF2-40B4-BE49-F238E27FC236}">
                  <a16:creationId xmlns:a16="http://schemas.microsoft.com/office/drawing/2014/main" id="{BFDA7D23-C672-A579-A6D3-0ECB8C9B2D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8323" y="1842477"/>
              <a:ext cx="304800" cy="914400"/>
              <a:chOff x="1392" y="2880"/>
              <a:chExt cx="288" cy="480"/>
            </a:xfrm>
          </p:grpSpPr>
          <p:sp>
            <p:nvSpPr>
              <p:cNvPr id="648" name="Line 68">
                <a:extLst>
                  <a:ext uri="{FF2B5EF4-FFF2-40B4-BE49-F238E27FC236}">
                    <a16:creationId xmlns:a16="http://schemas.microsoft.com/office/drawing/2014/main" id="{13D1080F-F22A-0C0C-BDF0-36615C869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69">
                <a:extLst>
                  <a:ext uri="{FF2B5EF4-FFF2-40B4-BE49-F238E27FC236}">
                    <a16:creationId xmlns:a16="http://schemas.microsoft.com/office/drawing/2014/main" id="{6BA5BF72-1993-9936-654A-A6B91ACEE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70">
                <a:extLst>
                  <a:ext uri="{FF2B5EF4-FFF2-40B4-BE49-F238E27FC236}">
                    <a16:creationId xmlns:a16="http://schemas.microsoft.com/office/drawing/2014/main" id="{29B4C0B7-D029-618E-2677-BC298B7F7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71">
                <a:extLst>
                  <a:ext uri="{FF2B5EF4-FFF2-40B4-BE49-F238E27FC236}">
                    <a16:creationId xmlns:a16="http://schemas.microsoft.com/office/drawing/2014/main" id="{D7DCCD91-A6DF-59FF-DEC0-D15AE52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72">
                <a:extLst>
                  <a:ext uri="{FF2B5EF4-FFF2-40B4-BE49-F238E27FC236}">
                    <a16:creationId xmlns:a16="http://schemas.microsoft.com/office/drawing/2014/main" id="{09754D5B-F50B-1581-B115-7D842C013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73">
                <a:extLst>
                  <a:ext uri="{FF2B5EF4-FFF2-40B4-BE49-F238E27FC236}">
                    <a16:creationId xmlns:a16="http://schemas.microsoft.com/office/drawing/2014/main" id="{DAD3C80D-4FA1-F1EC-9F68-EADCE93F9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74">
                <a:extLst>
                  <a:ext uri="{FF2B5EF4-FFF2-40B4-BE49-F238E27FC236}">
                    <a16:creationId xmlns:a16="http://schemas.microsoft.com/office/drawing/2014/main" id="{2C0A07B7-D17C-F517-A792-FB5F15CDD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1" name="Text Box 75">
              <a:extLst>
                <a:ext uri="{FF2B5EF4-FFF2-40B4-BE49-F238E27FC236}">
                  <a16:creationId xmlns:a16="http://schemas.microsoft.com/office/drawing/2014/main" id="{DDA35D64-3309-7038-50CB-E63955E49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2123" y="21472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42" name="Line 76">
              <a:extLst>
                <a:ext uri="{FF2B5EF4-FFF2-40B4-BE49-F238E27FC236}">
                  <a16:creationId xmlns:a16="http://schemas.microsoft.com/office/drawing/2014/main" id="{A996239A-F139-B4C8-08F7-3BADD31B7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5436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77">
              <a:extLst>
                <a:ext uri="{FF2B5EF4-FFF2-40B4-BE49-F238E27FC236}">
                  <a16:creationId xmlns:a16="http://schemas.microsoft.com/office/drawing/2014/main" id="{0AF479FF-D86B-4E1E-5D06-4B260DAB5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26806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44" name="Line 78">
              <a:extLst>
                <a:ext uri="{FF2B5EF4-FFF2-40B4-BE49-F238E27FC236}">
                  <a16:creationId xmlns:a16="http://schemas.microsoft.com/office/drawing/2014/main" id="{4AB23BAE-DF0A-F00B-A088-A3A9954B2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4426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Text Box 79">
              <a:extLst>
                <a:ext uri="{FF2B5EF4-FFF2-40B4-BE49-F238E27FC236}">
                  <a16:creationId xmlns:a16="http://schemas.microsoft.com/office/drawing/2014/main" id="{92A36036-9BA0-8D69-3BD1-3FB4B293F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0548" y="2680677"/>
              <a:ext cx="8715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Data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46" name="Text Box 80">
              <a:extLst>
                <a:ext uri="{FF2B5EF4-FFF2-40B4-BE49-F238E27FC236}">
                  <a16:creationId xmlns:a16="http://schemas.microsoft.com/office/drawing/2014/main" id="{0D03C7FA-A15C-42F7-58DE-7C70D8756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290277"/>
              <a:ext cx="7413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547" name="Text Box 81">
              <a:extLst>
                <a:ext uri="{FF2B5EF4-FFF2-40B4-BE49-F238E27FC236}">
                  <a16:creationId xmlns:a16="http://schemas.microsoft.com/office/drawing/2014/main" id="{E6E92EE8-C802-37B9-564E-A912FE2C7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6712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48" name="Text Box 82">
              <a:extLst>
                <a:ext uri="{FF2B5EF4-FFF2-40B4-BE49-F238E27FC236}">
                  <a16:creationId xmlns:a16="http://schemas.microsoft.com/office/drawing/2014/main" id="{0A2C0576-DA21-AB46-ABC5-4A93435F4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8523" y="3214077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Data</a:t>
              </a:r>
            </a:p>
          </p:txBody>
        </p:sp>
        <p:sp>
          <p:nvSpPr>
            <p:cNvPr id="549" name="Line 83">
              <a:extLst>
                <a:ext uri="{FF2B5EF4-FFF2-40B4-BE49-F238E27FC236}">
                  <a16:creationId xmlns:a16="http://schemas.microsoft.com/office/drawing/2014/main" id="{721293EF-9C69-396D-73E5-135686AC9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Line 84">
              <a:extLst>
                <a:ext uri="{FF2B5EF4-FFF2-40B4-BE49-F238E27FC236}">
                  <a16:creationId xmlns:a16="http://schemas.microsoft.com/office/drawing/2014/main" id="{03501345-F01F-2720-66B6-1A0F1C13C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823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AutoShape 85">
              <a:extLst>
                <a:ext uri="{FF2B5EF4-FFF2-40B4-BE49-F238E27FC236}">
                  <a16:creationId xmlns:a16="http://schemas.microsoft.com/office/drawing/2014/main" id="{D9ABD8BC-3A90-6F2C-4266-C761BBB1D3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536723" y="3518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2" name="Line 86">
              <a:extLst>
                <a:ext uri="{FF2B5EF4-FFF2-40B4-BE49-F238E27FC236}">
                  <a16:creationId xmlns:a16="http://schemas.microsoft.com/office/drawing/2014/main" id="{3C93320B-4FC4-F2FB-F274-EF043E721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923" y="3595077"/>
              <a:ext cx="152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Line 87">
              <a:extLst>
                <a:ext uri="{FF2B5EF4-FFF2-40B4-BE49-F238E27FC236}">
                  <a16:creationId xmlns:a16="http://schemas.microsoft.com/office/drawing/2014/main" id="{692B8608-2D87-ACC0-DA49-3B6DC8BF7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2985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88">
              <a:extLst>
                <a:ext uri="{FF2B5EF4-FFF2-40B4-BE49-F238E27FC236}">
                  <a16:creationId xmlns:a16="http://schemas.microsoft.com/office/drawing/2014/main" id="{88C16F50-54F2-4182-5D7C-FD9A6A4A2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Line 89">
              <a:extLst>
                <a:ext uri="{FF2B5EF4-FFF2-40B4-BE49-F238E27FC236}">
                  <a16:creationId xmlns:a16="http://schemas.microsoft.com/office/drawing/2014/main" id="{ACD9DAC6-A562-F8E8-9717-092FB4B73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7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Line 90">
              <a:extLst>
                <a:ext uri="{FF2B5EF4-FFF2-40B4-BE49-F238E27FC236}">
                  <a16:creationId xmlns:a16="http://schemas.microsoft.com/office/drawing/2014/main" id="{86C2F2F0-1A0A-EAB0-8C5C-3BB6CBB38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10804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Line 91">
              <a:extLst>
                <a:ext uri="{FF2B5EF4-FFF2-40B4-BE49-F238E27FC236}">
                  <a16:creationId xmlns:a16="http://schemas.microsoft.com/office/drawing/2014/main" id="{D5557E94-6D55-4983-3F6A-B47A87995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Line 92">
              <a:extLst>
                <a:ext uri="{FF2B5EF4-FFF2-40B4-BE49-F238E27FC236}">
                  <a16:creationId xmlns:a16="http://schemas.microsoft.com/office/drawing/2014/main" id="{BA36CDD0-3696-AC9C-70A2-451789DBC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19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Rectangle 93">
              <a:extLst>
                <a:ext uri="{FF2B5EF4-FFF2-40B4-BE49-F238E27FC236}">
                  <a16:creationId xmlns:a16="http://schemas.microsoft.com/office/drawing/2014/main" id="{2D6A7FFC-7C3F-1FF0-48D7-2BE97A6E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723" y="1842477"/>
              <a:ext cx="152400" cy="2209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0" name="Rectangle 94">
              <a:extLst>
                <a:ext uri="{FF2B5EF4-FFF2-40B4-BE49-F238E27FC236}">
                  <a16:creationId xmlns:a16="http://schemas.microsoft.com/office/drawing/2014/main" id="{507B40AF-B9D1-BFC3-0300-C8B057C17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842477"/>
              <a:ext cx="152400" cy="3733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1" name="Line 95">
              <a:extLst>
                <a:ext uri="{FF2B5EF4-FFF2-40B4-BE49-F238E27FC236}">
                  <a16:creationId xmlns:a16="http://schemas.microsoft.com/office/drawing/2014/main" id="{6086F0E8-57EC-F449-2CFE-971D0D789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Line 96">
              <a:extLst>
                <a:ext uri="{FF2B5EF4-FFF2-40B4-BE49-F238E27FC236}">
                  <a16:creationId xmlns:a16="http://schemas.microsoft.com/office/drawing/2014/main" id="{6F39AB29-AB21-F1F9-AD67-E6906A0B3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2071077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Line 97">
              <a:extLst>
                <a:ext uri="{FF2B5EF4-FFF2-40B4-BE49-F238E27FC236}">
                  <a16:creationId xmlns:a16="http://schemas.microsoft.com/office/drawing/2014/main" id="{F95868D5-A91C-24E9-2D4A-BFDF3868C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2299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Line 98">
              <a:extLst>
                <a:ext uri="{FF2B5EF4-FFF2-40B4-BE49-F238E27FC236}">
                  <a16:creationId xmlns:a16="http://schemas.microsoft.com/office/drawing/2014/main" id="{FB089AD6-1AE9-A623-0A68-D25020D11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585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Line 99">
              <a:extLst>
                <a:ext uri="{FF2B5EF4-FFF2-40B4-BE49-F238E27FC236}">
                  <a16:creationId xmlns:a16="http://schemas.microsoft.com/office/drawing/2014/main" id="{E6F97458-7817-8C8B-7512-3230D380D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3671277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Line 100">
              <a:extLst>
                <a:ext uri="{FF2B5EF4-FFF2-40B4-BE49-F238E27FC236}">
                  <a16:creationId xmlns:a16="http://schemas.microsoft.com/office/drawing/2014/main" id="{270FF505-1E37-21BF-1633-686FF87A2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4585677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Rectangle 101">
              <a:extLst>
                <a:ext uri="{FF2B5EF4-FFF2-40B4-BE49-F238E27FC236}">
                  <a16:creationId xmlns:a16="http://schemas.microsoft.com/office/drawing/2014/main" id="{08A0E5C4-F084-0666-B31F-CD06122D5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452077"/>
              <a:ext cx="152400" cy="281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8" name="Line 102">
              <a:extLst>
                <a:ext uri="{FF2B5EF4-FFF2-40B4-BE49-F238E27FC236}">
                  <a16:creationId xmlns:a16="http://schemas.microsoft.com/office/drawing/2014/main" id="{2602180A-8ADC-D82E-BEB0-5917CBB50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4585677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Line 103">
              <a:extLst>
                <a:ext uri="{FF2B5EF4-FFF2-40B4-BE49-F238E27FC236}">
                  <a16:creationId xmlns:a16="http://schemas.microsoft.com/office/drawing/2014/main" id="{1C7DBD65-3C44-3624-B12F-ADC32DFA3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442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Line 104">
              <a:extLst>
                <a:ext uri="{FF2B5EF4-FFF2-40B4-BE49-F238E27FC236}">
                  <a16:creationId xmlns:a16="http://schemas.microsoft.com/office/drawing/2014/main" id="{1B7741DB-2C91-6F97-21B4-33512B63A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6323" y="3595077"/>
              <a:ext cx="0" cy="2209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Line 105">
              <a:extLst>
                <a:ext uri="{FF2B5EF4-FFF2-40B4-BE49-F238E27FC236}">
                  <a16:creationId xmlns:a16="http://schemas.microsoft.com/office/drawing/2014/main" id="{E004C32D-0BC8-0A0B-0E2F-7C401B3D5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7756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Line 106">
              <a:extLst>
                <a:ext uri="{FF2B5EF4-FFF2-40B4-BE49-F238E27FC236}">
                  <a16:creationId xmlns:a16="http://schemas.microsoft.com/office/drawing/2014/main" id="{5FFDE60F-66E7-681E-4D50-29850500D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55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Line 107">
              <a:extLst>
                <a:ext uri="{FF2B5EF4-FFF2-40B4-BE49-F238E27FC236}">
                  <a16:creationId xmlns:a16="http://schemas.microsoft.com/office/drawing/2014/main" id="{417D5C27-5E30-568C-923D-A9A1D2682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43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Text Box 108">
              <a:extLst>
                <a:ext uri="{FF2B5EF4-FFF2-40B4-BE49-F238E27FC236}">
                  <a16:creationId xmlns:a16="http://schemas.microsoft.com/office/drawing/2014/main" id="{7F281382-9B50-817E-45F9-0F3780B4F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323" y="1537677"/>
              <a:ext cx="5159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IF/ID</a:t>
              </a:r>
            </a:p>
          </p:txBody>
        </p:sp>
        <p:sp>
          <p:nvSpPr>
            <p:cNvPr id="575" name="Line 109">
              <a:extLst>
                <a:ext uri="{FF2B5EF4-FFF2-40B4-BE49-F238E27FC236}">
                  <a16:creationId xmlns:a16="http://schemas.microsoft.com/office/drawing/2014/main" id="{1FF782F3-AE1C-BB0B-E1CF-2E0316A4D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3923" y="25282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Line 110">
              <a:extLst>
                <a:ext uri="{FF2B5EF4-FFF2-40B4-BE49-F238E27FC236}">
                  <a16:creationId xmlns:a16="http://schemas.microsoft.com/office/drawing/2014/main" id="{5F2E587A-8E21-819B-FB1D-9800FFB46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4585677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Line 111">
              <a:extLst>
                <a:ext uri="{FF2B5EF4-FFF2-40B4-BE49-F238E27FC236}">
                  <a16:creationId xmlns:a16="http://schemas.microsoft.com/office/drawing/2014/main" id="{A5A75CDA-C3F9-7778-8BEB-CD60E0C6B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071077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Line 112">
              <a:extLst>
                <a:ext uri="{FF2B5EF4-FFF2-40B4-BE49-F238E27FC236}">
                  <a16:creationId xmlns:a16="http://schemas.microsoft.com/office/drawing/2014/main" id="{83B2103F-7B9D-120B-CE00-BB57E77C8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1080477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Line 113">
              <a:extLst>
                <a:ext uri="{FF2B5EF4-FFF2-40B4-BE49-F238E27FC236}">
                  <a16:creationId xmlns:a16="http://schemas.microsoft.com/office/drawing/2014/main" id="{042920C8-0813-A041-517F-F29E2B815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6923" y="2604477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Line 114">
              <a:extLst>
                <a:ext uri="{FF2B5EF4-FFF2-40B4-BE49-F238E27FC236}">
                  <a16:creationId xmlns:a16="http://schemas.microsoft.com/office/drawing/2014/main" id="{80715814-1886-3721-E281-70C3F4466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Rectangle 115">
              <a:extLst>
                <a:ext uri="{FF2B5EF4-FFF2-40B4-BE49-F238E27FC236}">
                  <a16:creationId xmlns:a16="http://schemas.microsoft.com/office/drawing/2014/main" id="{43976181-0689-366F-4B4A-DE0D318F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842477"/>
              <a:ext cx="152400" cy="3429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2" name="Oval 116">
              <a:extLst>
                <a:ext uri="{FF2B5EF4-FFF2-40B4-BE49-F238E27FC236}">
                  <a16:creationId xmlns:a16="http://schemas.microsoft.com/office/drawing/2014/main" id="{5385D768-AEDE-D968-B530-354A80D1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523" y="4357077"/>
              <a:ext cx="8128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3" name="Rectangle 117">
              <a:extLst>
                <a:ext uri="{FF2B5EF4-FFF2-40B4-BE49-F238E27FC236}">
                  <a16:creationId xmlns:a16="http://schemas.microsoft.com/office/drawing/2014/main" id="{28A49137-E858-F526-B106-770347023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4357077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Sign</a:t>
              </a:r>
            </a:p>
            <a:p>
              <a:pPr algn="ctr"/>
              <a:r>
                <a:rPr lang="en-US" altLang="en-US" sz="1200" b="1" dirty="0"/>
                <a:t>Extend</a:t>
              </a:r>
            </a:p>
          </p:txBody>
        </p:sp>
        <p:sp>
          <p:nvSpPr>
            <p:cNvPr id="584" name="Line 118">
              <a:extLst>
                <a:ext uri="{FF2B5EF4-FFF2-40B4-BE49-F238E27FC236}">
                  <a16:creationId xmlns:a16="http://schemas.microsoft.com/office/drawing/2014/main" id="{1213726C-3D9F-C364-4CC3-7FA334EC6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299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Line 119">
              <a:extLst>
                <a:ext uri="{FF2B5EF4-FFF2-40B4-BE49-F238E27FC236}">
                  <a16:creationId xmlns:a16="http://schemas.microsoft.com/office/drawing/2014/main" id="{68287592-1530-B752-1C2F-90EFC5869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6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Line 120">
              <a:extLst>
                <a:ext uri="{FF2B5EF4-FFF2-40B4-BE49-F238E27FC236}">
                  <a16:creationId xmlns:a16="http://schemas.microsoft.com/office/drawing/2014/main" id="{134AD2E2-E6FD-7CD8-CCC9-218D58381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Line 121">
              <a:extLst>
                <a:ext uri="{FF2B5EF4-FFF2-40B4-BE49-F238E27FC236}">
                  <a16:creationId xmlns:a16="http://schemas.microsoft.com/office/drawing/2014/main" id="{04863943-70EB-FA18-1871-86B33EA30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3442677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Text Box 122">
              <a:extLst>
                <a:ext uri="{FF2B5EF4-FFF2-40B4-BE49-F238E27FC236}">
                  <a16:creationId xmlns:a16="http://schemas.microsoft.com/office/drawing/2014/main" id="{DF93744D-2880-72A9-4E83-9E6535EC7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523" y="928077"/>
              <a:ext cx="582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ID/EX</a:t>
              </a:r>
            </a:p>
          </p:txBody>
        </p:sp>
        <p:sp>
          <p:nvSpPr>
            <p:cNvPr id="589" name="Text Box 123">
              <a:extLst>
                <a:ext uri="{FF2B5EF4-FFF2-40B4-BE49-F238E27FC236}">
                  <a16:creationId xmlns:a16="http://schemas.microsoft.com/office/drawing/2014/main" id="{3111F80E-376F-E224-B94D-9E9219B13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4523" y="1110640"/>
              <a:ext cx="785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EX/MEM</a:t>
              </a:r>
            </a:p>
          </p:txBody>
        </p:sp>
        <p:sp>
          <p:nvSpPr>
            <p:cNvPr id="590" name="Text Box 124">
              <a:extLst>
                <a:ext uri="{FF2B5EF4-FFF2-40B4-BE49-F238E27FC236}">
                  <a16:creationId xmlns:a16="http://schemas.microsoft.com/office/drawing/2014/main" id="{D541E41A-EE2B-3622-9537-E95C608A8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9523" y="1994877"/>
              <a:ext cx="836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MEM/WB</a:t>
              </a:r>
            </a:p>
          </p:txBody>
        </p:sp>
        <p:sp>
          <p:nvSpPr>
            <p:cNvPr id="591" name="Rectangle 125">
              <a:extLst>
                <a:ext uri="{FF2B5EF4-FFF2-40B4-BE49-F238E27FC236}">
                  <a16:creationId xmlns:a16="http://schemas.microsoft.com/office/drawing/2014/main" id="{C61C0F11-AD15-E239-DFE2-601C0FF6F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2" name="Rectangle 126">
              <a:extLst>
                <a:ext uri="{FF2B5EF4-FFF2-40B4-BE49-F238E27FC236}">
                  <a16:creationId xmlns:a16="http://schemas.microsoft.com/office/drawing/2014/main" id="{803E630A-0AFD-5CAF-88C3-6992A5943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3" name="Rectangle 127">
              <a:extLst>
                <a:ext uri="{FF2B5EF4-FFF2-40B4-BE49-F238E27FC236}">
                  <a16:creationId xmlns:a16="http://schemas.microsoft.com/office/drawing/2014/main" id="{2C7944EC-19E3-3DDA-3E5B-670C0D74B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1566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4" name="Rectangle 128">
              <a:extLst>
                <a:ext uri="{FF2B5EF4-FFF2-40B4-BE49-F238E27FC236}">
                  <a16:creationId xmlns:a16="http://schemas.microsoft.com/office/drawing/2014/main" id="{887FE62C-DC48-13C3-1DF4-5540FA516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5" name="Rectangle 129">
              <a:extLst>
                <a:ext uri="{FF2B5EF4-FFF2-40B4-BE49-F238E27FC236}">
                  <a16:creationId xmlns:a16="http://schemas.microsoft.com/office/drawing/2014/main" id="{00F18F60-6D4D-2680-39E3-7CFAA7066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6" name="Rectangle 130">
              <a:extLst>
                <a:ext uri="{FF2B5EF4-FFF2-40B4-BE49-F238E27FC236}">
                  <a16:creationId xmlns:a16="http://schemas.microsoft.com/office/drawing/2014/main" id="{CBDB2014-8EF0-1944-4BBB-6CA251C1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2234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7" name="Rectangle 131">
              <a:extLst>
                <a:ext uri="{FF2B5EF4-FFF2-40B4-BE49-F238E27FC236}">
                  <a16:creationId xmlns:a16="http://schemas.microsoft.com/office/drawing/2014/main" id="{64BABE4D-0AA0-537F-40A2-908B56D1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323" y="13852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Control</a:t>
              </a:r>
            </a:p>
          </p:txBody>
        </p:sp>
        <p:sp>
          <p:nvSpPr>
            <p:cNvPr id="598" name="Oval 132">
              <a:extLst>
                <a:ext uri="{FF2B5EF4-FFF2-40B4-BE49-F238E27FC236}">
                  <a16:creationId xmlns:a16="http://schemas.microsoft.com/office/drawing/2014/main" id="{B6B0AB4C-814C-DA0F-7F8A-BFCF70244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1004277"/>
              <a:ext cx="762000" cy="990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9" name="Line 133">
              <a:extLst>
                <a:ext uri="{FF2B5EF4-FFF2-40B4-BE49-F238E27FC236}">
                  <a16:creationId xmlns:a16="http://schemas.microsoft.com/office/drawing/2014/main" id="{197FC5ED-24C8-9228-B8A5-17F49708E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Line 134">
              <a:extLst>
                <a:ext uri="{FF2B5EF4-FFF2-40B4-BE49-F238E27FC236}">
                  <a16:creationId xmlns:a16="http://schemas.microsoft.com/office/drawing/2014/main" id="{E6AFF4EF-B1EF-B683-2DC8-9E6D39D33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Line 135">
              <a:extLst>
                <a:ext uri="{FF2B5EF4-FFF2-40B4-BE49-F238E27FC236}">
                  <a16:creationId xmlns:a16="http://schemas.microsoft.com/office/drawing/2014/main" id="{89A1CCF9-BCDF-E490-E1BE-E31C92728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309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Line 136">
              <a:extLst>
                <a:ext uri="{FF2B5EF4-FFF2-40B4-BE49-F238E27FC236}">
                  <a16:creationId xmlns:a16="http://schemas.microsoft.com/office/drawing/2014/main" id="{750C2BD4-0B9C-8741-4CBC-AD384C170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1537677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Line 137">
              <a:extLst>
                <a:ext uri="{FF2B5EF4-FFF2-40B4-BE49-F238E27FC236}">
                  <a16:creationId xmlns:a16="http://schemas.microsoft.com/office/drawing/2014/main" id="{6E79AD5A-39F8-4D5C-6461-094C67528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7662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Line 138">
              <a:extLst>
                <a:ext uri="{FF2B5EF4-FFF2-40B4-BE49-F238E27FC236}">
                  <a16:creationId xmlns:a16="http://schemas.microsoft.com/office/drawing/2014/main" id="{C105B8C8-4EDF-31CC-8E9A-CA7E1C9A0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766277"/>
              <a:ext cx="1676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Line 139">
              <a:extLst>
                <a:ext uri="{FF2B5EF4-FFF2-40B4-BE49-F238E27FC236}">
                  <a16:creationId xmlns:a16="http://schemas.microsoft.com/office/drawing/2014/main" id="{A5DED317-0F29-FA61-9228-3C006E63A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7662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Line 140">
              <a:extLst>
                <a:ext uri="{FF2B5EF4-FFF2-40B4-BE49-F238E27FC236}">
                  <a16:creationId xmlns:a16="http://schemas.microsoft.com/office/drawing/2014/main" id="{3BF1E2C5-7C6C-532C-9DA4-87B8F9BF4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5376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Line 141">
              <a:extLst>
                <a:ext uri="{FF2B5EF4-FFF2-40B4-BE49-F238E27FC236}">
                  <a16:creationId xmlns:a16="http://schemas.microsoft.com/office/drawing/2014/main" id="{6FAEA2FF-6404-6E56-E184-930714478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232877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Line 142">
              <a:extLst>
                <a:ext uri="{FF2B5EF4-FFF2-40B4-BE49-F238E27FC236}">
                  <a16:creationId xmlns:a16="http://schemas.microsoft.com/office/drawing/2014/main" id="{2162ADEE-29A2-1AF9-DB51-753D9A9E7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7723" y="2375877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143">
              <a:extLst>
                <a:ext uri="{FF2B5EF4-FFF2-40B4-BE49-F238E27FC236}">
                  <a16:creationId xmlns:a16="http://schemas.microsoft.com/office/drawing/2014/main" id="{F2D935A0-4FEF-E6AD-AB31-568A42F31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5376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144">
              <a:extLst>
                <a:ext uri="{FF2B5EF4-FFF2-40B4-BE49-F238E27FC236}">
                  <a16:creationId xmlns:a16="http://schemas.microsoft.com/office/drawing/2014/main" id="{50C0FA44-9EB9-058A-097C-EB396BC28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2375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Line 145">
              <a:extLst>
                <a:ext uri="{FF2B5EF4-FFF2-40B4-BE49-F238E27FC236}">
                  <a16:creationId xmlns:a16="http://schemas.microsoft.com/office/drawing/2014/main" id="{EAF4FA09-B5D2-7F68-19CB-8A04E1184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9923" y="153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Line 146">
              <a:extLst>
                <a:ext uri="{FF2B5EF4-FFF2-40B4-BE49-F238E27FC236}">
                  <a16:creationId xmlns:a16="http://schemas.microsoft.com/office/drawing/2014/main" id="{CCD87F14-00F5-4A3A-EB54-250ED81ED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1123" y="1232877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AutoShape 147">
              <a:extLst>
                <a:ext uri="{FF2B5EF4-FFF2-40B4-BE49-F238E27FC236}">
                  <a16:creationId xmlns:a16="http://schemas.microsoft.com/office/drawing/2014/main" id="{9EBAFC5D-0EB3-4EE6-DF5F-AB99935386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07723" y="49666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4" name="Line 148">
              <a:extLst>
                <a:ext uri="{FF2B5EF4-FFF2-40B4-BE49-F238E27FC236}">
                  <a16:creationId xmlns:a16="http://schemas.microsoft.com/office/drawing/2014/main" id="{EE753CD0-571F-0E2E-25E3-15801BFD9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5042877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Line 149">
              <a:extLst>
                <a:ext uri="{FF2B5EF4-FFF2-40B4-BE49-F238E27FC236}">
                  <a16:creationId xmlns:a16="http://schemas.microsoft.com/office/drawing/2014/main" id="{EE2D4B3B-17C9-78D8-5090-F82B18662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52714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Line 150">
              <a:extLst>
                <a:ext uri="{FF2B5EF4-FFF2-40B4-BE49-F238E27FC236}">
                  <a16:creationId xmlns:a16="http://schemas.microsoft.com/office/drawing/2014/main" id="{7C13CD37-3346-CB19-335B-943051468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52714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Oval 151">
              <a:extLst>
                <a:ext uri="{FF2B5EF4-FFF2-40B4-BE49-F238E27FC236}">
                  <a16:creationId xmlns:a16="http://schemas.microsoft.com/office/drawing/2014/main" id="{961307DB-9B59-1E3D-6129-7A292B3F6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18" name="Rectangle 152">
              <a:extLst>
                <a:ext uri="{FF2B5EF4-FFF2-40B4-BE49-F238E27FC236}">
                  <a16:creationId xmlns:a16="http://schemas.microsoft.com/office/drawing/2014/main" id="{F6652179-4697-02DC-6E29-E0D0709A4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cntrl</a:t>
              </a:r>
            </a:p>
          </p:txBody>
        </p:sp>
        <p:sp>
          <p:nvSpPr>
            <p:cNvPr id="619" name="Line 153">
              <a:extLst>
                <a:ext uri="{FF2B5EF4-FFF2-40B4-BE49-F238E27FC236}">
                  <a16:creationId xmlns:a16="http://schemas.microsoft.com/office/drawing/2014/main" id="{37AAB98E-A7AB-E2B8-C209-F0EC0931E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2808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Line 154">
              <a:extLst>
                <a:ext uri="{FF2B5EF4-FFF2-40B4-BE49-F238E27FC236}">
                  <a16:creationId xmlns:a16="http://schemas.microsoft.com/office/drawing/2014/main" id="{04421CE6-C577-8B83-5325-E7DDA300F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4523" y="3823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AutoShape 155">
              <a:extLst>
                <a:ext uri="{FF2B5EF4-FFF2-40B4-BE49-F238E27FC236}">
                  <a16:creationId xmlns:a16="http://schemas.microsoft.com/office/drawing/2014/main" id="{CAE9B069-8FD3-8AB8-C4EE-8F14BBDC2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923" y="2223477"/>
              <a:ext cx="3810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22" name="Line 156">
              <a:extLst>
                <a:ext uri="{FF2B5EF4-FFF2-40B4-BE49-F238E27FC236}">
                  <a16:creationId xmlns:a16="http://schemas.microsoft.com/office/drawing/2014/main" id="{C392EFE6-163B-E803-FB2E-7E9EFD1A6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Line 157">
              <a:extLst>
                <a:ext uri="{FF2B5EF4-FFF2-40B4-BE49-F238E27FC236}">
                  <a16:creationId xmlns:a16="http://schemas.microsoft.com/office/drawing/2014/main" id="{4F02C47C-0AA1-3E59-5568-988539AB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Rectangle 158">
              <a:extLst>
                <a:ext uri="{FF2B5EF4-FFF2-40B4-BE49-F238E27FC236}">
                  <a16:creationId xmlns:a16="http://schemas.microsoft.com/office/drawing/2014/main" id="{81AF798A-F68A-1E3B-F4C3-402901E06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123" y="2223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RegWrite</a:t>
              </a:r>
            </a:p>
          </p:txBody>
        </p:sp>
        <p:sp>
          <p:nvSpPr>
            <p:cNvPr id="625" name="Rectangle 159">
              <a:extLst>
                <a:ext uri="{FF2B5EF4-FFF2-40B4-BE49-F238E27FC236}">
                  <a16:creationId xmlns:a16="http://schemas.microsoft.com/office/drawing/2014/main" id="{C1E4985C-0EC3-1F59-49E3-E73762132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MemWrite</a:t>
              </a:r>
            </a:p>
          </p:txBody>
        </p:sp>
        <p:sp>
          <p:nvSpPr>
            <p:cNvPr id="626" name="Rectangle 160">
              <a:extLst>
                <a:ext uri="{FF2B5EF4-FFF2-40B4-BE49-F238E27FC236}">
                  <a16:creationId xmlns:a16="http://schemas.microsoft.com/office/drawing/2014/main" id="{DFEB74DE-88C2-34EF-08B2-DE89835B2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MemRead</a:t>
              </a:r>
            </a:p>
          </p:txBody>
        </p:sp>
        <p:sp>
          <p:nvSpPr>
            <p:cNvPr id="627" name="Rectangle 161">
              <a:extLst>
                <a:ext uri="{FF2B5EF4-FFF2-40B4-BE49-F238E27FC236}">
                  <a16:creationId xmlns:a16="http://schemas.microsoft.com/office/drawing/2014/main" id="{EBB1923F-D939-88D8-8F64-A6F24837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123" y="2985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MemtoReg</a:t>
              </a:r>
            </a:p>
          </p:txBody>
        </p:sp>
        <p:sp>
          <p:nvSpPr>
            <p:cNvPr id="628" name="Rectangle 162">
              <a:extLst>
                <a:ext uri="{FF2B5EF4-FFF2-40B4-BE49-F238E27FC236}">
                  <a16:creationId xmlns:a16="http://schemas.microsoft.com/office/drawing/2014/main" id="{4E0C2FFA-1066-CF91-9D5B-591106F19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923" y="5423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RegDst</a:t>
              </a:r>
            </a:p>
          </p:txBody>
        </p:sp>
        <p:sp>
          <p:nvSpPr>
            <p:cNvPr id="629" name="Rectangle 163">
              <a:extLst>
                <a:ext uri="{FF2B5EF4-FFF2-40B4-BE49-F238E27FC236}">
                  <a16:creationId xmlns:a16="http://schemas.microsoft.com/office/drawing/2014/main" id="{5FB6BB69-D3B4-387E-CD18-BBA338E5A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4661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ALUOp</a:t>
              </a:r>
            </a:p>
          </p:txBody>
        </p:sp>
        <p:sp>
          <p:nvSpPr>
            <p:cNvPr id="630" name="Rectangle 164">
              <a:extLst>
                <a:ext uri="{FF2B5EF4-FFF2-40B4-BE49-F238E27FC236}">
                  <a16:creationId xmlns:a16="http://schemas.microsoft.com/office/drawing/2014/main" id="{C01AB78A-10AA-0BD6-957F-4C27E302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23" y="3137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ALUSrc</a:t>
              </a:r>
            </a:p>
          </p:txBody>
        </p:sp>
        <p:sp>
          <p:nvSpPr>
            <p:cNvPr id="631" name="Rectangle 165">
              <a:extLst>
                <a:ext uri="{FF2B5EF4-FFF2-40B4-BE49-F238E27FC236}">
                  <a16:creationId xmlns:a16="http://schemas.microsoft.com/office/drawing/2014/main" id="{B2FB16F2-9366-ACED-1F98-D7FAA9F6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323" y="20710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Branch</a:t>
              </a:r>
            </a:p>
          </p:txBody>
        </p:sp>
        <p:sp>
          <p:nvSpPr>
            <p:cNvPr id="632" name="Line 166">
              <a:extLst>
                <a:ext uri="{FF2B5EF4-FFF2-40B4-BE49-F238E27FC236}">
                  <a16:creationId xmlns:a16="http://schemas.microsoft.com/office/drawing/2014/main" id="{DC87593B-F9A7-A144-BBB4-A2D77806E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7523" y="22996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Line 167">
              <a:extLst>
                <a:ext uri="{FF2B5EF4-FFF2-40B4-BE49-F238E27FC236}">
                  <a16:creationId xmlns:a16="http://schemas.microsoft.com/office/drawing/2014/main" id="{76B4AD2B-5C86-88BC-E55E-851A5D3D0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3323" y="547077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Line 168">
              <a:extLst>
                <a:ext uri="{FF2B5EF4-FFF2-40B4-BE49-F238E27FC236}">
                  <a16:creationId xmlns:a16="http://schemas.microsoft.com/office/drawing/2014/main" id="{1478BD0C-03BF-226B-DF52-B248BF653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23758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Line 169">
              <a:extLst>
                <a:ext uri="{FF2B5EF4-FFF2-40B4-BE49-F238E27FC236}">
                  <a16:creationId xmlns:a16="http://schemas.microsoft.com/office/drawing/2014/main" id="{AFDAA017-4D40-6022-3B05-9A30244AC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Rectangle 170">
              <a:extLst>
                <a:ext uri="{FF2B5EF4-FFF2-40B4-BE49-F238E27FC236}">
                  <a16:creationId xmlns:a16="http://schemas.microsoft.com/office/drawing/2014/main" id="{525724CE-5E73-6F04-8D83-576F5CC9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323" y="699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PCSrc</a:t>
              </a:r>
            </a:p>
          </p:txBody>
        </p:sp>
        <p:sp>
          <p:nvSpPr>
            <p:cNvPr id="637" name="Line 171">
              <a:extLst>
                <a:ext uri="{FF2B5EF4-FFF2-40B4-BE49-F238E27FC236}">
                  <a16:creationId xmlns:a16="http://schemas.microsoft.com/office/drawing/2014/main" id="{CECB1F49-8156-1C61-04CF-7FCC21C80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Line 172">
              <a:extLst>
                <a:ext uri="{FF2B5EF4-FFF2-40B4-BE49-F238E27FC236}">
                  <a16:creationId xmlns:a16="http://schemas.microsoft.com/office/drawing/2014/main" id="{3EF63406-5101-D1D3-671E-229B4A7CA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7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Line 173">
              <a:extLst>
                <a:ext uri="{FF2B5EF4-FFF2-40B4-BE49-F238E27FC236}">
                  <a16:creationId xmlns:a16="http://schemas.microsoft.com/office/drawing/2014/main" id="{F363F6D1-247E-ABE6-E0A8-7F8C61855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3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Line 174">
              <a:extLst>
                <a:ext uri="{FF2B5EF4-FFF2-40B4-BE49-F238E27FC236}">
                  <a16:creationId xmlns:a16="http://schemas.microsoft.com/office/drawing/2014/main" id="{8A8E36B4-8EA6-711D-9B94-4A8EC9E9D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Line 175">
              <a:extLst>
                <a:ext uri="{FF2B5EF4-FFF2-40B4-BE49-F238E27FC236}">
                  <a16:creationId xmlns:a16="http://schemas.microsoft.com/office/drawing/2014/main" id="{EA7A7E20-704D-A4A5-7830-5285ABFC8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1523" y="3214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Line 176">
              <a:extLst>
                <a:ext uri="{FF2B5EF4-FFF2-40B4-BE49-F238E27FC236}">
                  <a16:creationId xmlns:a16="http://schemas.microsoft.com/office/drawing/2014/main" id="{13C0CB86-B2C7-927B-D54C-ED0D9014C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723" y="534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Line 177">
              <a:extLst>
                <a:ext uri="{FF2B5EF4-FFF2-40B4-BE49-F238E27FC236}">
                  <a16:creationId xmlns:a16="http://schemas.microsoft.com/office/drawing/2014/main" id="{3CB3CACE-5039-BC56-D4CC-EC1508D2C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523" y="4509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Line 178">
              <a:extLst>
                <a:ext uri="{FF2B5EF4-FFF2-40B4-BE49-F238E27FC236}">
                  <a16:creationId xmlns:a16="http://schemas.microsoft.com/office/drawing/2014/main" id="{04AAB52D-7481-0161-9811-48A71EB97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3366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04AC55-3D8F-6BDB-D303-8825EF0A9885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84323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1572E-5301-8002-C4A8-515221C1A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BECF18FE-DEE0-1933-DF07-0CAE7943C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9953"/>
              </p:ext>
            </p:extLst>
          </p:nvPr>
        </p:nvGraphicFramePr>
        <p:xfrm>
          <a:off x="306986" y="2916842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sp>
        <p:nvSpPr>
          <p:cNvPr id="2" name="Line 4">
            <a:extLst>
              <a:ext uri="{FF2B5EF4-FFF2-40B4-BE49-F238E27FC236}">
                <a16:creationId xmlns:a16="http://schemas.microsoft.com/office/drawing/2014/main" id="{70604DC0-1A73-8920-531D-DF1763C96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1491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F9D18A7-C6AE-242C-B8D9-9908E9588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1491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124CF139-6482-5700-850C-2ED6E5838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5225385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B8E2AF6B-B114-5AF9-3111-74FB087E2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9A07D81-BB7F-7F96-0CCF-BBCBCDD02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621598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C320455-0DF4-49DA-E244-E1704E320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522538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E31B1EF-EED6-CF5E-9369-B4A6C9D74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9301" y="522538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8F8C0FB-1A93-C498-3AC3-384695590B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3301" y="3777585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CEAA200-5BEC-4790-20FB-FD2CC001A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3777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E305B2-DCAD-8636-3F0A-4BCB81B763A2}"/>
              </a:ext>
            </a:extLst>
          </p:cNvPr>
          <p:cNvGrpSpPr>
            <a:grpSpLocks/>
          </p:cNvGrpSpPr>
          <p:nvPr/>
        </p:nvGrpSpPr>
        <p:grpSpPr bwMode="auto">
          <a:xfrm>
            <a:off x="4442701" y="1872585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DF5237BF-1488-A283-D70D-3CC0E2831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74B84B28-F06F-6E03-EE38-36490C721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2CF466BF-EB05-FCB2-EDE9-5996D89A6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810F7159-982F-6F3C-602B-4A2121E8B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B7EBD558-8135-94A6-0D86-356A0AD12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27CF0059-E8CE-EF9C-ABC6-A1F0F871E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5E4AEEC2-D2A7-736D-1796-F78A60793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25512E6-E5E4-8B74-1CC2-2C1B5A04F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6834E3-F075-49D6-546B-FD8617F2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901" y="3244185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D20C96C4-2586-EBB1-40A4-56B98759E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1633C276-F51C-8D21-2782-E2D1E47A5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105286F7-4DC2-5469-87C7-AE1D1ACA0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26345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2952B52E-5020-F439-C196-8DA62283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701" y="339658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03260811-E144-8AAD-BEF4-15C029CB6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66" y="2917160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06C46D51-CE29-6E3A-B683-C00F6938E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701" y="21773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EB7DF3C7-5B63-5314-6FC8-3EB341ABC21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39376" y="3456910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E8198DFF-FA31-1ABB-B49A-85D25A478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30B61982-7246-4AD2-03B3-D4BAE7621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101" y="248218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5270F1CE-34CF-58CD-8F72-5604A6A2D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1186785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8FBC8573-FF79-0C01-17F0-2D564F5E253A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04501" y="1110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ED3CA55F-AD56-0FE1-8D4E-291838019C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7301" y="1186785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24EA4E30-6753-7CB9-68EE-61C0028C39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1701" y="1034385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0BADC280-D8C8-000F-9F1C-E9CFA8A907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5701" y="6368385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5DAA0348-6FD0-1F34-28F5-9899BE56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F024968E-C844-6960-3232-2C9657AF7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23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0DA9E31C-3A90-53C6-ED2B-F83F2FD4A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396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633D4990-600D-39FA-5BA4-3E2737F6E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4006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FA067FA9-4D93-ECCF-1522-E20B3FE3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2863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27D9B955-47A3-3D68-CC1C-3C1474E6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244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0F4A3B81-E038-D16C-04BA-653EC1781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625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471195E4-753B-ADC1-1714-A96D1557B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001" y="2571085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876279F9-4D28-01D1-ECB7-1651081D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0155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6B83E5E4-1239-A67C-6E49-3D71FBFCB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7013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FEA132F5-2AC9-42A6-734C-1A9CA9EC6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ADD20F59-EC25-DA8A-3B37-51C7C96F2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574F59A2-4179-12F2-B208-CD3B1A75E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9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D8E5E2F1-C2FF-65B1-561F-ED2440F86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DD9A5F21-11B2-74B9-3B80-C76DFBC95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EDF9DE81-084F-1137-7F33-892FC4CCA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22AC3D10-2BC0-2406-4677-B7F936825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3E5A5E9B-441E-CB17-CDA0-DBD92D031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4006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BFE3C47F-4729-1F28-7E7F-78BCD356C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7DF6DC98-DE04-E61C-4473-42705FAF9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34C3431F-8A35-E3F2-1D81-456A86569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D7E7A9BF-99A6-7357-2E0B-ED7B70F96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CF53B072-772B-6315-EFE5-F674974CD503}"/>
              </a:ext>
            </a:extLst>
          </p:cNvPr>
          <p:cNvSpPr>
            <a:spLocks/>
          </p:cNvSpPr>
          <p:nvPr/>
        </p:nvSpPr>
        <p:spPr bwMode="auto">
          <a:xfrm>
            <a:off x="8862301" y="3015585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C4AF4E5F-9D70-0197-38B0-968B7254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901" y="362518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614BDF82-D456-2ABC-D41B-73DCE8A3E60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63801" y="3968085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14EB1840-76EE-5F6A-C11D-8DB4B2AFE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91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3927C8A7-85EB-C8CC-7957-8C752FEC7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3929985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79638A67-F38A-E1DC-BE42-09AFA704D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32441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CECC7629-7B1F-1D11-7E37-8EB7767B7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57B770D3-F805-77C1-AF68-2416EE04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0475D4B4-46F7-EB1E-558D-B8E33D07C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8A6B8BF3-9648-88FB-E34A-110FA6E57CBC}"/>
              </a:ext>
            </a:extLst>
          </p:cNvPr>
          <p:cNvGrpSpPr>
            <a:grpSpLocks/>
          </p:cNvGrpSpPr>
          <p:nvPr/>
        </p:nvGrpSpPr>
        <p:grpSpPr bwMode="auto">
          <a:xfrm>
            <a:off x="9090901" y="2101185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F309F532-C9ED-6895-124B-CB7B1D048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4E27DF80-DD8B-B5FE-24FA-89D269071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413E5EAB-C992-C947-84B2-3BEEB825D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2FD3D207-9D24-8848-E878-BA89B5117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F59CDAA3-56E3-0AFE-DE96-2E0A44D1D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30D831B5-D0C7-E001-1ED9-3F4D0EEE3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9748D3AE-1352-76E3-39A4-B893EE2D5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935D5736-ADE5-1916-6C13-3E265DB24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701" y="24059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E7A48393-9637-2A1A-8B0E-E1D72458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8014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9259FDC0-3779-3436-DCE7-99ECBCB66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101" y="2939385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931F0924-BC81-CF48-3923-FBE39430D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37013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30E3872A-F9D8-3EAB-6197-83DE5B125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0318" y="2939385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0C514D32-A892-3FA7-9E89-F508EED88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539" y="3548985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EE42922A-592D-A7B1-259C-788896758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4014" y="3929985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341E05A4-844B-FFFE-73FB-FA925614E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8701" y="3472785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A58F117D-7CA4-1D3A-2349-6F1D3A3BF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B0609248-08B3-0B58-3168-857B6B0E1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4082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6CDA086B-CF02-77D5-AE54-A97B12A5D8A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376901" y="3777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4DF0F6E3-787A-DFB1-12D7-9B5ADC63F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101" y="3853785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70F8F710-AD36-70AD-C77B-1871838F7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3244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07D312B4-AE5F-0152-1AFC-C5F48D846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E8C7FC62-C9BC-5CC9-DBA9-CAC50A2F3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7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2E6FB29F-EB40-0AA4-17F7-7092AFA5E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133918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AEF02735-EDF6-CA03-37B2-212E41CF1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7C25C580-7065-89B3-C82F-4E8244D60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21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18C8766E-FF6C-4299-DEC5-0B37D02B0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701" y="2101185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DC166D5C-D908-16E1-F3C2-00BF095B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2101185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27167648-96D4-74EC-1C0F-868D1893F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B85EEAE5-1C03-49F9-0B21-36335BC93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2329785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A8C6FC64-E18E-7A5C-BBE3-3A5083826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25583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EF647F82-B422-8FFE-7A55-7FA99F1A0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8443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5E212AE3-6532-A037-C883-8BE56D700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8DA05228-76F6-E6F4-09EA-6133C2B4B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84438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6B41FD90-60B1-0C46-233A-1A61A8C6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710785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1FC69599-62C4-9784-62A3-4647CBF67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484438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CF24A479-25A8-25CF-36A0-ABE8F98E6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3701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ED13F4F6-E05B-7B07-9477-A2BBAF573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6501" y="38537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D0E39BF6-BC91-F9FD-3169-3972D5186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10343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F97C0B71-FF5F-D19F-D2A3-994CAAFF1D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62101" y="4691985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789DCA1F-4A5C-0A80-0B40-A393F84C7D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245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4DFDAAF0-BB67-A5CD-A944-F79E6931C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301" y="1796385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2C3134D2-516C-30A8-BAA0-911F435ADA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6501" y="27869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22942F09-9EC7-B9A5-DECA-D286355B4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701" y="469198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D754CEC2-CB9E-F7D3-5560-3A10AADC3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32978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62F221B6-3B21-A5B0-C4B7-251E55D8E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13391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CD384EAE-4117-6F58-B844-74B969E78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9501" y="286318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D1536DEA-F590-0C67-4CDE-81327E3ED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51333DBD-43DC-39C9-0577-C5AC3F406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2101185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3E0D464E-341A-EBDE-0A5E-D03E7243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501" y="4463385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B7EB0E39-6E67-C0A8-8E58-EFC19A7A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901" y="446338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C973D686-D427-276B-88D3-2656912DD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558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08A52033-4AF3-EF90-E246-B8F3F15B6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D9CE7FA0-4238-AC7F-534B-EF3EAD465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FE5F1168-9F71-0AD0-9B7E-FEE9CDDDC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710831C7-0111-E310-FC94-794AFEB1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701" y="1186785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06A6680C-3375-72D4-ED03-D23F0594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101" y="1369348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9AF439A1-F022-E8FE-F3B3-452710F77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9701" y="2253585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DD0DA6B5-6F5C-FD3E-BB12-3578A4AC4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0960F996-89FD-B714-F01C-8D2765C8D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39891C3B-1DF7-4205-87A3-DE94E049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4153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B70BDAC5-C167-3C59-B581-5203CD4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9D429A5C-3299-1C3F-83C3-B1A1CE3E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8CE8F3B5-6F48-E63B-B532-9CA6F1086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4821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81659117-60BB-5DB2-6D81-A3C693312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20249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36621C71-AB47-4702-95A2-E30D2AE20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1796385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F3D95610-B5B9-75ED-8638-8AEBBBF6A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4C29F3C6-8013-859E-F038-33097163D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AB1C4D51-A977-910C-3DD1-208F84C1C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024985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179901E8-4DDD-DCB5-8EDB-CD7B0DF5A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0249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26346CE9-6CE4-F8DB-573F-F3AD5B1FC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7963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50985C3C-8A32-15D2-C294-D610378F7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49158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83E1968D-439A-C342-B479-675E5F43C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57901" y="26345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86979F1C-4CAE-2A22-6617-886B988E3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179638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CB42A880-CCFD-CBDF-B92A-2ED37EC9F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2634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7F6680C7-80E8-4837-821F-9C3A055DB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6301" y="1796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67B519AD-9445-30C4-4E05-97D7E38D3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4101" y="149158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BFEADCB7-6922-A95A-886A-87DAAC848EB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43101" y="51491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43FECD7D-8515-6128-7F26-5770C1D00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5225385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97C813A5-7D38-EC74-B242-E9454D0C1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453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4AAEE4C2-E4F0-5B8E-6BBA-A7F369117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4539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691AA8A5-A76A-9D0F-8393-03B367F53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FC26B872-85B6-1F7A-9D03-87B210B6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00C8D285-38C4-C840-B8CD-8E4172E4D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53958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2A43AF38-6B20-6BC3-7A4E-AA7A3791E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7101" y="4082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A295AD44-D09B-B1B1-AB90-DC62DA13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101" y="2482185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4635A937-C7E6-D08A-ECFE-28BCCFC586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29101" y="27107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ADE4FD88-7F57-0927-96F5-0888221DC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2710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F63F59F5-4168-E113-9C3E-CDE8A8CE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901" y="23297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2131A316-DD77-4FB5-D32F-1465597FD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7701" y="2558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E27DCA36-6682-85C3-9146-B97F90FEF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3501" y="80578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E0FCACB8-3F56-40C0-318A-2FCBFB976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101" y="26345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2F0052C7-CB3E-FF84-15CB-90FACFE17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63FBEE85-BE88-9CFF-A33F-2D605272A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301" y="5771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A255E1F5-47AB-373C-17B2-B6182E02A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4A08096C-C5D2-D6EB-4205-B067A58026B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42077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75DF1767-9434-A758-6681-F857D305F41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31409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4E58907B-8E0D-E4F9-2D23-93AB5B1A6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9393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C54DDF33-7BF2-0BF3-B538-039BE3271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0061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16B04B9C-BEDD-2868-317A-A134C77437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9301" y="6063585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08567FF6-E602-AFF8-2302-52C682D3B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5FE79F31-1B13-66B0-A4DB-25B2FFFE2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3CF22721-010C-A672-AB0C-554DF6615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46157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C4A91389-4898-209F-8D46-BE8ED9394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F22CDF68-7194-447E-3A78-D87092811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76A499A6-CB69-08DC-5EE8-0511EF698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ADCA5722-5A64-3F2F-37F8-305A5D86B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54539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9AC6C2AA-B24D-8848-1245-F872C27E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701" y="5530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10FD7F91-36AB-9C38-79A8-2677B0DCDB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29101" y="522538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924534AE-D7D3-6D8A-95EB-C17CD2045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60638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E3529D66-0C28-CDB2-0113-7458E8782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75878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C392DB6F-4E46-1C2E-A306-8EFF138BE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6825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04327FFA-B12E-9A25-4DF9-C230270F9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834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A1A47DF4-CB89-9D24-7362-A598EC02F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6825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74AAE44D-716B-1132-2D7D-2E711C710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8349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F89004AA-1FE5-053F-B2BD-DD89F6B834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3548985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D5A372A6-4381-7C85-6086-AD246A0109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4615785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9262A92D-820D-E33F-80FA-6D0E4AF012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2101" y="2939385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D32FA2DE-C459-6458-6FC7-32751CDB54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81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CAFB4F03-1857-BE32-633C-E9AE3D07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01" y="11105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66BCE392-3213-CAA0-6E96-C10C731E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1186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4152AAAA-49F8-01CD-C498-970FFC690E5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23901" y="166621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9C797CE7-4BFB-4471-D506-BFE86EFBC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51381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FABFD96F-266C-7762-9F29-92DF74A7C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79638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35196BC3-EF61-6D35-D8AD-2222D9778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101" y="1796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E60C3982-B2E2-B6F8-569B-BFE9F600A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E2402339-E866-E2CA-195A-7053BDFA4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1EA029C2-8C8E-6050-E3AF-B8BA3F95D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796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9C0B5AE9-0925-735A-5C95-32243BF60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20249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DB478DF0-F604-4B06-9A2C-9F902BFEED9B}"/>
              </a:ext>
            </a:extLst>
          </p:cNvPr>
          <p:cNvGrpSpPr>
            <a:grpSpLocks/>
          </p:cNvGrpSpPr>
          <p:nvPr/>
        </p:nvGrpSpPr>
        <p:grpSpPr bwMode="auto">
          <a:xfrm>
            <a:off x="5509501" y="1415385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2AD58D59-012C-CFC9-AE89-4BF351D70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0AFE6530-3A98-5820-32D9-0BA4E0347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348DA268-CBA9-F056-782A-568EDC93E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ACE2E93E-7BA6-020B-D59A-0B42DC81A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6BDE03B8-FF58-5DD5-7092-93425E50C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B273C232-57C5-686C-228B-3DBE33C19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2DF6D0E7-0A7D-5FCB-F7B2-5CA56C36D6F0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339185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15C2E044-19EE-1A8B-147C-38A2C6918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EB2AB5C3-1721-5793-F393-DFC425B9C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F881A799-1112-A6AB-1EA7-120E160A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BF109035-4DCB-AB96-0FA4-83E959FE8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EB8F67C2-CABF-9B43-A1EA-3EC62FC26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FD8E8957-C66D-569B-13A9-CBD5E1B32A9E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110585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F11F104D-FC58-4570-96F5-022F76936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204447AB-2AE3-D112-5DE6-6493EC1AD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2C4E2354-2F13-8DD1-0984-F15C7DD5A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489E464D-B620-B20F-DDE8-47E7866A788A}"/>
              </a:ext>
            </a:extLst>
          </p:cNvPr>
          <p:cNvGrpSpPr>
            <a:grpSpLocks/>
          </p:cNvGrpSpPr>
          <p:nvPr/>
        </p:nvGrpSpPr>
        <p:grpSpPr bwMode="auto">
          <a:xfrm>
            <a:off x="3452101" y="1186785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7E50F625-FDE7-45C5-2B63-C7DAF430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4242ACD9-15AD-8F50-656D-802C30820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1EDC250E-6E8F-6B5A-7E9E-610F61975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1FA88E6C-D10B-0818-EA58-E492F774A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33C20834-0CEF-B072-07B0-FB24988F9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F033E466-33C6-8A30-1920-4083ED576C57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78437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84AA4-5710-8756-8D1B-D88302CA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30D53DDF-C76C-5697-CF99-3BA3DBA0D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21658"/>
              </p:ext>
            </p:extLst>
          </p:nvPr>
        </p:nvGraphicFramePr>
        <p:xfrm>
          <a:off x="306986" y="2916842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sp>
        <p:nvSpPr>
          <p:cNvPr id="2" name="Line 4">
            <a:extLst>
              <a:ext uri="{FF2B5EF4-FFF2-40B4-BE49-F238E27FC236}">
                <a16:creationId xmlns:a16="http://schemas.microsoft.com/office/drawing/2014/main" id="{802D875A-6C0A-8DB5-F23B-3DAF1056C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1491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9E9B9315-F123-FAA1-69D3-811315282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1491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72D796F1-53B7-78DE-3DE7-C7C8A9D35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5225385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3CF2B8B-E6DF-65C8-C752-5E3BF3781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157EC46-BB50-6207-963F-D42DC0392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621598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32B5B0A-8B94-9BFA-FAAE-9947B5A4F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522538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0F88B70-D430-2697-3359-604D6917B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9301" y="522538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830E6803-EA94-B7BC-855D-2E935D07F5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3301" y="3777585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57959D1C-2592-A695-314F-DF4F9B994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3777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D62350-7937-BE97-5179-8E687BC1C2C7}"/>
              </a:ext>
            </a:extLst>
          </p:cNvPr>
          <p:cNvGrpSpPr>
            <a:grpSpLocks/>
          </p:cNvGrpSpPr>
          <p:nvPr/>
        </p:nvGrpSpPr>
        <p:grpSpPr bwMode="auto">
          <a:xfrm>
            <a:off x="4442701" y="1872585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F843362D-4727-C8A7-739D-D1F9F2587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AFDA4827-AF09-6720-3F73-1A88935E8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9F411DA-ABC7-7BDD-685B-49F8DBF2D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C38D6F9D-3DEB-2425-353D-661E9CFF7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A8DCDF10-FA02-09B5-124D-F031E57FD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1B875E7F-C94A-9006-C47F-424B8486C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A32E22D0-F4D3-F8AC-6672-2DA26C811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DDDA421-D95F-DFCB-3346-97263812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82691D-805B-E3A3-851D-D7978B38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901" y="3244185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54532468-5950-D7F2-C258-AA65AF824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D0D9AA79-B05F-BBBF-5755-12D3DF98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C0BB1D4F-77FD-4714-83A4-21F8AEE81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26345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12D476A-E407-C31B-0AEF-54AA04E64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701" y="339658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9241B78A-E40B-07E2-005A-E851F1594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66" y="2917160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A9EEF69F-B727-54DC-1ED3-691E31402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701" y="21773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E3F4394E-0FDD-D01D-5771-47A29569EDD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39376" y="3456910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08BBBB2D-7DD2-B978-8BF0-E349EA295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94BFCE47-1271-3E23-4422-A31F77E90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101" y="248218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2B5D8F60-BA32-027B-B444-65637E8D2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1186785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81D3FC6A-654E-653E-F6EF-175BF742E183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04501" y="1110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C7A98F8C-C1B9-3C2B-92B3-1941BD976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7301" y="1186785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56331F0A-6288-E2E8-A598-CF03921105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1701" y="1034385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91CA6CCF-8E68-DC40-528F-9FBD97D6C2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5701" y="6368385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10A1B6DC-C6D7-1462-D891-58F3AEF33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AEE50775-183E-0CF3-EC0C-923E9B327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23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E1676772-4335-DBFA-B6F5-87F6E1A45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396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A30A05F0-318B-77E7-378B-77CB43CB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4006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18FFE356-0CAC-8542-21A3-4DC40F7CF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2863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25E61684-71F6-6BDA-3348-0F46D1D5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244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7F1C5216-1B30-FE18-8741-5E10BF4F4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625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16D69450-A73B-3D1B-501A-387010064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001" y="2571085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438D972D-EAA9-6014-8495-58C097F97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0155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F689DA8B-5CEA-0203-3C92-5DDA7BECD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7013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5EFCA031-B1BC-BD1B-8088-FF98166F1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720E8E28-C6ED-5A43-0F72-773DEDDA4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0A5A6FB5-BF50-B18E-C41A-C5ABC926F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9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AD1DDCD7-01C6-0E84-7F30-20EBD6509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8AC74ADE-62B0-7467-144F-83A4EC73F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8CBC0687-B50A-55B8-60A4-F60884EF3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372128ED-72A7-433C-398A-E837D96F4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D408544D-8C32-E28B-6C07-AB63E6CC5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4006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4D8FC664-EEBA-371B-8B23-7A3720F1F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5826CDFA-8F9F-0631-13F3-2206EF135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7489B033-41FA-6FA2-76EE-A244685CA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29D88423-FB65-3C14-8334-215D6CDA4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E037DD7A-811A-93C9-34A1-F8578C4AB0CE}"/>
              </a:ext>
            </a:extLst>
          </p:cNvPr>
          <p:cNvSpPr>
            <a:spLocks/>
          </p:cNvSpPr>
          <p:nvPr/>
        </p:nvSpPr>
        <p:spPr bwMode="auto">
          <a:xfrm>
            <a:off x="8862301" y="3015585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E4AD712E-5646-2A9C-D987-E7EA1EF8B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901" y="362518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B2399E15-7B1D-038C-255D-9323BAD1EB9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63801" y="3968085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937E11CA-5284-DAF9-18B3-8BF24BAAB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91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51A6C7BB-B3B2-7F58-BD8E-C9278F81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3929985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D958E822-A71D-8332-E0D9-F56802C05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32441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1C9AD3BD-9AD7-19AD-C3BC-3FE93B96A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42C37821-371A-7C97-4C4D-44C9308D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3F8A3431-3375-AC20-70BC-ED104E4CE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39375CF7-9807-F8B0-F2D5-969EE8611BCC}"/>
              </a:ext>
            </a:extLst>
          </p:cNvPr>
          <p:cNvGrpSpPr>
            <a:grpSpLocks/>
          </p:cNvGrpSpPr>
          <p:nvPr/>
        </p:nvGrpSpPr>
        <p:grpSpPr bwMode="auto">
          <a:xfrm>
            <a:off x="9090901" y="2101185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C71B881A-5C2D-528E-F56B-5B6A26F47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48C22359-BF40-287C-A909-EA1B6EE01E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253F14CE-6FD7-CEC4-255F-4B6A40475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E1774AE3-4C1F-E107-6293-C40AA9819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6DF8416C-E35C-F1C3-DC06-212646BB0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5DC4EB8C-AE82-28BB-1865-CE52D8EA7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1A9B7D29-5D5B-76CC-86AE-67E335D8D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5B6A1F7E-1A60-C4E1-67C7-24B621426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701" y="24059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DD4ED262-A40C-3114-C42E-AE66E59D6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8014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BEFFB8A2-0CF4-EE16-CEB8-634BF65D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101" y="2939385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4305DE84-DE46-5713-E024-8F3148670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37013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D11917DE-BDAF-E127-510A-BA3095F24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0318" y="2939385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304F1F11-8914-65C0-DFBF-1EC171CD6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539" y="3548985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B9859098-B347-D4B2-E26F-9CA08726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4014" y="3929985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329D4FFD-FD47-8787-A6C3-51C79C39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8701" y="3472785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95B5FA6F-8676-0F91-9DEC-3846ADA75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9962879A-9425-DA19-F353-72960D39F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4082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EBD8BF00-721D-190A-7EFC-AD899AE677D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376901" y="3777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35B8E0CF-2017-7149-9587-44EEF184B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101" y="3853785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B9AB19E1-87C3-0985-D695-4264A3A85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3244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EA2C42E1-7F61-4B12-F5DB-07AD00BFF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62BEDC3A-0B6A-1F29-285F-29BBEB53F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7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5B1A5BC3-2C10-032F-5990-7D2E9A9DE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133918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97EFB5E0-6AA6-F772-A27F-151ABFAFA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0ACD0C9E-C91E-55D7-8B52-DCB07D535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21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594B0B72-D934-BFAE-8665-FEFF6B90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701" y="2101185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6F676C90-4B0D-6D94-2636-B6F6B34B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2101185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32F54ADA-7A2E-4915-E360-AFF29AD03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A9DAF088-552F-6C91-B28D-89E83D520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2329785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32A5C5A6-7FD3-1AC4-6025-0F143E1B6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25583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6F4F5C41-9A9A-7F64-4F1C-B0CE43A69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8443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FEEA8580-D7B7-15F5-3204-3F716EB8A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9C0DA19B-68AF-03B9-6BA5-7F63A13C0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84438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51ABB545-9CD3-7129-F33B-FEA5F50DC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710785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B308BC5F-81FB-D7A2-4B23-81F62AC92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484438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F4BC315A-2A40-4F5A-C3C3-79489D009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3701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E6DC446E-9FE5-60A5-45D2-AEBFD6375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6501" y="38537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01B0F58C-A5B0-111F-38B6-94FA6A200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10343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7270DC69-5562-B514-B374-168C3D06C0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62101" y="4691985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753DEB81-E1CA-678A-025D-68B416E47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245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80905D48-1D2F-69F5-A4C8-AB3214AFC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301" y="1796385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65816504-D205-40CA-78ED-4AC68FA331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6501" y="27869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97CDFAA1-3FE6-36F0-A28B-BDD278327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701" y="469198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A4572CFF-49EB-6589-C125-8D8BC71D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32978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48DF1CB0-7CCE-0BFE-7005-8AF5653FF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13391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DC86EEC4-9FDC-FCB7-EDD3-291682110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9501" y="286318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167415F4-6F51-ACC7-57A5-FAF041809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37D313A1-9214-DFE7-92E7-BA02F21BF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2101185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EADB6B7E-3B8A-51FE-B6F6-075970EE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501" y="4463385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EB099F27-6333-D5C3-7AC5-057A3837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901" y="446338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EB8E08FF-0D3A-E983-1EB9-77F982552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558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58508F1D-B18F-0E32-CBEA-E4CA03866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A594AAF7-59C2-5340-C04A-16F9CE57C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E5E3B41B-742C-DAAE-69AF-FB8640CA1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B10F6D4F-ECD0-1FAA-D1F4-40C3C813D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701" y="1186785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D75BA2C5-E8A0-CF31-4251-0C52F4E47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101" y="1369348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1F82BB14-FBE1-B7D8-0A25-6FC4D9DA7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9701" y="2253585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D960FF9F-2104-6E2F-7C6B-76A04E90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C97DFFA0-7BB8-6896-AD45-E2CFC4C06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FF4720B1-593C-5AB1-2149-58F942A5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4153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1988DD0B-E4C9-B71B-CB82-274DBA2A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10D069D5-A055-D400-7B98-62AE7A826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495E8199-1B51-B93E-EC4A-4F949D03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4821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9BD3087D-9006-1BE2-7DA2-2CEDF069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20249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BCFF44B6-2F3B-2439-648A-FE011F7C7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1796385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55861AF1-7DE1-B547-50B3-CCD8ED6F3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58921CBA-B094-6735-0A3B-4B46E209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14B6AED7-974F-BDB5-D9F3-5D6679976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024985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E90A70F9-A5BF-70DE-0914-5ED9848B3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0249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D5160A69-CB3F-0123-94E7-11C08A73F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7963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70BB7832-804B-4BBD-B9A1-AA86EB77E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49158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EE722F45-7F36-82B2-2E11-8C9A49676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57901" y="26345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78088E48-0445-2AD5-237E-3DBBDD1BD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179638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1B95A288-72DB-2E44-334F-D7C2EFBD2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2634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A696038F-0E8C-18A4-03D6-DE2B407D6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6301" y="1796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5C27811F-4BFC-3441-4E0E-B0244CF1F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4101" y="149158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E1900E37-9B08-398F-4B24-21D20463A91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43101" y="51491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A3280033-1102-9399-2D51-236B0F3FC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5225385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192C7745-31E6-315C-D8BF-53F4D1966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453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2C4428E2-94F1-9659-D80A-48648BF14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4539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98628FC6-1D2C-C0CD-2080-8C36CA43C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C59D56EA-E65B-48EC-91B5-5B634C2D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488B8CF0-6E0E-46BD-BF64-801160118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53958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7C095D3F-8A9E-0733-DB18-E932C8988A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7101" y="4082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1E920217-4D2C-8727-1A7B-32B05F30E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101" y="2482185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C787F0F8-0B1F-6492-6B8D-0CCE22C2D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29101" y="27107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D6188C5F-B144-A8EE-CD18-E9F955811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2710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C8C22F2D-594F-7F5B-2356-380310F1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901" y="23297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3E7F97EC-15E3-D5EF-F0C6-6B8743A68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7701" y="2558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84800F44-11F9-8E04-1552-D70163E13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3501" y="80578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665D086A-15C3-7635-CB0F-DC7571EE2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101" y="26345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E85B53DB-272F-6D63-9E73-9BC634873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BF4BA6F5-8C30-BF8E-6EE4-29208679B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301" y="5771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C8E5DB3B-1A8D-185F-DC56-52D3D39A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A7ADE899-E954-51D4-91B8-AFEED8FC637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42077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908FF5B3-82A4-9962-33AA-EBFCA2A93F4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31409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AFE1F1BA-C9EC-4F32-E03C-0434A1942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9393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0CCDF66C-6E6E-ACB2-3ACF-CC078B8CE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0061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BDF1E74F-6E1C-45A0-87BB-C31CF74EA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9301" y="6063585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F572DA02-A1B0-D03E-86F6-C9EC8E7CD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DA236D29-51AC-3381-20CD-9FEE905C1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B38820EA-EA87-5B8E-2D0B-30EE4E12E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46157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A982A0C4-38B2-D6F6-34C9-C39D9AA0F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8EE21830-BE20-13BD-A7CA-8C020D6C0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AE08372B-3B04-ADBD-6A27-FCFC0D648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6423F06F-4564-446F-E2A1-88A25E5F4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54539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EED885FA-A06A-58FF-439F-0DC2A6D4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701" y="5530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7BDBF673-4410-9F9E-9CFB-7EA8336389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29101" y="522538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E21C806B-2041-CC67-E620-52F7AAE62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60638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0916A38B-5F15-6687-44F7-B86CA23BC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75878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C2D79520-254A-318C-4C22-AA8C1CFC4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6825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FC537B76-74B9-EAA6-BAEA-3CC416DEA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834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0AEDAB86-33C5-12DA-4BBB-AC40696CA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6825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180B01F6-2536-8A22-39E0-2E39C0B06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8349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F0EBC39B-0615-2231-8309-8834E7322F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3548985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F6865348-8355-FA65-3AB1-2E6C54C589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4615785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1650B2A2-4A42-E50F-E4C5-F99408ACB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2101" y="2939385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EBCAD672-07A5-41E7-E116-5F6B2E5BED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81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E9460D73-2BDF-381C-7BDC-7A3FC4056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01" y="11105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2D057DBE-710E-57D3-B3D3-C055DB4D8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1186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8398DFA4-EB2A-2E65-366C-13F481712F8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23901" y="166621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F348E463-68C0-ABCC-C4B6-575F7353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51381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CC878433-7837-14C3-6CBC-DA272CE3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79638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FF7E9AF2-301A-569F-51A0-A834CFC78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101" y="1796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90F42E5C-3800-0497-811D-6948ADACA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7F650D2D-8043-4FE7-FBBF-09C78E866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28450975-4A64-3AF7-0122-9626CFDE5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796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790A992D-3600-1AC2-FFE1-D937519A2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20249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D2BA50A0-A2AA-6538-223C-B4D38254E66A}"/>
              </a:ext>
            </a:extLst>
          </p:cNvPr>
          <p:cNvGrpSpPr>
            <a:grpSpLocks/>
          </p:cNvGrpSpPr>
          <p:nvPr/>
        </p:nvGrpSpPr>
        <p:grpSpPr bwMode="auto">
          <a:xfrm>
            <a:off x="5509501" y="1415385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C51DFA1F-50D1-AE7B-3164-3F375EC79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1B18E89A-3A52-AA91-3D99-0FFCE5B88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4A267A82-72CE-74C3-658B-914636C37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1984ADFD-0B0E-1543-4C8E-AD00EEFAA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EB67DC04-103C-AD17-4D9D-AFD22ABDA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54A80549-E1C9-E763-46C9-7EE3CF4BC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2F2724C5-4248-B0AC-9D8B-41CF7F28CB6C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339185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03C3557E-CCD0-F44B-9D28-102FC4F9A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5773DB74-B7CC-58BE-2022-A12D03F86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682D879F-F834-9C1A-B14D-204E5848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62014DC7-9948-EEC6-1613-BCEFF2B5A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BDCA22CE-78E1-75B2-A053-026A427FA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2BBE0A1C-6CBC-C9AC-E8D5-B175B08FD927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110585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E5CA5530-EFD5-4043-D3BB-A1E66A903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EE6EAAA8-77D6-2416-B13A-67F1E3EF3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81136B7A-90D2-AA5B-BA95-C611B7B64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A4CD67E5-DE47-E275-3B20-2AD338958970}"/>
              </a:ext>
            </a:extLst>
          </p:cNvPr>
          <p:cNvGrpSpPr>
            <a:grpSpLocks/>
          </p:cNvGrpSpPr>
          <p:nvPr/>
        </p:nvGrpSpPr>
        <p:grpSpPr bwMode="auto">
          <a:xfrm>
            <a:off x="3452101" y="1186785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0FAA94CF-0C4D-8CED-DB05-14C3049B4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B63A62DF-FE04-933D-D1E1-564C2382F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DDF43067-187C-A377-DE39-28BB0C35A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BB060FF2-906C-443C-D058-19706589C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68862293-FD39-2938-D5BF-3EC651C0E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A9811706-6946-D1CA-3219-C469AE0560E7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79669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A58B7-CC93-2722-F89D-599D3ECB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D58331BF-C671-711E-A72A-FFABFA56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0578"/>
              </p:ext>
            </p:extLst>
          </p:nvPr>
        </p:nvGraphicFramePr>
        <p:xfrm>
          <a:off x="306986" y="2916842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sp>
        <p:nvSpPr>
          <p:cNvPr id="2" name="Line 4">
            <a:extLst>
              <a:ext uri="{FF2B5EF4-FFF2-40B4-BE49-F238E27FC236}">
                <a16:creationId xmlns:a16="http://schemas.microsoft.com/office/drawing/2014/main" id="{F21967C9-E5A3-19F7-72F4-A617B8E8F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1491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5AA19D0E-BAFA-B9A6-412C-487AEE811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1491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75A7802C-8DB8-0DD3-662B-66442DA5B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5225385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667B724-396A-38D3-58AE-FC70A3F82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622C8D9-20D5-1072-E9D2-B39DA177D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621598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EF8F2C2-C853-6BF5-40E1-D988BCE01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522538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1AF1674-E7E8-766D-F1D5-160304D7D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9301" y="522538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6D531A3-BD1D-3D99-5AF8-9D909C8BC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3301" y="3777585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BF608DA-7A42-DF13-8D76-407B3C76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3777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4A895A-24C4-2829-DC22-6D25C6F740B3}"/>
              </a:ext>
            </a:extLst>
          </p:cNvPr>
          <p:cNvGrpSpPr>
            <a:grpSpLocks/>
          </p:cNvGrpSpPr>
          <p:nvPr/>
        </p:nvGrpSpPr>
        <p:grpSpPr bwMode="auto">
          <a:xfrm>
            <a:off x="4442701" y="1872585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41ED11B8-B659-722D-3BC7-F817CFC7F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387B6908-B828-3A8E-FA06-D6EF138FE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1B2E3071-C88D-E525-3F78-31F7536CF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45677BD5-39DA-5BC1-4526-2C389EED3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F421AC8A-77AC-5A8D-216D-9339261ED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C4931D27-DB07-A883-4768-0378ED79F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7B32F502-9EB1-A4AA-1678-266DB8043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2BC20-7E5D-1FDC-F160-9A046A3D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B71278-89E2-89E4-3215-F6FD2018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901" y="3244185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7D02BC7A-4F50-D86F-F5F8-DE90DBB49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0470F15A-5539-4500-7ABD-9CC359049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9B4377EB-0C50-6C78-8EE3-E32E1B0EF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26345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57A4FDE6-9731-4838-B7A9-BE036D68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701" y="339658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ED85421-7E77-1E00-6356-2DC82338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66" y="2917160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94B8491C-1F52-FD0B-E555-29EA3DECD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701" y="21773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ACA4EDDA-30FF-EC1A-ABB9-74B0606F888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39376" y="3456910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5938462C-8721-7CC0-5B3E-EDB37FA5E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C970B98E-1E16-2910-6B06-1173855BB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101" y="248218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285ECD88-3627-C1AB-30D9-46EDDEACE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1186785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9827D88C-8816-A703-B6B9-0D48D9AC39C6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04501" y="1110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1E6F639C-13D0-597A-6B57-7654717E4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7301" y="1186785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9EC9220A-7B0A-F2D1-2FA8-BFE57BFD9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1701" y="1034385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F8EBBF7F-0289-A0B9-D5D1-290A43966F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5701" y="6368385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D8ED402-D32E-5ECE-3209-22A3433A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AE5C2D00-FD03-DEBE-5D54-2C39F4662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23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0E06029E-FA02-D430-B3A6-4C9BB3F4E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396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D6389999-2F79-CB13-557F-2A4C94A5D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4006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AB02D000-E61B-3821-F9D2-75DD61A0D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2863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F3478EAD-6B41-ECB1-C328-56140CCE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244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449CA1EA-B90C-C1BA-9CB0-78DA31888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625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3F6B6CF8-EC2F-90EC-D64B-974A4063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001" y="2571085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8DCF167D-4BD9-11D2-183F-7AC28D807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0155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BE4B7D55-F228-B17C-B526-85724306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7013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34EB429F-0498-714A-7E1A-591149088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786732EB-435F-F9AE-485E-3C29345BF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0E46E2C2-D920-38C3-BE8E-D264C5EBF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9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1767BE40-07C7-5BF6-CCF2-5EE870BF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847C1D88-7006-A1A7-5837-2D7C7890E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0999B0E8-8F84-7D4B-631D-5A95BECDB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67B7E44D-6E72-B62D-1EE7-1ACE54C5F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F5A97797-97B9-5B29-2C75-6B40B9281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4006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36C7D9C2-920F-9685-9089-FF824791D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C9BBBB6F-3D7B-7114-1422-F54E60E9D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1FEBA847-EA18-6B1F-C812-F97F6AD58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22E25F78-711B-6C4E-84D0-0815767D8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0758BA98-279E-1E5E-FDB2-A73190B5FEC3}"/>
              </a:ext>
            </a:extLst>
          </p:cNvPr>
          <p:cNvSpPr>
            <a:spLocks/>
          </p:cNvSpPr>
          <p:nvPr/>
        </p:nvSpPr>
        <p:spPr bwMode="auto">
          <a:xfrm>
            <a:off x="8862301" y="3015585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DA5D9E34-5C8D-302F-1061-827756D99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901" y="362518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63686ECB-BD43-67E9-3FBC-6AF466CC335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63801" y="3968085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8DD217BB-E54A-DC66-CA98-DEC65FEB4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91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33D0E735-88B8-C23B-777A-15E1A395D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3929985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A1DFFCA7-92D5-8AFF-61EC-A6917F4D4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32441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6A6C261B-F91B-9690-E7CF-43DE1FA1A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AE03D400-E982-58EE-D020-7F8EE38D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2141465A-8155-F7FE-5484-D583E2C82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DC854E6E-7F0C-0AEE-95B5-F33F5118B41E}"/>
              </a:ext>
            </a:extLst>
          </p:cNvPr>
          <p:cNvGrpSpPr>
            <a:grpSpLocks/>
          </p:cNvGrpSpPr>
          <p:nvPr/>
        </p:nvGrpSpPr>
        <p:grpSpPr bwMode="auto">
          <a:xfrm>
            <a:off x="9090901" y="2101185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1CE14A12-CAF1-DE4B-DED9-5F72B6CCE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14198404-B621-3D69-4F33-BC1F8718C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29B0CA60-A7BA-77F0-D688-56FFAAC8F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BDCADCB5-931E-0778-D8B3-4E710DFEF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8B1071B2-39AF-2ADB-5634-48FC3F418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2B34B36C-3176-FA92-95A9-D5658ACAD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0A43ECA7-AC52-84E5-9AF6-888E1A9B6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98CE0A9D-8237-7F88-7899-BD920838B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701" y="24059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F68F6044-3D68-35AB-C74B-E3CA94A8C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8014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DB60CB27-B9E6-B0C1-F6B0-A23102E02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101" y="2939385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E1403D94-ACC5-CB5B-78CB-97CAFE6D4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37013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D6CA7258-C188-25FB-A128-81E529FAB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0318" y="2939385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912FBF79-2934-E814-01D3-2FA85B1F6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539" y="3548985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1B69CE75-1007-F109-C5D1-B36D3C696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4014" y="3929985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66D65A51-6959-EE6F-C276-910EF234C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8701" y="3472785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27841476-1EFA-4C44-342A-11B05298F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C60B32CD-27B6-5AF4-0A04-49A72B46C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4082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DA64C9D3-22BC-2B1D-DC83-F8197D8DA0A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376901" y="3777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F333B3E0-45AC-3805-0910-EB5542CB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101" y="3853785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1DCC5735-DCFA-E0B2-2DBB-741B905CD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3244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4869EF8B-FDAF-5EF2-2F50-244A96301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F64B7367-F732-CF73-1B11-4A75A2046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7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0483FAAA-3301-7F91-1461-27C868633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133918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B16669BA-8C2A-3F6B-1001-E8028CC3B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ED84A814-3BFD-B880-B58F-B59F0382E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21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EDD14F49-A82B-C29E-4223-0D18F30A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701" y="2101185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AB4A0B36-2F81-6A04-1C60-09E08E59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2101185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B97F66D3-5BB9-32F7-5E55-260FDDF6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56429B31-E782-9125-572D-445CF627E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2329785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6B53D42A-99B6-6AD9-E884-5A0A2B63D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25583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5CEBA781-4F51-CBAD-C8ED-5BCA9C76D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8443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FE8229C5-82CA-04A1-415F-A4F58DF66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05AA6C2C-3235-C7D9-1303-F13E8CEE7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84438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B7AB2F5B-B220-9028-95DF-BCB494A16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710785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366E1EA9-5FBC-FD86-F8CF-40C7EFBED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484438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C77EE8A9-0A33-A80B-FB3F-94B50B844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3701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6462CD22-BA38-AAF5-217D-6B57634A3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6501" y="38537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B0E77187-7151-58DF-A23D-9F47DBDD8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10343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71CF0079-5C5E-3E58-B47B-6620B6A90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62101" y="4691985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B4430B95-1AF2-E396-AA37-18BE70C349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245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E4B2138F-2550-5176-72E8-438D62404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301" y="1796385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647FD5FB-7DCD-793D-365C-5F6F0777A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6501" y="27869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3098F6D2-4EB0-4B3B-7753-1E2AE6AAD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701" y="469198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15FE5879-1EB2-4CEE-588E-F98A6373C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32978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777AF0BB-4D54-5821-F96B-529F64BC6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13391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FF302938-3E0C-9CAC-DBA5-CC45FD087A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9501" y="286318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E2BC85A4-1974-4D07-123F-5A7F9FC11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37254A4D-276D-4474-3A04-904571673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2101185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4467F149-43EC-12A0-BD3D-771ABDF9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501" y="4463385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2FF6524C-1B1A-847B-6B0C-CED28007A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901" y="446338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F601BC69-698F-FB0D-860B-E0E5E3792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558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45BD6070-82BA-2D04-5D01-0AADED9EE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FE06376D-83E1-2ACE-7C6C-46A44160F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6AB2F4FB-9D9C-7CC1-FE48-20CF22D79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49F75C6C-94FD-7AC9-7631-398A15B8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701" y="1186785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A5F934FF-E08B-3D96-3AFD-C2FF59821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101" y="1369348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A87E6B2E-B2F7-81CB-7CAE-1B165AB12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9701" y="2253585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59720280-19DA-DC5D-136F-A2202D66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CCFE4E84-1F17-7B42-9099-89F7DDDF4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752AAB64-7456-C1BA-FE07-BCC785A8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4153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D48CB815-0291-F89D-C015-AA5D6A870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304F98EC-4B34-A5CE-C0B5-7F031B708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56BFB4B2-F28A-BECB-3060-C7ED9F5F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4821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45830D4B-FF00-A949-17F6-622C6443F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20249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3B9C82AE-617C-FA5E-BB32-7BCF144E7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1796385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4EC787E6-F150-3608-DEC4-9D457C112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76392CDB-CF2D-C2C6-3564-0F3F2D307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6D0BB505-1991-E855-F9B2-CE9920A29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024985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EE2C8763-7590-9F06-EA4C-323B1D44E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0249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6E390655-C5BF-92FE-490A-5696003F9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7963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95799DFD-0177-B9A9-F82D-A33D6C2CB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49158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38E7753E-3CF0-C36C-9DE5-12325BE38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57901" y="26345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CB902059-6961-0209-25B3-C53D1F3B8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179638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CA002434-888D-1CF8-2B50-1C99B557C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2634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7CE83C5A-E8BE-F13D-CB38-3F53A56A0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6301" y="1796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95ED9279-2F8A-2B42-2BEE-A87C68365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4101" y="149158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907EAEE1-938D-ACD2-1A96-055F62AA826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43101" y="51491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4799A9D3-765B-7BD8-9606-9928448DC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5225385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09F666F6-6541-0258-63F4-D42426B08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453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11AEA0C8-6343-BDC5-6215-B1E58FC30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4539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3A0CFC87-D043-6DD7-4E3D-A511D53A6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9885DF7C-992C-AB62-06CC-64B411E9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F5C4CD4A-2451-7122-796B-718B461DE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53958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41C9EE4D-2048-61A5-6E2D-F8AA2ABD7C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7101" y="4082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F75070F1-4947-24CA-1C53-CE645F9AB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101" y="2482185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386DB8AE-55CD-6097-A185-60910E73E2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29101" y="27107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A0448824-30E6-1798-8ED5-2FC1B7AED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2710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03DEE4C7-DC15-55C3-6737-ADE0F9E4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901" y="23297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09A32B74-0D87-5DBC-A49A-31AEA0803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7701" y="2558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E3D00CFE-FACB-22FE-9E7E-B262146D0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3501" y="80578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5E4EFD7A-E8E5-E9F7-E125-DA1D4BDB8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101" y="26345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3FE288B9-D1B8-E3BF-4E1C-A6D109546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8F1125AD-6CCA-AC6A-BD36-1760E7677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301" y="5771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42DF8C70-7B2D-ADDF-97D4-079BBCC5F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1F4731C0-E708-4A54-3EAA-ACA2E3C7F04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42077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335FDB37-6E18-792D-D38E-7B708E4C4B5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31409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33D1DCF3-1DB5-E7E5-2FEF-96B4D6091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9393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FFF79C02-17DA-0B91-5314-C8B6EC860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0061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CC85F7EE-B7F3-55D8-0948-C93A732CC4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9301" y="6063585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14EACCF4-91BF-BAE7-E6C4-880D38EF2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B02C6F8B-A5D1-D224-C94B-184F6814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34BA1CF8-4364-8985-CDB7-F8F301862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46157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CC8AB721-5359-7956-8880-E0A7BDDAB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59B72FC9-47C1-ECA9-A725-D89A5E220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9D707AB5-12F7-4C1A-ADFF-61C94B462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145661E4-5F6C-F3AC-818A-639DE49E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54539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728CAB8F-E2A4-ADE4-DEF9-379C84AD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701" y="5530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947EFC33-9D08-D371-FC5E-D48CBCD00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29101" y="522538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0C0BB718-488F-0B93-318C-A9D882662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60638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39BAD6B2-EDFC-B296-15DA-E1C7B7688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75878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2364EE91-68F9-BC3B-4F45-A91C270F7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6825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9428D82C-B619-A989-D48D-5A7BE6EC6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834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24B861B7-0C4A-A62E-17A7-AC5A26A0C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6825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F63F22C3-A01A-85EF-A00C-A7B6D3211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8349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ACDA5E2E-9B08-191D-5369-B79B4B696E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3548985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A3926F72-D667-FF92-99C4-7D3721CCBB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4615785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6ABAC253-049A-2EF3-4F80-34E51D50C9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2101" y="2939385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A6941B2F-FC05-B9EB-D4FB-74F6D4ECAC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81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91484FFD-9E50-100F-5A19-8527A3BB5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01" y="11105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38694C8C-8BB5-6658-8971-CAC501773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1186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7228AC76-099D-3638-371B-3C26535F2F2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23901" y="166621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8EE28D56-938E-73AE-9D59-206229C4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51381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CFC6F137-2A02-31C5-5718-C83C1DFE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79638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E2E033ED-22B5-A9B8-9638-1AE56EB10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101" y="1796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B2D020DE-E0F2-D2CC-F717-CB5FEBAEC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07BD79C8-733B-6C10-3B68-A9C9A48D3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75797E77-DB4E-CF4D-36BA-B64787B2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796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764B9895-BB93-87E0-F4E3-7347781A5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20249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7AA71616-3123-64E4-E129-D2FE63EADB69}"/>
              </a:ext>
            </a:extLst>
          </p:cNvPr>
          <p:cNvGrpSpPr>
            <a:grpSpLocks/>
          </p:cNvGrpSpPr>
          <p:nvPr/>
        </p:nvGrpSpPr>
        <p:grpSpPr bwMode="auto">
          <a:xfrm>
            <a:off x="5509501" y="1415385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7F087DF2-12D8-9CEF-2CC9-F06C4DDB2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F0B7229B-CFB1-3B39-88CA-5E3A4BEF8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C4F99231-AEF6-B112-1B74-AC554407B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38612FF4-EFFF-2665-1963-9FC199D61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71EFF6FA-D1C2-1D44-2B5A-95BAAEEC2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0D4CF356-2584-DE1A-649A-5A2A97266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6C72A2D4-92B5-1B5D-8243-5238E933DD1D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339185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81E9C3DF-C1F8-56C2-03A1-01AE8B4B6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9ABCA56F-8C82-CC4C-3BBE-4628CDD33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95185FA0-C26E-44AC-3EBF-8E0CB1FB7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C9CF0467-A6CB-88A5-0623-39C1DE0DE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FB5BD083-38C6-8E55-5AB6-217DA3753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95EE4D98-7358-4A1F-1092-E9E45F7B93B1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110585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5EBDDB46-213E-7CEF-6B8D-B3615AF8A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46CF33E4-65C4-3F64-850E-7DC0283F5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80411B0B-E38D-F392-3190-985FEA367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6CA14E8E-1F92-F817-5848-86FFAD423288}"/>
              </a:ext>
            </a:extLst>
          </p:cNvPr>
          <p:cNvGrpSpPr>
            <a:grpSpLocks/>
          </p:cNvGrpSpPr>
          <p:nvPr/>
        </p:nvGrpSpPr>
        <p:grpSpPr bwMode="auto">
          <a:xfrm>
            <a:off x="3452101" y="1186785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C0284E86-0C3C-C2D5-4565-0964C0B6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8A1334DA-B940-7AA6-CD3D-0002BF608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8DC2F91D-AC30-0685-2109-2F97A855F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53BC6CAA-B047-609B-B5F9-7FC2C53C2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E33B9A75-B44A-5585-8A1A-475FFEE54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446573B7-B120-1F21-6102-440EFF15D582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426385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4D85-5571-9195-9B83-F5CBF13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4F2E67B9-811B-1B82-EF63-DB2D13D71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43435"/>
              </p:ext>
            </p:extLst>
          </p:nvPr>
        </p:nvGraphicFramePr>
        <p:xfrm>
          <a:off x="306986" y="2916842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sp>
        <p:nvSpPr>
          <p:cNvPr id="2" name="Line 4">
            <a:extLst>
              <a:ext uri="{FF2B5EF4-FFF2-40B4-BE49-F238E27FC236}">
                <a16:creationId xmlns:a16="http://schemas.microsoft.com/office/drawing/2014/main" id="{E7B603F1-69F7-4F20-DCE7-FA7CB830A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1491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5D7198D-7E03-9627-9BE7-A27C7CB54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1491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E672868D-3104-9872-A2C9-89C07512F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5225385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348516DB-83D3-B288-BA90-42C6827CC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84E1F08-D1A1-A7CD-38E1-FE55545A4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621598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21E3048-7B73-4EA3-3168-89781B72F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522538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1FFDA64-C569-7F4F-1CD8-30D026094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9301" y="522538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928E083-EE86-9141-2E38-C9BE0EF41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3301" y="3777585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EE27A10D-C9A4-9D44-54CF-6C706B6B6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3777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270CC4-B0B0-F8FC-BE4A-0E81261638A2}"/>
              </a:ext>
            </a:extLst>
          </p:cNvPr>
          <p:cNvGrpSpPr>
            <a:grpSpLocks/>
          </p:cNvGrpSpPr>
          <p:nvPr/>
        </p:nvGrpSpPr>
        <p:grpSpPr bwMode="auto">
          <a:xfrm>
            <a:off x="4442701" y="1872585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3B5413D3-8F69-C5B3-7F1A-83493E754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2CDB1C6B-4DF2-DDE9-71FD-D9BB90B93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D4EFA792-447B-AF51-62C1-7333A987F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3EA0D89-8BBF-8AF6-0946-A81543BE7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EEB23F4F-740E-015A-0EAF-9FB1950FD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815C7BA-975E-35CE-1402-7D9C9AF9D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DFD1207A-EA8D-115F-F4CC-F277E17F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DF50DD1-2213-2EEB-1EBA-B1C61103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BE27F3-8B3D-B0B1-75E8-E369F2BCA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901" y="3244185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B8B1BF05-CC4D-0DF6-0F6B-03B1BCF75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052F13F0-553E-5A86-B132-3CC44FB45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3BC20FC3-B6D2-EA36-125B-2B886AC80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26345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44885BBE-0F11-1FB4-359E-48903E209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701" y="339658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90A32946-7AA6-76F8-CF56-FF35CB0B0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66" y="2917160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D6BD9C81-ABF1-D51D-5070-CC090C2FC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701" y="21773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98B4336C-830E-CBF4-3395-6709798F2E9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39376" y="3456910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E99BC624-61A8-D2EF-41E1-9393932A1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08937C96-AE73-208F-0ECA-31564A259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101" y="248218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39112BB4-F81D-623B-1364-D11224AB9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1186785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87367550-C70D-9CB9-1E4D-31277B3C828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04501" y="1110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4AD497EB-46F0-652E-B1FA-14D4E3B01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7301" y="1186785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2D28CBCF-EED7-8891-98EE-DDA8CA2D64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1701" y="1034385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51B7B8B5-0157-A039-3BCE-410707EB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5701" y="6368385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7B5F0BC4-EDDD-349A-B702-3138C119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899DF713-9142-9145-FE6B-70451C386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23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2D893443-A56B-B772-2826-236E90D9B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396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A161D2D9-6457-29C8-46BF-9E27FFA00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4006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1514D4E0-E732-C8AD-6AED-BB9FB1E50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2863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38BD6314-57A9-FAB4-B821-C49CCD172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244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E47FA5B6-6770-4FF9-B77F-8E53C1068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625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43614877-9E6D-799E-21C1-F7232EFD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001" y="2571085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D56B9D09-6FC9-A842-11C0-0AC763BBB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0155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C2203FE4-2E7C-9198-5C5C-26732279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7013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0BFD0B82-9851-C944-4011-0F999A324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4BC1D130-33D6-6114-DA22-FBA8DAC1D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ECBAE2A6-CB27-A08B-D373-AE11723AB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9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D66FDEA0-7786-57BD-8975-C2FB9145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56120761-4C5E-06C9-9801-60EE7321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744D2EC2-252C-CD57-A486-480579EA6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DC8947F6-3EE4-2FAF-12B6-BEAEC38C7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B161507C-5363-69B3-54D5-9D7D7402F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4006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8CD28B0A-7FB5-32B0-BE68-F2A62A544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C91C18BB-EDE4-B9F2-B397-433127D3E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58CD2054-D85C-B1DD-8566-D1E7E048F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073E3FBB-AC5D-59E7-5709-FBD3C5069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DFC53B9E-5467-607E-8547-361B139B74EE}"/>
              </a:ext>
            </a:extLst>
          </p:cNvPr>
          <p:cNvSpPr>
            <a:spLocks/>
          </p:cNvSpPr>
          <p:nvPr/>
        </p:nvSpPr>
        <p:spPr bwMode="auto">
          <a:xfrm>
            <a:off x="8862301" y="3015585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C4AA7C68-8895-F986-C9A6-DEFD3A56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901" y="362518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B0FD70BC-2246-A4D2-E1E7-39BEE2FBF2D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63801" y="3968085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0CCCF3DD-B80A-1B63-BB6F-E84710D8F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91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7B08FE8B-4650-9F85-C65B-C7BB59CAD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3929985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72CD3919-6C25-9770-3EF9-028600F4B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32441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47FB0086-861E-8305-A661-61806099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B18C76C1-6EAA-B73F-E815-72398C2A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2D3889DD-135F-A5D3-34EE-28AEA2B80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AB51305E-64BA-708E-C899-EFE54092ABB4}"/>
              </a:ext>
            </a:extLst>
          </p:cNvPr>
          <p:cNvGrpSpPr>
            <a:grpSpLocks/>
          </p:cNvGrpSpPr>
          <p:nvPr/>
        </p:nvGrpSpPr>
        <p:grpSpPr bwMode="auto">
          <a:xfrm>
            <a:off x="9090901" y="2101185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29F5C3A1-21AB-98FC-728E-7787DDF0B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5444280D-7A86-7D92-A3D0-A129350B5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A63138D0-550B-E00B-9B06-0483C0510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EE0F2FF0-FAE8-FA8C-EC7A-D13219050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42A46CF0-2748-BB43-3BE7-87E771DCB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E8231534-F8CB-0EB3-19F7-3A143DF80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A0A39701-EE64-31DB-853B-B6CE07DBA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AD0A0C8B-DC9D-3C10-8851-0B52E749A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701" y="24059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62D23589-8AB2-258A-21C2-2308733AF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8014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E9EAD323-DE14-C26E-5817-38897EB0D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101" y="2939385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6758B60C-6D8A-83AA-F8DA-B1B681AA4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37013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F7C93FC9-76B4-9A32-0492-C638D9154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0318" y="2939385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1B45A1E1-6695-01DD-A3E0-5459B7BE4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539" y="3548985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4E2176D3-9CA8-EE52-29DE-FA9432FFF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4014" y="3929985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8B2884F6-8E9E-2BAB-2156-1CE9C447C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8701" y="3472785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030E335E-ABEA-8B9F-6C5E-1ACEDEC9F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F99F1BB0-2A4D-18DF-D762-FFB034950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4082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BFA8FA4E-BD48-EA9C-F8EE-862A76E4DFD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376901" y="3777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D4A60187-8750-9EA1-2CAF-3E1B4BE0A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101" y="3853785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D0AA5692-E970-252D-7CC7-F07EF3785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3244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D953A2DD-FD30-10DC-111F-3679FD530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2BFF4E05-8265-C93A-B738-1B86F98C9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7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7CD8FC21-AD92-FA7C-78D8-F7DCF6A15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133918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ACA69EFA-9066-BD10-97D2-D435F8B7F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B38D9B57-00E8-192F-2DEB-1F217788D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21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2D432B48-3D90-E342-3A33-AC89A26A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701" y="2101185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DCE00BF8-E36D-1F5B-FC7F-AFBC597AE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2101185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F9D096A9-40A4-713A-F5C7-FE493AF75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4F87BAE6-70B0-990D-DFE6-8F6DF9430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2329785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7A1C5000-7760-4652-33F2-1D9E0AA46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25583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5C1F0C88-AE81-884E-E004-E50959700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8443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9A9B8C4B-DA20-65C7-1DDC-97945524D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945A4B73-F8E4-06F1-47D4-EEB95A05D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84438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7EAF6C39-C0BD-D46F-A2DD-0A4FFFFA7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710785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C3F477E8-0E70-9FDC-F395-BDFA43A91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484438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E5606611-CFB6-15CB-60D5-AC7E44284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3701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1D3DF400-BACE-EAEA-1C5D-42C553EE0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6501" y="38537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DA3AE47E-25B9-7203-8C4A-6C611BC61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10343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A3C73D9F-CE35-27AE-66AA-87E23C0058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62101" y="4691985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DCD9BA8E-0D88-D650-3B93-258291E9AF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245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0CE4D8A0-1CC7-2443-ACC9-7BD6D6B95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301" y="1796385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0AF44D4C-DDDA-5D92-4125-64298AF3D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6501" y="27869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ACFEEEC6-68C6-8CED-6EF8-0E5F79B7A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701" y="469198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82AB407A-C360-D39E-6CF3-A62CBB1E2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32978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73915874-F329-5C17-694A-E94D0F37C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13391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1082D50F-09FC-8A0D-ACE6-796CE27AC3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9501" y="286318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877CF60C-C1D0-E1C3-5CCF-EE1C8AF3C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70BE84BD-7162-B3CC-A411-842324E8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2101185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88D03107-08AD-7A9A-CB35-5FD2DEFB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501" y="4463385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53974256-FBFF-09A1-AF42-35001DE4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901" y="446338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C70A913B-CF5D-7720-A22D-D2F80E847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558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E8B17DC4-BA81-C405-A165-6D00DA54D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4CC6791D-DE98-3A3A-F074-082EAD7B1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5CE9286E-0ADB-D139-324D-0426CF5B0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7BEAB942-5A03-9BC7-E013-51F9E507D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701" y="1186785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DF42E7A0-EE2F-B0EE-9B7A-6DB1BA038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101" y="1369348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EB8B5CA9-39E0-E7C2-C252-3038C1BB5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9701" y="2253585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A56EDE65-9A60-FE09-9D9C-8068D510B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0701E1CC-5265-D441-10D6-E08167AB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DBE3705B-F375-41DE-D850-EFD606D9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4153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0192FF0B-92EE-BBD6-85D8-F9C288EA8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A2240FDB-31FE-B3CC-E8B0-FCDD410D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632A8F70-6C3B-9616-4E8B-E7D72C41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4821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F15B68B1-8072-14AF-79FE-D59D38DC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20249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B5EB247C-6076-0AC0-F4DC-9E515771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1796385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6F3AB688-892B-B04E-DB9E-D3574E915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9EA8BAC1-5DE3-519F-3AE1-8A8DE0880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CFF02D63-527B-4452-062A-28CC7B2AE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024985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783E557E-0BA3-97DA-9FE6-9BE72F8F9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0249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FA6B5AC6-1E16-2476-3E40-6152938E6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7963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5856FCC8-DAB7-8084-307B-B29C15E1A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49158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7E227E7F-E5E1-42AC-DBF2-43DF0769F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57901" y="26345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FA4763CD-776B-1DDD-1906-CDC4FEC07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179638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D925F75E-D3E6-4A64-24ED-958991EA4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2634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5ABA2F35-3F09-6F67-DAF7-F52BCCCEF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6301" y="1796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070FFFBB-7C05-9EE1-F114-371946E94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4101" y="149158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B73358A8-7CB0-947A-CF70-B5423590A07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43101" y="51491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18E09BB4-2698-D45B-10FF-C5816BD03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5225385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89B80587-0A94-A390-3721-3DC2B855E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453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52B4D66F-E110-15BA-496B-A55930921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4539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46CBB76E-DA86-D6D8-128C-B74BE087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3371BF03-8B56-8E61-AD97-6CFF58ED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319AD9DF-C258-9A35-7CFA-E6AD849DB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53958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F742D34A-4753-68C5-67A8-01094ED6F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7101" y="4082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415D359F-F8D3-CF59-9503-932936F2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101" y="2482185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FBBE2145-6C9F-C5AA-069C-17D6217A6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29101" y="27107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A40E709D-8829-44DC-C1A0-961016390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2710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32D6F118-C503-E7B4-A6D1-18ECB6AB6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901" y="23297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3822B2C6-F630-93DB-D7D3-5DA6BBC61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7701" y="2558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A0570AA3-6A20-5409-EAA0-D559252C3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3501" y="80578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E01518E0-8273-104F-AA52-1CDC88AE1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101" y="26345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DCF7A7AD-9AE7-0476-1CB0-5A69280A4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7CC81FDA-518F-E265-5A53-BFF89AE57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301" y="5771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45D59F67-400B-42F1-ED48-A234176C7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2580EDA5-2453-87F5-39BD-55BE907A505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42077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68F4BB2E-99B1-4D03-5F96-FCDE8F24201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31409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EDCD1735-E1FC-E49A-469C-47DEF034C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9393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EEF859C7-3C88-323B-EB31-C5656D7AE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0061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9523ADC9-DCC2-2112-FE6E-DE2BAC8A5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9301" y="6063585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DFC22773-7262-C4DE-D4F5-F6FE83262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6D902CB5-FAF7-D548-445F-2DFA51A35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2B198F6B-7552-C51E-E170-6FE8761C0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46157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DEE8FF04-2F18-4AE9-90B1-FC41DC28E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08CA4914-F07B-DF79-1CD6-498D05AF2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2ECA22A2-AB40-F391-D88A-FDA2B2859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79E103B2-7CA6-48DE-22E9-97903DE05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54539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82A4219A-2081-B633-3F6F-AE68CE43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701" y="5530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315031D2-AC71-CB71-89E7-B177DBD08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29101" y="522538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C2446C53-3D09-153E-B9F6-C468CEF31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60638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BB551816-6E52-956D-179E-F9AF79DA8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75878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8315480D-988B-F113-2A22-943368608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6825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66D2E4B7-B8C2-CD4A-4635-FF6F2CC14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834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70370F29-050D-A968-D7C8-9AE6171BA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6825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FC51A545-DC84-FA82-85EF-CF1BCDED1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8349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2C2617FF-DE17-E501-6F30-15D3E7AF19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3548985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09E1CA75-9B01-B45A-8DA7-E848B65681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4615785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8B5B7504-CAF3-F954-981B-14E892A1DC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2101" y="2939385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6D28E11B-6EBB-DFDE-7287-0DEA5BB26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81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B7E4F34E-AC09-1B06-7D53-EB0B9BC3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01" y="11105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275E09CF-7FB2-E4D6-B93F-FD9FCDFD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1186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2D2FED5B-A873-3C24-F58C-55B25F44D80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23901" y="166621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F59AAA37-8478-4837-186E-153EFEB9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51381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09A5B59D-6BF7-AF90-D083-B55F5C0FF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79638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45C7F44C-55D1-E3B1-4034-E592616A8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101" y="1796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1427EC8F-14C6-3DBD-C3EB-7C5325F00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507BC085-6E5D-5C9F-4762-F5639B43F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0C2E38B5-632E-EA09-160D-6A6216D68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796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AC650DB1-6DD7-4DB1-3A10-001B313E3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20249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4EECB4E0-F253-8140-4309-D7FCE6C0707E}"/>
              </a:ext>
            </a:extLst>
          </p:cNvPr>
          <p:cNvGrpSpPr>
            <a:grpSpLocks/>
          </p:cNvGrpSpPr>
          <p:nvPr/>
        </p:nvGrpSpPr>
        <p:grpSpPr bwMode="auto">
          <a:xfrm>
            <a:off x="5509501" y="1415385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93BB7CA9-6A01-216A-DF82-F39B0C36F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9A307251-F26E-C8C1-A32D-185C36249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81C5FBAD-5258-20E8-432B-175D8A24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4E2FE437-2F0C-414A-9FAB-A5F77BE8B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6C99FAE2-1E80-F75B-0538-AE0D27A9E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28751F3E-B167-A53A-8AD9-C430C4BB2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C4EB9D34-7642-2601-D312-58643F52F16C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339185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8F1BB87E-9ECA-DB12-CC80-8C96DD216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2918C94A-E343-83BE-B064-BC474C7B3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683525A5-0500-A104-2461-F8EC8DF4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7BDB54C3-1D2D-63AF-0918-F3C82710F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4A43E1DA-A98A-52F4-FDB2-CC235C696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DC34650E-44AC-75C6-6E81-BA06C5646FF1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110585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90D5E1F1-C5D1-66C1-78FE-8D99AB5A8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5F0797EA-BD95-E084-DA05-22FAD39F0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9FE0BBA2-942B-6291-E774-C78795DC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2DE4E62D-F495-8741-82BD-38F2EFACEB24}"/>
              </a:ext>
            </a:extLst>
          </p:cNvPr>
          <p:cNvGrpSpPr>
            <a:grpSpLocks/>
          </p:cNvGrpSpPr>
          <p:nvPr/>
        </p:nvGrpSpPr>
        <p:grpSpPr bwMode="auto">
          <a:xfrm>
            <a:off x="3452101" y="1186785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082371F1-7F53-3983-A46F-D4FABFAB0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C62BDC3C-44C5-6623-041D-D4DA505C4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BE9128B1-84A7-7607-B2CA-AAF02D36D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2A360633-9357-41DA-A5BA-BC9B86C28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BA770012-4A41-D5CE-B108-E142DED53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5C7ADC6B-45B7-C284-AC88-540CEA9C6469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89501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1D81-F51A-15BE-FE0B-71163CA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35B0C9E9-72FC-0DE2-AA49-9A9812B0D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13113"/>
              </p:ext>
            </p:extLst>
          </p:nvPr>
        </p:nvGraphicFramePr>
        <p:xfrm>
          <a:off x="306986" y="2916842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sp>
        <p:nvSpPr>
          <p:cNvPr id="2" name="Line 4">
            <a:extLst>
              <a:ext uri="{FF2B5EF4-FFF2-40B4-BE49-F238E27FC236}">
                <a16:creationId xmlns:a16="http://schemas.microsoft.com/office/drawing/2014/main" id="{0DBD6531-7DFB-6B30-A4B9-5D1BFEB65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1491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F3B016C-334B-05A0-B17E-B3BF9EFA0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1491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C4A2EB5-AE34-8D5C-EADB-6CC445333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5225385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3FD44392-8FE0-E05E-D277-FAA6309A3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E8A501D-B305-B946-1F6F-EB6607774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621598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040DEED2-6B7F-3E63-64A2-465FEBBC9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522538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7567F92E-731C-EF9C-6E9F-1B6580441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9301" y="522538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F4C52DEB-3CB4-38AB-77F7-F57B03C12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3301" y="3777585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EAB09DF-041A-08DC-D445-9B26A00CD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3777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6E7A47-334F-BA9B-6CBF-850D536B1D37}"/>
              </a:ext>
            </a:extLst>
          </p:cNvPr>
          <p:cNvGrpSpPr>
            <a:grpSpLocks/>
          </p:cNvGrpSpPr>
          <p:nvPr/>
        </p:nvGrpSpPr>
        <p:grpSpPr bwMode="auto">
          <a:xfrm>
            <a:off x="4442701" y="1872585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D9857CC-2062-1229-D02D-1B48EA8E1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1ABE6B42-86F3-2969-785E-8A5E86890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20AD1FAC-E931-A5A0-E05F-80C14EFD4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42FBEAFD-3D9E-70B0-BEE1-7A956F1DD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04146978-443E-31D3-34FE-CC4241EC3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13795EA-DFE8-7A30-CF2C-5E2B7C519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FE72F0DE-745A-D611-FC13-65C4CA55C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455ABDD-802B-D173-F5A8-5036BEE43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B8493-8EC9-C88E-FB6A-C3974574D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901" y="3244185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B297911D-08EE-918A-8B03-EE8739F1C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FF5A852C-46C9-D9F0-859B-B779A9F8C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2555C03A-E09B-0E4C-6D7B-4A5B90F0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26345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AFF9D9B4-FD1E-1370-7CC0-55F74C02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701" y="339658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D2EE9C0B-721C-5CE6-BE5F-FD29053EC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66" y="2917160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5DF3D56E-760A-B38A-408F-2A7FBA24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701" y="21773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385A6819-C9EB-878D-A069-A16465FA83C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39376" y="3456910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A27101ED-C30B-21D5-2E02-71D6B7834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2854D19E-A3D9-FDF6-1424-7CA02A2E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101" y="248218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3368E4C9-153A-A203-FD71-ACF83D77D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1186785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1DBF9F43-AD31-A8C2-8CF0-0B8AFC671811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04501" y="1110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23393F1B-6EDB-6BFA-F8F9-18DAF51B9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7301" y="1186785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C4F0AE38-326B-FF78-45D4-649A8C8B05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1701" y="1034385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92F73E2F-2FDE-A8FB-345B-EC031DD57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5701" y="6368385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F00BC507-8925-FF56-37C0-E1034BCEE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35A1C516-FAD0-7623-5908-87114BB41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23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F234D6A4-16FE-7F44-A8F9-FA5C6367E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396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3E55345F-D395-2CB7-DB89-A9BC7C061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4006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8EC42630-7713-A720-9CD3-D739881B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2863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272D4149-0DF7-BAD8-E24B-7443727D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244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12C7ACA9-4508-1BF9-DEE6-A2D2DDA59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625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BDA10564-35BE-07DC-2EC1-26B8F6B7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001" y="2571085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864F5420-9ABF-3F5A-2526-9043DDC0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0155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3969C33F-DB5A-87AF-B7ED-196CAA46B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7013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5B0FE550-C299-69D1-BEAA-C95AA3315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6AA5E241-A3DC-EA4F-01BB-46F72713C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D65D6E4E-E3E2-3FB2-2628-F65F98198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9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651BD1CC-4F3F-75CA-6691-CD08635A4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E2FD76A8-8C52-6193-F0C4-D0DCDB29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14BD5418-8762-7604-374B-E2082CDA5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E969E534-9558-B0A2-BEE5-AB6A0C766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7901A801-1F17-C07E-B72F-6EFB1301A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4006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61463325-3840-298E-2475-A8DD74BA3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EC5E524E-52FD-7152-92EB-28C7A21E4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C5136D37-5284-54B6-9EF0-E8F6219B6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77073802-9443-145D-C0C4-60C80F777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63C1B852-DFB7-ECF1-0424-A5DF50432FC9}"/>
              </a:ext>
            </a:extLst>
          </p:cNvPr>
          <p:cNvSpPr>
            <a:spLocks/>
          </p:cNvSpPr>
          <p:nvPr/>
        </p:nvSpPr>
        <p:spPr bwMode="auto">
          <a:xfrm>
            <a:off x="8862301" y="3015585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1EC1F100-ED88-A317-E4BB-6215732B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901" y="362518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5883EFA8-E6E8-5E60-E2DC-D82E4E4679D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63801" y="3968085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8C2804D5-921C-B739-2E28-9E1F2B4F1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91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0A36299F-9568-39CD-0F60-C0E8A97DB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3929985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34DFB18C-444D-CB09-4CFC-E249171BE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32441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886491E7-2996-B1E0-43FE-49CEEA55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17A099FC-C009-74EE-224D-2961A4F1D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DA63798C-0068-C099-3175-B152D9603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AE453EA2-B789-6119-736B-AB36BA6DDAF2}"/>
              </a:ext>
            </a:extLst>
          </p:cNvPr>
          <p:cNvGrpSpPr>
            <a:grpSpLocks/>
          </p:cNvGrpSpPr>
          <p:nvPr/>
        </p:nvGrpSpPr>
        <p:grpSpPr bwMode="auto">
          <a:xfrm>
            <a:off x="9090901" y="2101185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096D32D9-8ADD-CEEE-1D82-91AB20E55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BA4A8AA3-98F9-6A8B-8B65-1FED8EAF3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DAAE1A23-8B61-5DD3-F010-3A0615238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9A4626A1-AA9C-B428-1471-42D9AA7B4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E8E72BB1-A8D2-8246-064D-A6DDC3DEF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D4F47A17-A276-687C-6828-A1320964A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5574C509-68BB-29D2-B837-50C9B6843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88544F2E-C790-8707-CA6B-C65FC4B57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701" y="24059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8EED83D2-1B89-781F-0FD1-FD98721DE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8014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CDCBDA1B-64F3-CBD0-66CF-E6AB8BE1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101" y="2939385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6D60BACB-5C3D-69BC-B18F-7495627AF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37013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3A73A357-1E6D-19D8-3C34-0747D5637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0318" y="2939385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A0E0206D-34EB-A72D-88AC-DBE4D85AF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539" y="3548985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D5C83C96-B3D4-5DAD-B32A-6692C4D8E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4014" y="3929985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468FD4CB-6540-8A87-9EA3-7C0697086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8701" y="3472785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FAA34341-EFD5-4CAC-173D-EE60B789A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033405FC-6BDA-47B5-3054-BDB18F638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4082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C5A09BCA-B622-5A39-DA42-638B953A272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376901" y="3777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B3CEFF52-2B91-67BE-F336-105E76305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101" y="3853785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15C65426-2E3C-EDC3-7DC1-2E7AE37DA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3244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18DFD468-124E-807C-A095-249D24419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F9CBC68A-52B4-FF95-256A-275B51FD5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7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9443F69B-5F13-1ADF-F599-CBACEDCD5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133918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B512B7B3-04A8-F6C9-5C7B-4BA601BBF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C4863162-38B0-7D4B-5434-1EBFE2CB4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21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BDE5F689-1749-DDEE-9665-F319CBBDA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701" y="2101185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9B94326A-7F4F-1505-D06F-3E616876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2101185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683D6438-2902-CE89-DC42-34A10F1B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5EFDF341-219B-C47B-F48E-538E1D40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2329785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AA33CDB6-A8A2-15E6-DFF9-5467A6DC4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25583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6875915D-CC6F-36C1-D71B-96DA9FDA4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8443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EA53079D-7110-54D4-B3EB-DBDC550DA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CC7CB8F7-FD6A-E0CB-BCB9-8EFD21C3A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84438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8ECDC3EB-A9B2-3100-3F7A-17C96734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710785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AF41A5AB-8DBD-830A-5B0C-DE3557F2D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484438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299618F5-C78B-83D5-E5F7-EAA530090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3701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EBAD5C19-E1E2-2AD7-B681-CF1BEC82B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6501" y="38537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34B97BC8-8C04-0F2E-80C2-DC87FFFD4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10343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B424174E-0FE8-7130-0DD1-1949D8E5C6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62101" y="4691985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832BBB70-CE30-7484-C64F-C95F625AC1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245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F7586B14-FC31-A468-14B1-214963EC4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301" y="1796385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CAF7779D-A40A-D159-EDF1-800CE9C771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6501" y="27869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B63950F0-D955-BC71-6DF5-29688BFC7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701" y="469198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23271529-02FB-960E-E8D8-896125764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32978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D1900D3E-CDDF-0CAC-F019-8BB16998C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13391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8D79E998-CE9C-D760-34AB-FDEDF5C10D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9501" y="286318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14860EC1-F7CA-6AF1-1BC5-DE675EEB5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0F7E82DF-96A6-4216-295C-0B5A0BE65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2101185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C3A29502-306F-FF5E-A3DD-8F2C6741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501" y="4463385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75A74880-106D-FCF2-5EEE-DB700B4F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901" y="446338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45964D27-EDF6-2A9C-6109-DBBEF14A6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558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0B2CD41A-8407-F6F0-2055-3803C207A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671D8E3E-E9CA-CFF6-1C99-A7FCAC408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133E898F-1A5E-500F-499D-607032339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BB8DFC4A-1498-E66E-94B7-20E99FFEF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701" y="1186785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51133237-BF61-CAE1-0135-378152B4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101" y="1369348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ECC14ED6-CA31-EB52-26A6-5FE2B54C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9701" y="2253585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6365A881-A87B-37A9-76A7-EACC375E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28331FC2-EB71-7943-2C46-AB8BAB71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FAC39DAE-4944-84F0-4E29-69BD7CB77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4153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3FBAD8F6-3143-0B4E-4EF6-C3DECB98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4E7986DD-EAFA-6AFD-DC3E-3EBFD1338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31B1C29B-AFF4-7BF5-32E5-6455328A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4821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8B894EA5-B87A-7A1A-768E-AFE79907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20249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31391194-1E5A-0420-DF61-6489E3E05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1796385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B87D37CD-35C1-4D46-8664-B29FBC1FA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2A105DE5-2E19-53F6-5A62-C581F1C7A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D232577F-676A-1A44-073E-1DCCD3240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024985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26210439-AD93-6849-D4E8-414A83FC9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0249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B16C309C-6622-4619-2360-7748AAAFC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7963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3867E6A7-507C-FC7F-3A45-5B3CAD73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49158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3002B45C-5D3D-955C-8383-5317FCDBD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57901" y="26345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49EA50A5-DB1A-16CE-6439-7FE61B99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179638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84A1F998-DA66-F625-2019-BA4D92B5A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2634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D112EA13-9C8D-EB32-0D3E-8D1C6D610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6301" y="1796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6005FEC4-7022-FB97-7D3D-3C9AF1DD5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4101" y="149158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47B642D2-A8EF-F922-D632-1BBA01DB10B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43101" y="51491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19578FDB-6439-6035-90CB-C142835BC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5225385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9A9DB54F-625D-FCA3-2D2E-571CB0338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453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55C4255C-3AB7-AF33-BFD9-DF58A4262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4539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D9610DD8-FF1B-EC66-AB11-503CB8AFA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869B213A-4275-AA4F-C4A7-06FE4C0C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64B09B09-F00E-F3A4-BD38-62091AA06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53958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18149964-46A1-A6E6-4597-D1A45C54C9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7101" y="4082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1EBFD1D9-C7D0-A904-4288-271B9904F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101" y="2482185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34093460-D3BB-9F36-1979-AF4E942DF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29101" y="27107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95FBA2A4-44B7-147D-20AB-BF5D90797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2710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10317A88-4EE1-BD03-7018-C1E474505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901" y="23297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8A3FDBD2-001E-0EF1-624D-46061093D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7701" y="2558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125E491C-4444-B9C6-DCA0-94E0233ED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3501" y="80578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B63F7D00-B9A5-89AE-9475-7E6C2F144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101" y="26345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97BE5C50-050C-E40B-2EC7-8ECF4E746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C5B5DBC7-B350-FEE5-1593-F8FB545E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301" y="5771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93D53EA6-EF8C-1B27-FFFA-3B1A89769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24F72432-CDEE-5856-7302-918B2FEFE7B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42077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3D08EE20-A147-3C81-850F-875E1D5FE39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31409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44A875D3-64D9-CE4E-144A-A856F4808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9393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02AA2180-6FB2-44B8-9E0B-4A9FAE381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0061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D702787B-D281-1AA7-DF58-EE494FB776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9301" y="6063585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192FB374-0080-C68F-C21A-33257307F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2E6419A6-565F-2E42-3736-099370A29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E83DDB0C-5744-8C26-D5D3-9BB8B124F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46157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EDBB0A4A-3CA8-C67F-DBEC-9B4587FC3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08410D4B-290D-68B0-9651-33661BA7E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D905D359-B58A-6BB8-C02D-D17E3F7FB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5EF4636B-F17D-83D0-B2D5-E7ED4458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54539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55D38884-EC04-9D17-5B0C-636F6A62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701" y="5530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0690D740-A51F-30E4-144F-BC7E3C8D21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29101" y="522538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9EDAC6EF-BD86-BA74-FE09-07F805D73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60638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44B77A14-933A-85C6-E02B-9ADD769D6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75878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64D9EC63-B950-ED69-A9C0-1358F4CFB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6825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80FE7CA6-B21F-6104-B3B3-236974695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834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41B61A2B-B4DA-C0F2-14CE-B94578C2F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6825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9E094722-25A0-AA3F-7545-D834977A0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8349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853D0FF0-F4D0-19FE-3EAF-94E0E45B79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3548985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D53882B5-77BB-732D-B631-0142C7EE58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4615785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893EF8C9-FF1C-1720-C54D-D77645C714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2101" y="2939385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61551993-15AC-6976-5C09-A8FC49E40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81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817F9AD7-BDF3-F874-E8D2-BCF5AB0E1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01" y="11105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38170A6D-07F0-23C5-80C1-A9EFC73F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1186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C758A5A2-5A56-3ABB-7C4A-31D0DD25164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23901" y="166621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23A1479B-A193-1E7F-E17D-E6EFD7A9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51381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3A6EABC8-7DA5-AAE5-9C39-965D6537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79638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61B32923-75D2-8313-F453-C390BF3AF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101" y="1796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0B79FF53-3D2C-A149-9876-4BF920A37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20EB344F-4F78-FF48-6E74-B3A1C9A67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B9D4AEF3-7030-3DD5-3F9B-D115E2D66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796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60CBE560-0C4E-313C-AEBB-13A151A8F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20249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A18AAB9F-1876-41BD-9FEC-438BC159EF0F}"/>
              </a:ext>
            </a:extLst>
          </p:cNvPr>
          <p:cNvGrpSpPr>
            <a:grpSpLocks/>
          </p:cNvGrpSpPr>
          <p:nvPr/>
        </p:nvGrpSpPr>
        <p:grpSpPr bwMode="auto">
          <a:xfrm>
            <a:off x="5509501" y="1415385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E5F5DB97-2137-9EBD-B38C-1E22C5A43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DDA4FA61-01E1-3C11-6F87-6C133A7BC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5B95610F-B0F1-7288-C677-04F4FBD57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A645E26D-6CEE-467D-6D31-EEC6EE64B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4817CA37-69A3-044D-CB31-170CBEB36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87888F54-4528-FA33-5647-59CBBEA6E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8DE14B3E-8E90-77B1-9BF8-CDBBF54E07BD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339185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854A6DDD-6747-8ABC-FB9C-790F9BC42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31FAAFA8-4D1E-977D-3DAD-51EE21087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5CEA4CAC-C172-B31A-1D67-2EAD2CA2C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A157DE23-AACD-3D80-BD0D-BEDED6CB7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67490E46-CB64-A053-1309-7B1DF41F3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3130C609-F65B-E7B7-E340-F9BF182FE076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110585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1E941F51-9CB8-EB8B-96DB-AF93B54CC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AB204B63-153B-ED74-5268-82AEAB1B9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9943FF81-A8A0-B75A-3F34-DBC85DABA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9F083D06-FE4F-CFAF-C4E5-CD51CACABEA3}"/>
              </a:ext>
            </a:extLst>
          </p:cNvPr>
          <p:cNvGrpSpPr>
            <a:grpSpLocks/>
          </p:cNvGrpSpPr>
          <p:nvPr/>
        </p:nvGrpSpPr>
        <p:grpSpPr bwMode="auto">
          <a:xfrm>
            <a:off x="3452101" y="1186785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23375AA2-89F4-CE5C-6D8F-518EAACB7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3FCF0D62-934F-617A-2339-47D935E27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2B979E51-D1CC-9344-2F37-C9BE45FDC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5CBFBFC1-47DF-D3D9-5459-9E8DD0729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05AEDB8C-8109-7002-DD19-8003AFA58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8D329EE4-0B7C-C7AE-5481-B074A125F3CA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21755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1BA35-B6C1-9053-1E3F-9AA00F69C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D21B801C-8598-5985-F19A-8948A9A4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2262"/>
              </p:ext>
            </p:extLst>
          </p:nvPr>
        </p:nvGraphicFramePr>
        <p:xfrm>
          <a:off x="306986" y="2916842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sp>
        <p:nvSpPr>
          <p:cNvPr id="2" name="Line 4">
            <a:extLst>
              <a:ext uri="{FF2B5EF4-FFF2-40B4-BE49-F238E27FC236}">
                <a16:creationId xmlns:a16="http://schemas.microsoft.com/office/drawing/2014/main" id="{07629BE3-C1D9-59C1-FD66-60BC1F75C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1491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E7F9F68D-BD26-F52C-8CDA-A370851AB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1491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69AB5B5-7709-6229-A110-1797CE0BD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5225385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3C3ABBED-5E86-3930-C4A0-A33E7D61B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5C171FA-CC15-706F-446A-8F42A3349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621598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10D56D5-D3BF-2472-75DD-F84127E22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522538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EBD4C47C-0D37-D63C-70E5-60C774207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9301" y="522538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18DE629-03F8-AA6F-F016-6BD5B7542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3301" y="3777585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EDF4B771-6E4E-B2DE-3165-6A816BBA2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3777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8BE97B-A25D-D48C-7777-DDB817518C11}"/>
              </a:ext>
            </a:extLst>
          </p:cNvPr>
          <p:cNvGrpSpPr>
            <a:grpSpLocks/>
          </p:cNvGrpSpPr>
          <p:nvPr/>
        </p:nvGrpSpPr>
        <p:grpSpPr bwMode="auto">
          <a:xfrm>
            <a:off x="4442701" y="1872585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F5190B9E-3FFC-4ED0-A298-02091416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41269B7F-0305-4615-7B1D-113172392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E90FE856-7161-363D-C07E-4E0744BF7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A8CA2026-B1A5-95BE-DBF2-742F9BC8E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80BEF119-E905-34E7-AF42-3874A89EB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5803A89-DC65-C9B0-1470-969A0256E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A1973443-07BC-455C-A540-517153B34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D7250EC-4976-0374-BCFE-0FB2C25B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95C396-FE95-E7E0-F076-5611C87F5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901" y="3244185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794ECC41-C629-C35F-5017-C68439C34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F7EB0CD2-17C7-2265-626F-A3B40D63D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414A628B-4EB5-4D4E-8B8F-35744B6DA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26345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551D4685-3C40-1447-F68C-7121B2F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701" y="339658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A6D0269-1CF9-21CD-F774-631B0C9B9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66" y="2917160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16E4F1C4-B865-9783-7B4A-5B714A3D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701" y="21773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F4228AFB-CEE0-096B-1D5C-9FEEC51FC6E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39376" y="3456910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D6AF2E00-B39E-F8EE-0FFA-025679CFB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472CB6C1-D482-5452-9DB3-69A111D6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101" y="248218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D0AF81F8-EFF7-81C5-13CD-850B7B644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1186785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C1A05159-7343-A787-E3C5-937FB9740E4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04501" y="1110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4F3F5787-E922-A6AE-6EB1-4A0CD0AD3F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7301" y="1186785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C7364A58-02BD-D3D5-ACEA-DBDC5A2E72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1701" y="1034385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FDB385AE-D89E-FA05-2427-B0D4A862D5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5701" y="6368385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EB4F33F2-72FF-4222-E073-B6808DB2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322AFB0C-C6C3-EE22-D3FF-E53355700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23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1E11E8E9-3125-9D6E-D0D5-388126AB9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396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B194E3EA-5276-A7F8-D373-9D0DB12B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4006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35C534C7-ED9D-519E-A1C3-9018954F0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2863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FEB524F9-3C1C-2722-5DC4-A7F6A46CB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244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1624E58E-05BA-64DC-FDA0-86B6EB5F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625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B4013AE5-B821-F620-BDD1-6A9EA7C4A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001" y="2571085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76882B2C-5192-E379-76FC-EAA6CC069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0155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DADE0DD4-A4A1-4444-BD06-82F9598A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7013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1CBB27B0-66A6-C460-30F6-6DDC0687A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3556C370-46A5-543E-F804-70DD524B3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55B253DF-7C90-512D-E42B-6E08FC15B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9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B9FF040C-470B-A18B-22AE-98A4FB0F2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76E6665A-F7BA-B2F4-D61E-6FADE5791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46ADB2B6-5042-DA05-F9F0-A3A742B91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8CEAF1FA-C93D-9D31-03DA-8FF8F2651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44E1F934-22D3-1A86-77F8-DC7A91D20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4006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953CFA6D-26E6-A742-EA76-CC662EED6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217062AF-157D-0AF1-7F93-51281A8AB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EEE2B46D-2DAB-54EE-26D9-406114E6D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A99DEB29-F38C-EF81-CC0A-CF7021A1E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128EB703-9503-DC53-6FEB-E63E9025E2CA}"/>
              </a:ext>
            </a:extLst>
          </p:cNvPr>
          <p:cNvSpPr>
            <a:spLocks/>
          </p:cNvSpPr>
          <p:nvPr/>
        </p:nvSpPr>
        <p:spPr bwMode="auto">
          <a:xfrm>
            <a:off x="8862301" y="3015585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17F503AB-8D01-5930-9D29-66C931709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901" y="362518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226BE96D-F61F-8B3D-89BC-F71F7B35021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63801" y="3968085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8FA7D6CD-ED1B-676C-8D71-C4587FAE1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91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C8BA2AF0-0BD1-5F21-97EE-4DC00FF72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3929985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5F95B71A-D4CD-49F9-0787-6951BEFE1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32441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F791BDE0-181E-6EFD-C854-2E202197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8B97F14E-51D1-68B8-9846-6DADA9846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799FE935-2C7C-554C-444C-60589EB5C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4D4DE30C-E7AB-A837-0975-7481607ED4E8}"/>
              </a:ext>
            </a:extLst>
          </p:cNvPr>
          <p:cNvGrpSpPr>
            <a:grpSpLocks/>
          </p:cNvGrpSpPr>
          <p:nvPr/>
        </p:nvGrpSpPr>
        <p:grpSpPr bwMode="auto">
          <a:xfrm>
            <a:off x="9090901" y="2101185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97A495AE-76A9-5827-D839-F9F7D92FD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36F72895-319A-F700-21EF-9F27FC9DE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0629A9CA-52C0-2A8C-162C-F95C5AE7D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DBF3667B-0F14-3C37-0580-C9278F97C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7FBE4C38-E77C-84EE-1679-E75214849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418BA57C-32C4-5BB1-7139-51CEE812A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CB29BA1D-1849-A3DA-960E-37B032918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87B15B74-D865-363D-E6BB-02311399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701" y="24059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D2FB4F5D-9EDB-8396-CA10-DEC26FF6B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8014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EA4C5A8D-5768-715D-5A6F-ECAFD35A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101" y="2939385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3CA4A8A7-958D-B49B-7C4F-FC3100834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37013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8582772C-708B-EC83-9565-B3400E693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0318" y="2939385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AB96BD73-F5FF-1BDE-7BA6-5C7967D42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539" y="3548985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40DD4DF3-1ADD-7839-19FD-BFF927324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4014" y="3929985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B4E36561-FFF6-1709-3F4E-343185B73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8701" y="3472785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AF94BCB7-68BF-2BDF-3769-089944381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81D7AF9A-DE72-9C69-2440-D4EC6F6E3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4082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91DA1F70-409B-4A26-1260-EF6224EBDAE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376901" y="3777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FD9E6018-B5CB-6F71-D085-FCCB6A853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101" y="3853785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4B2F5944-EF52-14ED-8C48-4FCA5DB95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3244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AA33B028-3F58-169A-DF0F-DFCA506B9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AC0EF0B7-ADD1-E945-D562-91291193E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7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5B26CD51-1E73-0E6C-61D8-3FBF67B7F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133918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A3419FB6-CA57-D0C5-F681-3979F2458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9B99A788-889E-3BB3-1BC5-E229F1D2E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21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55BD0387-60AC-3A5C-B7C9-12551F1E0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701" y="2101185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4AFF1ADB-7AE4-6CAE-8EE2-583547D54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2101185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C5575055-9A05-14BB-EB3E-FA656C800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9C531376-5D67-6250-C3D0-C38255CEC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2329785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18A2C862-0776-4A70-BA54-30C4E08AC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25583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DDC6FCCA-FAA6-2941-7A74-7AE5FF22E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8443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F90DB546-D09A-E1C9-5650-A39982657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93F09366-9EA3-9FBF-E637-A40CBA317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84438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E392A7BF-8B97-D646-CD3D-1AFBF1BF1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710785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121DDECA-9819-83EC-0559-12F30AEE1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484438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198456AF-BDBF-C049-500F-870120627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3701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EEC229EF-F673-0BFB-8F1A-1E051CB9C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6501" y="38537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199FE64C-D16F-53D4-E2CE-80429209E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10343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72A8E694-DDE5-7DCE-CF74-DB1FC3FD8C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62101" y="4691985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816A4A89-D3E5-319A-FD31-BD7F11FACC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245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F174D176-EFC3-A15F-A13E-68F2291CD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301" y="1796385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CE15F9D5-EC83-E83F-B1A6-FBE4C3E828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6501" y="27869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1270C56A-E105-05DF-0301-FFC19D435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701" y="469198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5BB64D85-F7B5-04C4-3E55-499C4308D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32978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844C1B15-5A3B-AA11-516A-3C837932F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13391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168E44C7-BEC1-5C62-BE70-AD81891CAC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9501" y="286318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CA98A95F-E48F-0E73-20E5-8886898C0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FB22E057-6738-23EA-61BB-ECC2E51F2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2101185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1A7C7B84-A315-40CA-49ED-2F59FBCD4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501" y="4463385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E82DB1CF-1886-25DA-40A4-3753BE823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901" y="446338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C4956593-B146-E41F-865B-6844FA5B6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558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6548CD67-AAAF-9572-6C61-8ACA5B65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C898BBE6-5A96-D90F-A456-4FE3F4557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DFB0D0AF-BEA7-19C6-78F1-C193631CD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EBB221C1-101F-FD33-4515-3F3D661F7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701" y="1186785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0CC88B78-DF26-3170-A828-70C63DD4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101" y="1369348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2B05BB98-3947-9391-8709-1823683D4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9701" y="2253585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58379865-E6D8-F0CB-7C73-D9716159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91E3BFC3-CA1D-8B53-D7A8-EE756DAF6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50817DEF-9968-D066-7B37-884DEDAE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4153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F9688CCA-7327-3010-3535-4FE08966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C553BE3F-21DE-5F30-03D8-B402EE30B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6F1C260E-C2D3-A1F7-7E8A-68B74554C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4821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CB5110B1-40B1-7282-79AA-B820AA565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20249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DB935EB0-4ECA-4947-896A-603D4E83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1796385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E307593D-014F-8089-F805-3AEA75069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1A86EF57-FEE6-AE4F-DF25-C3CB41AFF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7827B144-8D89-1C2B-623C-A99364DA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024985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912C1029-35C4-C869-C2C2-A0CEE1D24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0249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83090CC6-58CD-4921-808B-5E2E35400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7963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815AE49E-64D7-169E-6D68-365744F21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49158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B1E728E4-26C8-1793-8733-A16C98E3F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57901" y="26345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50A4D81D-ABAB-0C80-5976-03E0F3D56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179638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41198254-CEA6-C975-4FAC-AB58B4B76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2634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5CE8BBC5-931F-D75E-CFF2-DEA89391B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6301" y="1796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C79EE20E-41DB-DE7E-B79A-4EE037BEC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4101" y="149158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C9AD3B4C-5D01-BB9A-78FA-D037A3E3F78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43101" y="51491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514F4787-108B-4D27-7286-48AB1608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5225385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850109B9-2087-CF5B-90BA-6A08C5D60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453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EFCADCC7-CE9A-A46E-9E60-63B01A9E4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4539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5FFA2919-DE5F-1528-05E4-6683B6E4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2D7B610A-4725-5D67-5470-5201D2E1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DDB40543-CFDF-6508-2E20-CA2455347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53958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55E32B86-64FB-1A50-D5AF-F3EFC3F65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7101" y="4082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04CC22F9-88B7-1C4E-93C2-E4C6DD78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101" y="2482185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E6E458F3-3D35-CAAA-0881-6AF8F5576F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29101" y="27107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680B6016-5220-588B-8D4D-1D9692811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2710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90F4C3A8-2716-D925-13FA-BDFD80708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901" y="23297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75ED8C7E-3209-EB61-6183-1189D832D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7701" y="2558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642F81D2-0B8F-1CDD-24EE-B4549DF6A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3501" y="80578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9E69743D-9F4A-8001-2D4F-C37B4B170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101" y="26345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581D974C-28A0-B10A-1DC5-5F87D320A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E422BD0D-3C02-E497-4F37-EFDBA1751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301" y="5771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8A568434-C7C0-05B4-F084-3BB2FDB00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C3E86C23-7A28-D6AB-538D-77EE19D17C9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42077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DC1768F1-4B42-0BE6-0798-ACFAF5026E3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31409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1B31D7D6-B350-B08A-7E67-0D2BE1C51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9393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C59C56F8-1A49-B217-0FF9-9D2345697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0061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56C0DA6B-D5F2-1588-E3E5-DCF7AA44CA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9301" y="6063585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49613B5B-2C4A-F1D2-EE8B-EB32DA5D2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215BB154-ABFC-39BA-9FDB-C68145550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8DE9C1B9-1BA7-5567-DD38-AF893E775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46157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F8C94206-7373-D0AD-59AE-649215226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9D5068DC-3ED4-40ED-AD79-A01FA1BB2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887A4B77-6A39-38A7-3DC3-A0A014AC6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5D6AC016-1EEF-FBE1-D1DE-14C7047A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54539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9874EF6F-EDD5-5086-9FD9-BB6B61CE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701" y="5530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69E05D95-D48E-24A3-F78C-ED314C5105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29101" y="522538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090F7B17-0DF5-716F-8142-B2802EE7D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60638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2BF0BE43-2885-D6DE-5C38-79883CB31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75878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01DB9FD3-43D8-790B-4565-6055F439A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6825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7C9BD868-5BC8-241F-9754-8C02E04BA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834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4EC467AE-9557-01AD-70D7-F944214C5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6825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80271C8B-5249-CA49-C24D-D3B846E4C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8349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7C3BAFF4-14D2-279A-4240-2ED4DFA2C7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3548985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C6054797-688A-2B2C-6998-ED4DD5F643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4615785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6FB77126-E190-968E-B2E4-2DFE3BC3C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2101" y="2939385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88135FFB-6000-03C4-913D-67C711709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81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EA6EE547-B46C-8F12-D038-72A635511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01" y="11105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1FCF6184-442C-6E57-419B-D11BEE34A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1186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2B06790E-8A49-500C-A7D1-EBD57847901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23901" y="166621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ED68A607-0C2E-A5AE-C717-364B9D01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51381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0FB0DF02-DCF3-3B21-A28F-011580F08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79638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08788184-6EE5-2712-20FF-6FCD93F91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101" y="1796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D84C80F1-84B5-BB4D-403F-AF577125F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08355484-43C3-DC8F-EA9A-452374476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5488F398-CC3F-4BBE-1BDA-165ED4C36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796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E756E7AE-3766-0B95-4B4B-5249C3C11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20249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66DDA5A6-4655-533B-BA3D-6E2D7D08F2D1}"/>
              </a:ext>
            </a:extLst>
          </p:cNvPr>
          <p:cNvGrpSpPr>
            <a:grpSpLocks/>
          </p:cNvGrpSpPr>
          <p:nvPr/>
        </p:nvGrpSpPr>
        <p:grpSpPr bwMode="auto">
          <a:xfrm>
            <a:off x="5509501" y="1415385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C36EC175-9337-BFBD-F4DC-B7A393FD2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3CDA239E-95F0-27E1-FEAC-4BB0B1A42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1B5A0423-6A8E-6575-C7F4-7AD2CEE7B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B5AF1E98-F4B7-4EF2-A697-2113F0CA4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A0353C49-5FC4-EAF8-F7E5-244C6AA74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F00E4D99-088A-2181-7957-ED92F01BC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FFBC265D-1428-90F3-3681-08EBD9EBDE8A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339185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D97B6E74-DDB2-1432-8A70-9CDAC07F9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FE79BA1C-26BD-DEF3-84FF-8E7A8669D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D6FDAC11-D7FE-41BF-46FE-CE79545D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B63BC945-EBCF-B962-3B8C-7966AC2AB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D1C1A00D-7DDB-D0F9-A41F-F45C9A880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1ABBE7C4-DEF2-845A-4750-117BF2D062E5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110585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BDA13E51-8FB7-AA21-9783-1492B149B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0B357379-B7A7-CE12-36BA-7B0AE7673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27325B14-4F53-004B-F926-708CC06A0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EC1BB189-10E8-C69D-277B-225542B52737}"/>
              </a:ext>
            </a:extLst>
          </p:cNvPr>
          <p:cNvGrpSpPr>
            <a:grpSpLocks/>
          </p:cNvGrpSpPr>
          <p:nvPr/>
        </p:nvGrpSpPr>
        <p:grpSpPr bwMode="auto">
          <a:xfrm>
            <a:off x="3452101" y="1186785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20717217-CF3A-F9AA-2B71-4535D9528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43C3A465-459C-0A2A-E0B1-1C27FE79E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5AEAA41C-CBC7-C1F3-2A5F-5FDBC0A9F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B99C8D20-2842-D00C-3731-7C0C6E5DD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49594DAC-AD74-EB64-7E66-9C1C38920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BEF3E230-9439-24A8-BFAA-71F3004FE58D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35200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542F6-1D62-6E48-C547-B20E4F37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03BC3B33-4599-9098-4DCF-353B57493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90451"/>
              </p:ext>
            </p:extLst>
          </p:nvPr>
        </p:nvGraphicFramePr>
        <p:xfrm>
          <a:off x="306986" y="2916842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sp>
        <p:nvSpPr>
          <p:cNvPr id="2" name="Line 4">
            <a:extLst>
              <a:ext uri="{FF2B5EF4-FFF2-40B4-BE49-F238E27FC236}">
                <a16:creationId xmlns:a16="http://schemas.microsoft.com/office/drawing/2014/main" id="{0E97F217-1106-C5E9-06C4-CAEA846BF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1491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AD3B0A0-A4EF-C1E6-A748-096355065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1491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C08A3F68-4B67-A871-F2BB-D51DE2AEC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5225385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4542A974-8F8F-6619-FA9B-571408243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8CDA48C-2AFB-BAD1-B633-ACF580552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621598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EE1CE741-2047-8D38-7B32-570DC9994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522538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A5896A0-2402-E363-B0FF-0025105B8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9301" y="522538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CEEC1C1-BD2D-D34C-6691-D9A1DCC64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3301" y="3777585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8E72C5CD-549D-56F2-D573-4CCA4F334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301" y="3777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755CF0-E0BB-F872-FAE6-8605B0C5089A}"/>
              </a:ext>
            </a:extLst>
          </p:cNvPr>
          <p:cNvGrpSpPr>
            <a:grpSpLocks/>
          </p:cNvGrpSpPr>
          <p:nvPr/>
        </p:nvGrpSpPr>
        <p:grpSpPr bwMode="auto">
          <a:xfrm>
            <a:off x="4442701" y="1872585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1561C0A6-1976-BB74-9125-A3FC1EF08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7994CEC0-7DE6-5F7D-8AEE-C5DF84EAB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DE229D75-1EEF-DFD8-215C-C0A02CC6C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8DC3C7D-0F80-FC78-202A-644782D3F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EFFE3E98-4EF0-F6AE-B5F1-8E0CDCDDF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EE5A92AD-97FD-C578-0375-BFB508222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5C926B7-FA33-1244-72D7-C14BD5E59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4AD5772-6FA5-33BF-235B-0EEB7F0E1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B17C06-8863-E707-5F44-02D98DAD5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901" y="3244185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B09FC352-D519-1952-9247-40069EA2B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95787A77-AC11-10CE-D037-A0BA16595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C4CFF8BF-DE21-8374-D839-FD709551C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26345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2E65A0C-2EC6-CDCC-73D3-1AA7AC895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701" y="339658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55E3D513-75EC-A895-8FCE-A1D78F42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66" y="2917160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AC38B8DD-93CD-50D5-EF09-0D98A65D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701" y="21773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CF8BF77B-A082-637B-C90E-673DD6E7328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39376" y="3456910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2A58742E-EE13-57A6-8BAA-E393221FE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36251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85ED3C78-C48B-41A0-DADE-8AEB0F8C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101" y="248218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789DD8E8-3BA1-4B3A-E6F1-ABCC7616A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01" y="1186785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F42E40D2-F0BA-9689-5C9F-FD3AB4B101F3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04501" y="1110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CD856138-3C5C-F185-4EEB-8EEB11115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7301" y="1186785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E1F4FC51-C032-806C-A9FE-BCACC6FD1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1701" y="1034385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60640FC3-8082-B73F-EA4A-E3B99CDB31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5701" y="6368385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6E829375-CFD1-B63D-B2C4-DA5A7485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286318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7E479880-BBB6-734C-5438-7EEEFC557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23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8CE1B06E-2CC9-994D-58B1-180D1DA49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396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84BD1955-56FC-8022-2FB4-A9AA83E7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4006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60E592CA-FE5D-194E-7CE8-234A9AE3C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2863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F6613874-91B3-BE0F-C3A8-D86A8298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24418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C645DAE9-0A81-A7DE-8862-68E656355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101" y="362518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B9E72913-AD23-ED53-C73C-55B1B68B7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001" y="2571085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125E7F7B-3024-D240-EE5F-FD13EBD73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0155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C338663A-4EC1-A364-58F8-2A4918272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101" y="370138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5334CD71-0F7F-8646-141E-78251C86A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469198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07AF300B-7C88-FA4F-9D88-A5E1384E6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186D7D61-E2FC-B08B-43AF-2332E50C5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901" y="461578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2D9C4BB9-A29B-8B84-FBE5-F321BC08D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90FA5AB5-7180-1894-6357-B23B05F4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701" y="438718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22621E24-555C-0DA7-8780-549F4834B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6AFCDB65-0827-9E7A-B9C6-91EC34625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A76EA8AD-6088-DE17-6599-1D2DA5F1C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4006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5041D2FD-14F2-FDA1-6625-79872C3BC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2C4F58A5-814D-B868-B2C3-B575212D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301558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F512F3FD-720E-F97D-5660-0FB4FFD50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19B79755-9159-7FE6-2BA9-3C9B54A71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4F84103A-08AB-4C0B-3867-3483FF644A6E}"/>
              </a:ext>
            </a:extLst>
          </p:cNvPr>
          <p:cNvSpPr>
            <a:spLocks/>
          </p:cNvSpPr>
          <p:nvPr/>
        </p:nvSpPr>
        <p:spPr bwMode="auto">
          <a:xfrm>
            <a:off x="8862301" y="3015585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56654090-2F25-7FF5-5D1E-1EB07FD82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901" y="362518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B4888188-9606-306F-E09E-4206E850CB0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63801" y="3968085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1533E80E-9C1C-59F9-4464-EB50AB3C0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91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D13D1D09-48E2-D94F-8E70-29DECB8F2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3929985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6D19126C-9647-C360-25F4-F86BA811D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32441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99318F16-FAFC-5D27-6604-F2E19A85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FE42557E-9F10-C965-E658-62E0B90F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2482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95C2F3B4-2C7B-9354-D840-211BB6D8F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01C45BBD-4431-C457-AFD5-DC33C185C9C2}"/>
              </a:ext>
            </a:extLst>
          </p:cNvPr>
          <p:cNvGrpSpPr>
            <a:grpSpLocks/>
          </p:cNvGrpSpPr>
          <p:nvPr/>
        </p:nvGrpSpPr>
        <p:grpSpPr bwMode="auto">
          <a:xfrm>
            <a:off x="9090901" y="2101185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CB234A11-8314-BCC6-9CB7-9BB96451C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DC7F2F71-613D-6D4D-0F30-7C90C77BA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197A92CD-51BE-FD6F-905F-C66072690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006548AF-4D90-D91F-849F-FAF146255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146B20F6-EB53-DF8B-2C10-9E544FCCC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7FDDD43A-ED39-D904-27CF-97E3C3D34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A82B3AED-B47A-125A-9435-2EDD923F7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7A334EDF-2172-0310-0EC1-3FD5D506E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701" y="240598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7B9D2EDB-0695-3C3C-E468-D742D8FCF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8014" y="27869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07BBF7A6-8A73-4105-DF95-D0D64F3CA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101" y="2939385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0E4A64FA-D8B2-A4C6-2E62-8462DEB1B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370138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20C7CC61-1D07-B9E5-6F61-181F8EE87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0318" y="2939385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07EE570C-0B03-94E9-D110-873269237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539" y="3548985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930147D5-2528-260D-A51D-2C261CA78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4014" y="3929985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E85A7BD0-2783-A92A-C81B-6D3FF4A0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8701" y="3472785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F10B60B7-5D3D-6F2C-9CEC-D33CEAF60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4082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BBB2F5F3-D2ED-401A-D926-D6E21DCF9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4082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5B189BF5-07F3-42C8-8422-C3FF3B7CB0A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376901" y="37775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C27F0F4C-073A-D8A4-04CF-900D5283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101" y="3853785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A1C3F35B-1F81-B3A1-700D-E0A84461C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01" y="3244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1FD0932C-07D1-8A01-5EB2-F27DFDC8D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701" y="415858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FFE46489-AB8B-56D8-148D-0BA3F644A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7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DCA6CA61-499C-2A61-7909-E743D55A5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01" y="133918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5DF46FC8-7F68-003A-8D71-8298074AC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36251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621BEE6F-FE86-A228-6B64-891C6F53B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2101" y="370138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9241092B-E20D-BC84-EEF5-F58D5C838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701" y="2101185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43C8DB64-86B1-4D93-C44E-29139A00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2101185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8FEC497F-FCE9-85DA-CF38-5D7F4D311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23297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0B2F86C2-D290-0977-026B-AFAB5AED5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101" y="2329785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96350E8E-0EE6-BE14-01E3-C6009C068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701" y="25583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CF024573-8862-E4B4-1BEA-131D7B1DA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84438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17CCCC2F-321A-E5A2-1C77-7D70B9923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31098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4056D9DA-CD35-C30C-1CD1-349A8E602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01" y="484438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57F6BAF6-0A68-A376-5DC5-EE9906C6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710785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5CDCBF0B-727C-4B1F-41C7-917052E6A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484438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153A3351-4BC4-72FE-9EAE-C0339445D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370138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18062753-1101-8FCD-E89C-71B533200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6501" y="38537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52F310B4-FAC8-1D3E-3502-66623DC53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10343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3E3BCD48-E4D5-2355-B61B-3AD88DCBE4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62101" y="4691985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96AC6115-AC4F-DE93-0547-C991F2D68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245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FDE26E28-0FB8-3689-1190-C101AAE2D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301" y="1796385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8497F4A2-6735-AFDD-0FCB-129C1E1A6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6501" y="278698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23C88EF3-A71A-F485-D486-A7C31B067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701" y="469198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11427202-A8F1-4DF7-D847-AEE94FB94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32978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3EEF6785-944B-A93F-728F-6978DCBFD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101" y="13391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D7A4E30A-2139-563F-74C4-A19423EC9C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9501" y="286318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34296E59-BCEF-CDC0-9385-8E93F8014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501" y="2024985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FF7C4EAB-1719-25A5-38EA-10646CEE3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2101185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CD5D0979-BDA1-8B6D-4749-BC301FDB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501" y="4463385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34343177-6E0B-760A-ED6E-F1087088A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901" y="446338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CD3DB468-28C9-5805-AA19-6D8B5BAA6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55838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4CFD57EA-F41E-6EFE-60AE-78B56B190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1BBAD480-26BE-5DF4-AB7A-15D66D17E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8631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45278B65-CA45-D2FE-7B0A-739EBD833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48292F76-562B-EEA5-2EE9-39F431136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701" y="1186785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189F3778-1B3A-272E-482A-37F6545DC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101" y="1369348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B7F5BFB9-7454-E556-3B05-B2E94F76C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9701" y="2253585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4E93ABDA-0C33-C971-CDAD-65600AB0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38B7108F-8C5C-D4DA-7C4F-BFA37EC84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0A848187-0217-8015-4168-70A5DE32A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01" y="14153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5D41D801-35DD-2100-D93C-4481536E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8725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B9D37B71-1FF2-13E3-A144-B9F62E3D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101" y="16439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510E85C4-3A5E-5A39-7032-A99CFF9F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501" y="248218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C6A8339A-A0AC-B7A8-9041-CF160D67E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20249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0197BC9A-F245-EC29-DE78-1977FBE05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01" y="1796385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F05F53BB-BD29-C2B4-D09E-E4DFB9EB2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2AB3D65E-C4BE-B832-BD5A-D4F0ED82B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2177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1E7C95FB-66C8-F7F3-0C87-E18253333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2024985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B08300F7-C668-B69F-B4C8-3D7DC05AA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0249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8EB80C2B-4CC1-83B6-6320-9B06B4CF8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79638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B7C78D8A-AA8D-33D3-DCC7-D93D2FAF4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149158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EDDB8C5C-D786-14BE-8676-56734BB9B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57901" y="26345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87E771C9-3F75-E76D-714E-B885F1E25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501" y="179638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730B3788-0282-01FA-07C6-E0A5C81EC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901" y="26345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5F704B20-2144-82BA-8F0F-742FC6016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6301" y="1796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91C3DB1C-1D4A-0A77-CADA-413197333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4101" y="149158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AC8F034C-62D2-4ED3-E0BC-A82197BE4F7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43101" y="514918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9DF30A50-9F32-0822-4EA9-CEE0232D4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1" y="5225385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97702C50-39D5-09D1-4293-76C3A4C83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453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840A399C-4E19-2376-D043-C955F9C6E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45398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942890E2-B530-DFD0-90AA-0AA6E38C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6BB2BEFF-29AC-5D8F-96ED-B861A8DB4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01" y="4234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70C57097-BA53-F70F-069F-020AC5CD9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501" y="453958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B8A1CDB1-4E0C-BCB3-C47A-3D4BD2A41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7101" y="40823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7555CBB0-F6EF-DA59-2E42-7BDCC65F2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101" y="2482185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168C7BB0-874E-6F40-625F-9C87DB7C4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29101" y="271078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EB1C07CC-3269-D923-79D0-45F1011C6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101" y="2710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4E9B3A10-0D9D-B57C-C216-B3E03377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901" y="23297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7AFC9FAF-7A09-51A0-B1B2-3635D4001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7701" y="2558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6BC1FE04-7660-88A8-F540-930ADC045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3501" y="80578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C86AB14E-AC92-EFD1-8B02-FE1539088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101" y="26345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8D5034DB-39DB-2F07-B2B2-3E8694DB1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C31C46E8-F47F-B5AD-EF82-74AD485A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301" y="57718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AE4E0812-AE91-28C2-C19B-53A300E24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301" y="80578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0DA3311D-1398-9FA0-0812-DBA35DB7FD1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42077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5E3E8B34-5A9D-CE4B-517C-4084F169A68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17688" y="314099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C4644C36-7854-CC43-AC94-5471D0BA8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29393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E93A21D6-52A9-2E51-6FDA-E0958E17B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400618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3CCDAE95-FD40-DA9E-02B5-3D95FCEA0E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9301" y="6063585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8EA46FE6-066D-6ACF-2FD7-749A481A5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4F6CF8DC-5846-E340-BAAC-46D0FEFB8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35489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D28801B1-5915-67D7-63F8-40E0AAD8C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301" y="461578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FFBBBB50-29F8-F7E2-6B42-E8FD8EEE3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C34B9788-AC61-500F-574F-82DAB75B0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431098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3E61E235-A0A3-A73A-9B34-5FF2B540A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901" y="3244185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B473225A-AA64-6945-04E3-695DD7BD4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01" y="54539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606E4D63-0705-55F3-A17E-1ADC92B22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701" y="55301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9EF4E069-ACB7-3C28-4A83-FE4EAA6F1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29101" y="522538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7E052EBE-59A6-EA58-3EAD-6F41CE874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60638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55940B00-345C-3A92-2E99-C59576CF7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301" y="575878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CC12C806-B540-CEC5-A59B-BBD334CF6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6825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42D86260-4DCF-BEEB-A4B5-FB459FA7F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01" y="583498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773C8432-4CAC-ADF5-DB25-90D4FAA5A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6825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AAF2D80F-2A53-2014-64D1-C926CB2D7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501" y="583498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CED56D0A-12D0-C855-7C8A-0EE4B1CD7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3548985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A423ACC8-DF95-5062-2984-98AE6D8206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4101" y="4615785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61FB9FD1-2278-9B41-A0FE-342A164CE2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2101" y="2939385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69914DF8-38B5-2B62-19FA-B72CDE3F4E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8101" y="408238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00BCB065-EF83-58F5-D10A-2A3DB380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01" y="111058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5BAF5649-53EB-B9EC-4E71-3D74EC7E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301" y="11867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7FF421C5-5539-2B7F-E5A8-BF8585E25B9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23901" y="166621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4B4F66BE-DF39-335B-E38C-F7D680939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51381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EE7DC0FB-DFC2-9227-EF64-FCCA09A17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01" y="179638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335ECADC-DA95-627F-F581-516EFCED6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101" y="179638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BA6922FB-D091-47A3-993C-F4C368864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0E369B73-AF4B-21BD-B4D7-97511BDBC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4915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C813E1BD-8F54-5083-0456-7A76B5F01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17963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19B455BD-9ADA-B312-EABE-36B400E64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501" y="202498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308A6ED8-773F-038F-B842-0D69C06F2E16}"/>
              </a:ext>
            </a:extLst>
          </p:cNvPr>
          <p:cNvGrpSpPr>
            <a:grpSpLocks/>
          </p:cNvGrpSpPr>
          <p:nvPr/>
        </p:nvGrpSpPr>
        <p:grpSpPr bwMode="auto">
          <a:xfrm>
            <a:off x="5509501" y="1415385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9E550F64-AEDE-4826-0706-B8A4602AB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EDDECC88-21C2-994B-4606-437A44FB2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E88F6738-E043-9E3C-53A9-A7C16849F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BF971E7A-A85B-1E80-D931-66CF3C466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2C258B48-ABED-4BEB-C04E-7C455F14B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8DB3F342-2F06-7D17-AEB8-0305DAF69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B97D8AF4-4D7D-46CE-24FA-A5ED60F9EADF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339185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7B695175-D47D-5D99-4B4F-8C8334C69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4536AB35-0DA6-19EA-4ADE-1A3858DBF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BAB4ED6B-2588-A2D2-8811-67E3B9BDE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FF714C94-11E8-1C58-D99B-9BC759C31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EDB5F436-B0F9-A044-843B-D5940A2B6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FD86B7DB-D51B-903B-6870-728CDE8052A5}"/>
              </a:ext>
            </a:extLst>
          </p:cNvPr>
          <p:cNvGrpSpPr>
            <a:grpSpLocks/>
          </p:cNvGrpSpPr>
          <p:nvPr/>
        </p:nvGrpSpPr>
        <p:grpSpPr bwMode="auto">
          <a:xfrm>
            <a:off x="6271501" y="1110585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CDAF8F34-D13B-85EB-9706-EA03C06A0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75EF830E-CE32-C8C8-8860-78E5307C5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E87B611F-3DE8-B04D-9103-36632A442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A80C0741-DC8A-5102-EDAC-E6D9E7134918}"/>
              </a:ext>
            </a:extLst>
          </p:cNvPr>
          <p:cNvGrpSpPr>
            <a:grpSpLocks/>
          </p:cNvGrpSpPr>
          <p:nvPr/>
        </p:nvGrpSpPr>
        <p:grpSpPr bwMode="auto">
          <a:xfrm>
            <a:off x="3452101" y="1186785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AFB87BC5-2235-6E8E-A86A-B992BABC7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90CC6276-27C1-9481-734B-7D0865E64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CC7A9CCC-792B-8A7D-86DC-451C18354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C0689689-054F-1115-7918-B5A1384C2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D80BBD5D-971D-EE0E-9380-6C00F6005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6701" y="370138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A3F83392-E0A3-FD36-4701-789BDA7821FA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32186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oter Placeholder 191">
            <a:extLst>
              <a:ext uri="{FF2B5EF4-FFF2-40B4-BE49-F238E27FC236}">
                <a16:creationId xmlns:a16="http://schemas.microsoft.com/office/drawing/2014/main" id="{EC296700-8C7D-4D72-22DC-42E47CB3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Tutorial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FEA2B-F5B1-4EF3-8F09-8BDB4D3B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E2BCA-7FFD-4666-9163-5C061F649162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3D69A62-8BE5-1E82-2549-C52E61A460C8}"/>
              </a:ext>
            </a:extLst>
          </p:cNvPr>
          <p:cNvGrpSpPr/>
          <p:nvPr/>
        </p:nvGrpSpPr>
        <p:grpSpPr>
          <a:xfrm>
            <a:off x="1707357" y="44941"/>
            <a:ext cx="8777287" cy="6248400"/>
            <a:chOff x="1394433" y="44941"/>
            <a:chExt cx="8777287" cy="6248400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4B210DFE-E708-439F-FB8D-CFD84FCAB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720" y="1126981"/>
              <a:ext cx="63500" cy="990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0785723A-A0AA-8A31-8ABD-8EB129761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2720" y="1226041"/>
              <a:ext cx="63500" cy="990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6D541081-C329-EA80-D2B2-D1B5C87E2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2720" y="730741"/>
              <a:ext cx="0" cy="396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87CD58-933B-2CB2-0859-62EE1F41B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2720" y="1325101"/>
              <a:ext cx="0" cy="396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F6C507E-DDDB-DE6B-9771-C508A6BB4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2720" y="1424161"/>
              <a:ext cx="381000" cy="297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F0FFF5F9-74A9-AD5E-29C2-C93666643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3720" y="1027921"/>
              <a:ext cx="0" cy="396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7397AFD-CE8A-2C7B-A5C7-A98B8A86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720" y="730741"/>
              <a:ext cx="381000" cy="297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8D4EEA3F-ED28-7B38-524C-3EA713812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633" y="3397741"/>
              <a:ext cx="14478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81091692-B6BC-986E-7CE8-74769CB2A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233" y="3778741"/>
              <a:ext cx="2286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DB0F6736-959F-088E-09DE-655F00E16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833" y="4159741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B9C02A7-F6DD-1341-8EC8-638833F45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320" y="883141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95208C57-B5BF-B021-D2F8-15A990502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720" y="1568941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04B73106-3F4F-900F-08EB-776653322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433" y="3931141"/>
              <a:ext cx="7413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</a:t>
              </a:r>
            </a:p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Address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2A4B0EFB-20C8-4045-F80F-57AEA65EF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433" y="4007341"/>
              <a:ext cx="8699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Instr[31-0]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E9170C73-C2C3-2CD7-FB8B-5A7BB631B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1233" y="3473941"/>
              <a:ext cx="973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Instruction</a:t>
              </a: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Memory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DCD330C6-A3CC-7CD4-6558-D4C7E9CFB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720" y="1111741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AD7CA3FA-3352-EF44-EA2A-07C6C12EC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033" y="4007341"/>
              <a:ext cx="395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PC</a:t>
              </a: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C8AB123F-01F3-7A1A-8275-92189FF09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720" y="425941"/>
              <a:ext cx="76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6ACF03A7-0919-2E4C-0E14-AE2DB2308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433" y="4159741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1F9776C9-011E-59FD-9D10-408C8A5B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120" y="1416541"/>
              <a:ext cx="268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93D4493-B584-C6F8-D9AE-3607B7778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320" y="3397741"/>
              <a:ext cx="14478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46655E28-5B69-2FC5-A4D7-683138426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433" y="4159741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679EBDD2-B37D-BC49-438B-DBDB80605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833" y="3931141"/>
              <a:ext cx="8524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80F3FD34-304F-47BB-E0BB-2564441E6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833" y="4464541"/>
              <a:ext cx="4714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9A700174-9BCD-52B3-7B90-AF8DA5303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2120" y="4540741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860CD49E-1E38-1FC4-71B6-581DAD1D4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833" y="3550141"/>
              <a:ext cx="8524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EC3C9CC6-5F9C-A9AF-E52D-332C405F7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3120" y="3778741"/>
              <a:ext cx="86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63DAB817-A1F3-DCBB-D5CA-98E29BCAE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5520" y="4388341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E50AE4C1-C79D-B179-1328-B91FEB8C9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7120" y="5531341"/>
              <a:ext cx="1930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A960CD39-A607-175D-5FB1-2F2205EEF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4720" y="4159741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DAEE602C-0FB0-7B8B-E53B-925880C56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120" y="4540741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Write Data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946F65E5-F9B5-8E29-8F19-43C789B62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120" y="3397741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 Addr 1</a:t>
              </a: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67AE3F95-F8D0-1956-F3F2-2F72CC503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120" y="3778741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 Addr 2</a:t>
              </a: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5518FB8A-18CD-426A-4AB0-C4C5FA85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120" y="4159741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Write Addr</a:t>
              </a: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56AF9A0B-35DD-236B-147D-06EBBC196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970" y="3626341"/>
              <a:ext cx="792163" cy="639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Register</a:t>
              </a: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E545E2D1-8572-891A-531C-76D515198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520" y="3550141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</a:t>
              </a:r>
            </a:p>
            <a:p>
              <a:pPr marL="0" marR="0" lvl="0" indent="0" algn="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Data 1</a:t>
              </a: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970B6EDF-00C3-B9E8-2BE2-1F84D5D81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8920" y="4235941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</a:t>
              </a:r>
            </a:p>
            <a:p>
              <a:pPr marL="0" marR="0" lvl="0" indent="0" algn="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Data 2</a:t>
              </a: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A406FF5-C274-9149-5B43-F81A1832C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1320" y="3473941"/>
              <a:ext cx="533400" cy="1295400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427 h 1099"/>
                <a:gd name="T4" fmla="*/ 111 w 388"/>
                <a:gd name="T5" fmla="*/ 553 h 1099"/>
                <a:gd name="T6" fmla="*/ 0 w 388"/>
                <a:gd name="T7" fmla="*/ 671 h 1099"/>
                <a:gd name="T8" fmla="*/ 0 w 388"/>
                <a:gd name="T9" fmla="*/ 1098 h 1099"/>
                <a:gd name="T10" fmla="*/ 387 w 388"/>
                <a:gd name="T11" fmla="*/ 790 h 1099"/>
                <a:gd name="T12" fmla="*/ 387 w 388"/>
                <a:gd name="T13" fmla="*/ 308 h 1099"/>
                <a:gd name="T14" fmla="*/ 0 w 388"/>
                <a:gd name="T15" fmla="*/ 0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999C9CD0-C273-6A60-EB29-57A67F62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920" y="4083541"/>
              <a:ext cx="504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ALU</a:t>
              </a:r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F76A05A1-176A-16E4-E3F5-255F4D85C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20" y="3092941"/>
              <a:ext cx="762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ovf</a:t>
              </a: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E480F8DB-BB2A-4927-143F-9FB1D468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720" y="3702541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zero</a:t>
              </a:r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28C06E8B-0C4F-377F-817F-B8ECA7ADD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120" y="4540741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5C3B178E-7F85-7BE3-3C36-EDAAF8439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1120" y="2788141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C58FE021-36B7-6923-A3CF-C40B770C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120" y="2788141"/>
              <a:ext cx="925513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RegWrite</a:t>
              </a:r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61DD6FE1-E8FF-621A-C892-49A2F896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3720" y="3321541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01BBDD6A-520C-D472-13D4-270E97EE6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28520" y="2026141"/>
              <a:ext cx="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252D0E34-981D-42D0-C443-C14B7C3B8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1720" y="4312141"/>
              <a:ext cx="0" cy="198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554F1ED2-E5E2-313D-2B51-CC7B0463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8120" y="3397741"/>
              <a:ext cx="14478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874DE2B0-AD6B-4260-9DF4-DB182A12B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5920" y="4159741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5146884A-D5A6-A250-2DA4-3B910BAE2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7120" y="3702541"/>
              <a:ext cx="40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BBCB4E9D-9A9A-1E6F-FB01-15A7CFDFD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520" y="4540741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55">
              <a:extLst>
                <a:ext uri="{FF2B5EF4-FFF2-40B4-BE49-F238E27FC236}">
                  <a16:creationId xmlns:a16="http://schemas.microsoft.com/office/drawing/2014/main" id="{36344415-AAC2-68D5-D297-768DA5C36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1920" y="3854941"/>
              <a:ext cx="7667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Memory</a:t>
              </a:r>
            </a:p>
          </p:txBody>
        </p:sp>
        <p:sp>
          <p:nvSpPr>
            <p:cNvPr id="58" name="Text Box 56">
              <a:extLst>
                <a:ext uri="{FF2B5EF4-FFF2-40B4-BE49-F238E27FC236}">
                  <a16:creationId xmlns:a16="http://schemas.microsoft.com/office/drawing/2014/main" id="{3D574D20-0050-54DC-3AD9-D7137D252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1920" y="3550141"/>
              <a:ext cx="7413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Address</a:t>
              </a:r>
            </a:p>
          </p:txBody>
        </p:sp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B4048315-36E2-EDE8-A4E9-4173F9E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1920" y="4388341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Write Data</a:t>
              </a:r>
            </a:p>
          </p:txBody>
        </p:sp>
        <p:sp>
          <p:nvSpPr>
            <p:cNvPr id="60" name="Text Box 58">
              <a:extLst>
                <a:ext uri="{FF2B5EF4-FFF2-40B4-BE49-F238E27FC236}">
                  <a16:creationId xmlns:a16="http://schemas.microsoft.com/office/drawing/2014/main" id="{6710CBAA-6F53-173B-56AD-262E4A7E8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7720" y="4007341"/>
              <a:ext cx="909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 Data</a:t>
              </a:r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19A50F96-BA49-C6F1-C97C-B00FE9B55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3920" y="2483341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1EAB4952-7C8B-4AB5-45CC-091BA8444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3320" y="2254741"/>
              <a:ext cx="925513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MemWrite</a:t>
              </a:r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1E7FCDAE-871D-E9DD-AC70-2C04805E0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720" y="1949941"/>
              <a:ext cx="925513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MemRead</a:t>
              </a:r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63950207-A415-9338-2A13-FF23A1AC2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3920" y="4845541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6AB759A1-3DF6-9002-975E-766AF31A5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720" y="6293341"/>
              <a:ext cx="571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Line 64">
              <a:extLst>
                <a:ext uri="{FF2B5EF4-FFF2-40B4-BE49-F238E27FC236}">
                  <a16:creationId xmlns:a16="http://schemas.microsoft.com/office/drawing/2014/main" id="{12CBA85C-E1B3-8490-3C11-902A0A9F0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4720" y="4997941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Line 65">
              <a:extLst>
                <a:ext uri="{FF2B5EF4-FFF2-40B4-BE49-F238E27FC236}">
                  <a16:creationId xmlns:a16="http://schemas.microsoft.com/office/drawing/2014/main" id="{1E66B70A-DD9D-01FE-9A3A-752966C10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1833" y="5378941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A25B94C3-229C-1273-FCE3-0129147B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233" y="4997941"/>
              <a:ext cx="609600" cy="838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B7F88DA0-EBC9-AE34-E41D-07F74FB24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033" y="5150341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Sign</a:t>
              </a: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Extend</a:t>
              </a:r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F413EDFF-E898-6BB0-F7DA-012296F2A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545" y="5378941"/>
              <a:ext cx="1563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BD939025-258F-76E3-1806-5D22970F8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033" y="5302741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2F3138E2-C35E-DFE4-25A0-AD179062F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8033" y="5302741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 Box 71">
              <a:extLst>
                <a:ext uri="{FF2B5EF4-FFF2-40B4-BE49-F238E27FC236}">
                  <a16:creationId xmlns:a16="http://schemas.microsoft.com/office/drawing/2014/main" id="{BF577845-61A9-9669-AF67-FFC6EF969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033" y="5378941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74" name="Text Box 72">
              <a:extLst>
                <a:ext uri="{FF2B5EF4-FFF2-40B4-BE49-F238E27FC236}">
                  <a16:creationId xmlns:a16="http://schemas.microsoft.com/office/drawing/2014/main" id="{38297401-C881-851E-5490-CCCBF1B6F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920" y="5378941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32</a:t>
              </a:r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7D55EAC6-5ECF-4B85-7F46-66CBD325F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4720" y="4388341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6322269A-E430-80D9-95C1-CD185B398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2120" y="4540741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2CF96209-17E7-CE9E-C026-8BC86E2EB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1720" y="4769341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Line 76">
              <a:extLst>
                <a:ext uri="{FF2B5EF4-FFF2-40B4-BE49-F238E27FC236}">
                  <a16:creationId xmlns:a16="http://schemas.microsoft.com/office/drawing/2014/main" id="{E5E536A3-8F48-320B-F02B-50A4DE928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720" y="4693141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AutoShape 77">
              <a:extLst>
                <a:ext uri="{FF2B5EF4-FFF2-40B4-BE49-F238E27FC236}">
                  <a16:creationId xmlns:a16="http://schemas.microsoft.com/office/drawing/2014/main" id="{804FF91B-1040-D282-60DA-D3E2F233AD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562120" y="4235941"/>
              <a:ext cx="685800" cy="2286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Line 78">
              <a:extLst>
                <a:ext uri="{FF2B5EF4-FFF2-40B4-BE49-F238E27FC236}">
                  <a16:creationId xmlns:a16="http://schemas.microsoft.com/office/drawing/2014/main" id="{637F73AE-9E73-F9BD-57B0-FCE1DC66C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9320" y="4312141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AutoShape 79">
              <a:extLst>
                <a:ext uri="{FF2B5EF4-FFF2-40B4-BE49-F238E27FC236}">
                  <a16:creationId xmlns:a16="http://schemas.microsoft.com/office/drawing/2014/main" id="{462DABCD-ECF7-D61A-7288-3EC0709304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272820" y="4426441"/>
              <a:ext cx="762000" cy="2286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4FC1BC15-1712-69D8-4ACB-C6388215B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120" y="4540741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A748A4D0-7252-2825-D733-573E4692D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720" y="4693141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4153AAA0-E7C8-E578-437A-D5D17F4CD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6920" y="2330941"/>
              <a:ext cx="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F5392A79-30E1-0B5F-22BF-AE4D22191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920" y="2102341"/>
              <a:ext cx="925513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MemtoReg</a:t>
              </a:r>
            </a:p>
          </p:txBody>
        </p:sp>
        <p:sp>
          <p:nvSpPr>
            <p:cNvPr id="86" name="Rectangle 84">
              <a:extLst>
                <a:ext uri="{FF2B5EF4-FFF2-40B4-BE49-F238E27FC236}">
                  <a16:creationId xmlns:a16="http://schemas.microsoft.com/office/drawing/2014/main" id="{3F117C4F-4C88-0311-1E0A-FF5583822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520" y="2407141"/>
              <a:ext cx="6858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ALUSrc</a:t>
              </a:r>
            </a:p>
          </p:txBody>
        </p:sp>
        <p:sp>
          <p:nvSpPr>
            <p:cNvPr id="87" name="Oval 85">
              <a:extLst>
                <a:ext uri="{FF2B5EF4-FFF2-40B4-BE49-F238E27FC236}">
                  <a16:creationId xmlns:a16="http://schemas.microsoft.com/office/drawing/2014/main" id="{66C81764-A078-353D-FCFC-D041F3C22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0320" y="1416541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6">
              <a:extLst>
                <a:ext uri="{FF2B5EF4-FFF2-40B4-BE49-F238E27FC236}">
                  <a16:creationId xmlns:a16="http://schemas.microsoft.com/office/drawing/2014/main" id="{E714FC15-C90E-AAB5-5270-BCDEECF05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0320" y="1416541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04875" rtl="0" eaLnBrk="0" fontAlgn="auto" latinLnBrk="0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Shift</a:t>
              </a:r>
            </a:p>
            <a:p>
              <a:pPr marL="0" marR="0" lvl="0" indent="0" algn="ctr" defTabSz="904875" rtl="0" eaLnBrk="0" fontAlgn="auto" latinLnBrk="0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left 2</a:t>
              </a:r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443EBE34-2870-5A8B-6C26-37695A6FD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1720" y="1721341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88">
              <a:extLst>
                <a:ext uri="{FF2B5EF4-FFF2-40B4-BE49-F238E27FC236}">
                  <a16:creationId xmlns:a16="http://schemas.microsoft.com/office/drawing/2014/main" id="{5AEB1BBB-9ECA-47F9-1315-23853D9E1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9720" y="1264141"/>
              <a:ext cx="1690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90">
              <a:extLst>
                <a:ext uri="{FF2B5EF4-FFF2-40B4-BE49-F238E27FC236}">
                  <a16:creationId xmlns:a16="http://schemas.microsoft.com/office/drawing/2014/main" id="{F283EADA-D54E-F89A-EBD2-48C6862A8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120" y="1325101"/>
              <a:ext cx="63500" cy="9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D2440CE9-D806-E1C0-EE41-ED373B0B3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76120" y="1416541"/>
              <a:ext cx="63500" cy="9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0860C00D-F786-820E-2670-268FAA125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6120" y="959341"/>
              <a:ext cx="0" cy="3657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A8C2DA60-EF9F-138D-A71D-A1A007B63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6120" y="1507981"/>
              <a:ext cx="0" cy="3657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4714FD87-E61E-16D8-9063-50D456AA6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6120" y="1599421"/>
              <a:ext cx="38100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23C2F54F-9DA6-C7CE-0063-BFBF35200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7120" y="1233661"/>
              <a:ext cx="0" cy="3657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3BFF1B03-75CF-E835-DBF7-46F0D7E89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120" y="959341"/>
              <a:ext cx="38100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 Box 97">
              <a:extLst>
                <a:ext uri="{FF2B5EF4-FFF2-40B4-BE49-F238E27FC236}">
                  <a16:creationId xmlns:a16="http://schemas.microsoft.com/office/drawing/2014/main" id="{4A20DE3F-A9AB-A327-9208-C976FE05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6120" y="1264141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</a:t>
              </a:r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33F930C8-A359-EB5D-996C-017A3227B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3233" y="1721341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99">
              <a:extLst>
                <a:ext uri="{FF2B5EF4-FFF2-40B4-BE49-F238E27FC236}">
                  <a16:creationId xmlns:a16="http://schemas.microsoft.com/office/drawing/2014/main" id="{13AAB4FB-B214-C5B7-D000-C1B4DEF7F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7120" y="1416541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100">
              <a:extLst>
                <a:ext uri="{FF2B5EF4-FFF2-40B4-BE49-F238E27FC236}">
                  <a16:creationId xmlns:a16="http://schemas.microsoft.com/office/drawing/2014/main" id="{A61E5E03-CC4E-B22A-25A6-0C6FEAB3C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320" y="883141"/>
              <a:ext cx="0" cy="3276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utoShape 101">
              <a:extLst>
                <a:ext uri="{FF2B5EF4-FFF2-40B4-BE49-F238E27FC236}">
                  <a16:creationId xmlns:a16="http://schemas.microsoft.com/office/drawing/2014/main" id="{02A0931E-73B0-97C6-CC56-1FF9108188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580920" y="1035541"/>
              <a:ext cx="838200" cy="2286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102">
              <a:extLst>
                <a:ext uri="{FF2B5EF4-FFF2-40B4-BE49-F238E27FC236}">
                  <a16:creationId xmlns:a16="http://schemas.microsoft.com/office/drawing/2014/main" id="{57C19F25-6E16-16AA-D794-00FB4C01C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1720" y="883141"/>
              <a:ext cx="15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BEA4F4E1-F26B-40D3-E125-384C13426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1720" y="883141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75AC82CE-97B0-07A5-6651-41B9F6A11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4320" y="1187941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D112A60F-A57A-F33F-A9ED-2F6EB6669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8120" y="1416541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106">
              <a:extLst>
                <a:ext uri="{FF2B5EF4-FFF2-40B4-BE49-F238E27FC236}">
                  <a16:creationId xmlns:a16="http://schemas.microsoft.com/office/drawing/2014/main" id="{221FDCC6-E34B-F48A-BC1B-84D807E8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8120" y="1568941"/>
              <a:ext cx="6858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PCSrc</a:t>
              </a:r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A57567D4-6558-4CE8-C913-BEAB6885E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520" y="4540741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utoShape 108">
              <a:extLst>
                <a:ext uri="{FF2B5EF4-FFF2-40B4-BE49-F238E27FC236}">
                  <a16:creationId xmlns:a16="http://schemas.microsoft.com/office/drawing/2014/main" id="{BFAB947F-EA3B-BC4E-A3C3-E6F79FA911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113820" y="4197841"/>
              <a:ext cx="609600" cy="2286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60938E55-AC75-AC3C-A787-B461B2CE7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920" y="4312141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40107899-4E76-6380-3448-7CC399DC8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633" y="3931141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111">
              <a:extLst>
                <a:ext uri="{FF2B5EF4-FFF2-40B4-BE49-F238E27FC236}">
                  <a16:creationId xmlns:a16="http://schemas.microsoft.com/office/drawing/2014/main" id="{4A37245E-58BE-B972-7F06-CAE43992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633" y="4159741"/>
              <a:ext cx="166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112">
              <a:extLst>
                <a:ext uri="{FF2B5EF4-FFF2-40B4-BE49-F238E27FC236}">
                  <a16:creationId xmlns:a16="http://schemas.microsoft.com/office/drawing/2014/main" id="{26BF2BC9-8098-6DB2-EA85-94D4C4410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520" y="2788141"/>
              <a:ext cx="0" cy="1295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13">
              <a:extLst>
                <a:ext uri="{FF2B5EF4-FFF2-40B4-BE49-F238E27FC236}">
                  <a16:creationId xmlns:a16="http://schemas.microsoft.com/office/drawing/2014/main" id="{903951E2-403B-6C2F-1317-BA07D2D2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120" y="2940541"/>
              <a:ext cx="6858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RegDst</a:t>
              </a:r>
            </a:p>
          </p:txBody>
        </p:sp>
        <p:sp>
          <p:nvSpPr>
            <p:cNvPr id="116" name="Oval 114">
              <a:extLst>
                <a:ext uri="{FF2B5EF4-FFF2-40B4-BE49-F238E27FC236}">
                  <a16:creationId xmlns:a16="http://schemas.microsoft.com/office/drawing/2014/main" id="{0FE5B51E-409B-736B-4C51-FAE676710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20" y="5074141"/>
              <a:ext cx="6096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15">
              <a:extLst>
                <a:ext uri="{FF2B5EF4-FFF2-40B4-BE49-F238E27FC236}">
                  <a16:creationId xmlns:a16="http://schemas.microsoft.com/office/drawing/2014/main" id="{0D6F3F24-CD2F-6080-A34C-81EFAEF84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520" y="5226541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ALU</a:t>
              </a: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</a:t>
              </a:r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B0759299-1E90-9895-2624-0C2250A12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720" y="5988541"/>
              <a:ext cx="1905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2E0E2F4B-A7DB-7F18-E9A5-63F281DA1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8433" y="5302741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18">
              <a:extLst>
                <a:ext uri="{FF2B5EF4-FFF2-40B4-BE49-F238E27FC236}">
                  <a16:creationId xmlns:a16="http://schemas.microsoft.com/office/drawing/2014/main" id="{1F305F2B-A58D-E159-8E43-4842730D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0720" y="4007341"/>
              <a:ext cx="1524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1" name="Rectangle 119">
              <a:extLst>
                <a:ext uri="{FF2B5EF4-FFF2-40B4-BE49-F238E27FC236}">
                  <a16:creationId xmlns:a16="http://schemas.microsoft.com/office/drawing/2014/main" id="{8FB28EC0-899B-C297-A293-8BF596C5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0320" y="4616941"/>
              <a:ext cx="1524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2" name="Rectangle 120">
              <a:extLst>
                <a:ext uri="{FF2B5EF4-FFF2-40B4-BE49-F238E27FC236}">
                  <a16:creationId xmlns:a16="http://schemas.microsoft.com/office/drawing/2014/main" id="{CACF707B-FA69-AC5C-EB31-F19F369CA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320" y="4312141"/>
              <a:ext cx="1524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3" name="Rectangle 121">
              <a:extLst>
                <a:ext uri="{FF2B5EF4-FFF2-40B4-BE49-F238E27FC236}">
                  <a16:creationId xmlns:a16="http://schemas.microsoft.com/office/drawing/2014/main" id="{C24D5AA0-34D4-1C68-2F83-DE44ECB43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320" y="4007341"/>
              <a:ext cx="1524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24" name="Rectangle 122">
              <a:extLst>
                <a:ext uri="{FF2B5EF4-FFF2-40B4-BE49-F238E27FC236}">
                  <a16:creationId xmlns:a16="http://schemas.microsoft.com/office/drawing/2014/main" id="{766A14FC-B267-AD44-F902-26457DF6D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0320" y="4235941"/>
              <a:ext cx="1524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25" name="Rectangle 123">
              <a:extLst>
                <a:ext uri="{FF2B5EF4-FFF2-40B4-BE49-F238E27FC236}">
                  <a16:creationId xmlns:a16="http://schemas.microsoft.com/office/drawing/2014/main" id="{D18AE119-9215-9AA4-AA43-B49E03B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0720" y="4388341"/>
              <a:ext cx="1524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26" name="Rectangle 124">
              <a:extLst>
                <a:ext uri="{FF2B5EF4-FFF2-40B4-BE49-F238E27FC236}">
                  <a16:creationId xmlns:a16="http://schemas.microsoft.com/office/drawing/2014/main" id="{EA1462D4-D131-6299-7BEA-D24365DB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720" y="806941"/>
              <a:ext cx="1524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27" name="Rectangle 125">
              <a:extLst>
                <a:ext uri="{FF2B5EF4-FFF2-40B4-BE49-F238E27FC236}">
                  <a16:creationId xmlns:a16="http://schemas.microsoft.com/office/drawing/2014/main" id="{B00385B2-DC03-86A3-460E-522A138EC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720" y="1264141"/>
              <a:ext cx="1524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8" name="Rectangle 126">
              <a:extLst>
                <a:ext uri="{FF2B5EF4-FFF2-40B4-BE49-F238E27FC236}">
                  <a16:creationId xmlns:a16="http://schemas.microsoft.com/office/drawing/2014/main" id="{0B1641DE-8556-AC3D-217C-C2BB6C358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720" y="1721341"/>
              <a:ext cx="6858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ALUOp</a:t>
              </a:r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F55D7E23-84DF-4090-DE5C-00D0A36AF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120" y="5836141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28">
              <a:extLst>
                <a:ext uri="{FF2B5EF4-FFF2-40B4-BE49-F238E27FC236}">
                  <a16:creationId xmlns:a16="http://schemas.microsoft.com/office/drawing/2014/main" id="{59BB2B56-B12E-EAF3-8E5D-5EF7B1C1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520" y="5683741"/>
              <a:ext cx="7620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Instr[5-0]</a:t>
              </a:r>
            </a:p>
          </p:txBody>
        </p:sp>
        <p:sp>
          <p:nvSpPr>
            <p:cNvPr id="131" name="Rectangle 129">
              <a:extLst>
                <a:ext uri="{FF2B5EF4-FFF2-40B4-BE49-F238E27FC236}">
                  <a16:creationId xmlns:a16="http://schemas.microsoft.com/office/drawing/2014/main" id="{3FF0180E-62A1-CCA7-81F3-C50F1773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120" y="5150341"/>
              <a:ext cx="8382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Instr[15-0]</a:t>
              </a:r>
            </a:p>
          </p:txBody>
        </p:sp>
        <p:sp>
          <p:nvSpPr>
            <p:cNvPr id="132" name="Rectangle 130">
              <a:extLst>
                <a:ext uri="{FF2B5EF4-FFF2-40B4-BE49-F238E27FC236}">
                  <a16:creationId xmlns:a16="http://schemas.microsoft.com/office/drawing/2014/main" id="{A7331E89-D518-BF17-8AD2-38D55350C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833" y="3321541"/>
              <a:ext cx="8382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Instr[25-21]</a:t>
              </a:r>
            </a:p>
          </p:txBody>
        </p:sp>
        <p:sp>
          <p:nvSpPr>
            <p:cNvPr id="133" name="Rectangle 131">
              <a:extLst>
                <a:ext uri="{FF2B5EF4-FFF2-40B4-BE49-F238E27FC236}">
                  <a16:creationId xmlns:a16="http://schemas.microsoft.com/office/drawing/2014/main" id="{B87235EF-DCE8-0D20-B8E4-E639E90FC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833" y="3702541"/>
              <a:ext cx="8382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Instr[20-16]</a:t>
              </a:r>
            </a:p>
          </p:txBody>
        </p:sp>
        <p:sp>
          <p:nvSpPr>
            <p:cNvPr id="134" name="Text Box 132">
              <a:extLst>
                <a:ext uri="{FF2B5EF4-FFF2-40B4-BE49-F238E27FC236}">
                  <a16:creationId xmlns:a16="http://schemas.microsoft.com/office/drawing/2014/main" id="{DAA054C9-4293-15E5-8EB4-C7EC8354E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633" y="4464541"/>
              <a:ext cx="701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Instr[15  -11]</a:t>
              </a:r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7F119A20-6967-C848-390C-FBE4517C1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720" y="425941"/>
              <a:ext cx="0" cy="3733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A9973993-EE94-E43E-035B-8AC15EC78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8720" y="425941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53C39D27-9EF0-C7F6-9DE4-B80F57809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1720" y="4769341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Oval 136">
              <a:extLst>
                <a:ext uri="{FF2B5EF4-FFF2-40B4-BE49-F238E27FC236}">
                  <a16:creationId xmlns:a16="http://schemas.microsoft.com/office/drawing/2014/main" id="{A68DED59-65F4-3337-49E2-B82AB4496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920" y="1645141"/>
              <a:ext cx="762000" cy="1219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 137">
              <a:extLst>
                <a:ext uri="{FF2B5EF4-FFF2-40B4-BE49-F238E27FC236}">
                  <a16:creationId xmlns:a16="http://schemas.microsoft.com/office/drawing/2014/main" id="{8F707893-3B80-DA03-97CA-C3AE8E327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320" y="2102341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</a:t>
              </a: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</p:txBody>
        </p:sp>
        <p:sp>
          <p:nvSpPr>
            <p:cNvPr id="140" name="Line 138">
              <a:extLst>
                <a:ext uri="{FF2B5EF4-FFF2-40B4-BE49-F238E27FC236}">
                  <a16:creationId xmlns:a16="http://schemas.microsoft.com/office/drawing/2014/main" id="{A4D15D52-3E15-CFBF-F11A-4223DD616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120" y="730741"/>
              <a:ext cx="0" cy="3429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681378DB-5787-8EA6-E417-8B42A449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120" y="2330941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ectangle 140">
              <a:extLst>
                <a:ext uri="{FF2B5EF4-FFF2-40B4-BE49-F238E27FC236}">
                  <a16:creationId xmlns:a16="http://schemas.microsoft.com/office/drawing/2014/main" id="{82FE36CB-D56D-43CE-5B9A-817448122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720" y="2026141"/>
              <a:ext cx="8382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Instr[31-26]</a:t>
              </a:r>
            </a:p>
          </p:txBody>
        </p:sp>
        <p:sp>
          <p:nvSpPr>
            <p:cNvPr id="143" name="AutoShape 141">
              <a:extLst>
                <a:ext uri="{FF2B5EF4-FFF2-40B4-BE49-F238E27FC236}">
                  <a16:creationId xmlns:a16="http://schemas.microsoft.com/office/drawing/2014/main" id="{7D8F1BF4-0EEF-9C1A-730F-7C2BF7E9E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920" y="1797541"/>
              <a:ext cx="3048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C2A421B8-9AC4-5875-4202-F612B985F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720" y="1949941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700E0983-A812-0EC3-A0F1-8CD4C9C96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8520" y="2026141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F8829A09-C55D-C4E2-A93A-596FA20C1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920" y="2026141"/>
              <a:ext cx="2438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5">
              <a:extLst>
                <a:ext uri="{FF2B5EF4-FFF2-40B4-BE49-F238E27FC236}">
                  <a16:creationId xmlns:a16="http://schemas.microsoft.com/office/drawing/2014/main" id="{D99472A3-784C-0B5A-070C-52544435A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120" y="1797541"/>
              <a:ext cx="6858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Branch</a:t>
              </a:r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7E5411F0-F53C-2808-E403-0338A320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920" y="2178541"/>
              <a:ext cx="518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B49EEF77-E3C8-E809-64CD-5D9325C86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3920" y="5150341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Line 148">
              <a:extLst>
                <a:ext uri="{FF2B5EF4-FFF2-40B4-BE49-F238E27FC236}">
                  <a16:creationId xmlns:a16="http://schemas.microsoft.com/office/drawing/2014/main" id="{1A500A03-1ACC-AA2F-94B7-A27EBF0C2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5520" y="2178541"/>
              <a:ext cx="0" cy="297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Line 149">
              <a:extLst>
                <a:ext uri="{FF2B5EF4-FFF2-40B4-BE49-F238E27FC236}">
                  <a16:creationId xmlns:a16="http://schemas.microsoft.com/office/drawing/2014/main" id="{38FC1226-8DD6-233B-2945-F686016F2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920" y="2330941"/>
              <a:ext cx="495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Line 150">
              <a:extLst>
                <a:ext uri="{FF2B5EF4-FFF2-40B4-BE49-F238E27FC236}">
                  <a16:creationId xmlns:a16="http://schemas.microsoft.com/office/drawing/2014/main" id="{83EC9432-EDF5-E768-2FBF-E8BBB4768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920" y="2483341"/>
              <a:ext cx="381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Line 151">
              <a:extLst>
                <a:ext uri="{FF2B5EF4-FFF2-40B4-BE49-F238E27FC236}">
                  <a16:creationId xmlns:a16="http://schemas.microsoft.com/office/drawing/2014/main" id="{1FC99C48-C8A6-1608-39DA-DEA38A64A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520" y="2788141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D4C9C7E8-0D93-B59E-BE1E-4743B3A9C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720" y="2635741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EF33B1C0-1F24-111F-368E-D57BAC6A7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6520" y="2635741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05D0FB71-4C9A-C960-F83D-896A33642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920" y="6140941"/>
              <a:ext cx="3505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40CB5B28-2546-192E-00F5-0C6332B7E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920" y="1949941"/>
              <a:ext cx="0" cy="419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55D1B1B5-53E4-29FD-B456-154F6007A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920" y="1949941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52009FE6-2D6A-24BD-C294-03C7FB918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720" y="5378941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76B9E1B1-B9A8-8942-8550-6FC7A1FB5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720" y="5302741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DE5A8A48-4C47-1486-98C4-C0226338C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2320" y="1873741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Line 160">
              <a:extLst>
                <a:ext uri="{FF2B5EF4-FFF2-40B4-BE49-F238E27FC236}">
                  <a16:creationId xmlns:a16="http://schemas.microsoft.com/office/drawing/2014/main" id="{5EF70BDA-4877-1250-682C-368CE7C9B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2320" y="1873741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Line 161">
              <a:extLst>
                <a:ext uri="{FF2B5EF4-FFF2-40B4-BE49-F238E27FC236}">
                  <a16:creationId xmlns:a16="http://schemas.microsoft.com/office/drawing/2014/main" id="{17DFFE5A-1EEA-5A20-D95B-B208C3CB1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720" y="1264141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Line 162">
              <a:extLst>
                <a:ext uri="{FF2B5EF4-FFF2-40B4-BE49-F238E27FC236}">
                  <a16:creationId xmlns:a16="http://schemas.microsoft.com/office/drawing/2014/main" id="{96A2DAB7-916A-6695-3753-8B0E120A8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3120" y="4388341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Line 163">
              <a:extLst>
                <a:ext uri="{FF2B5EF4-FFF2-40B4-BE49-F238E27FC236}">
                  <a16:creationId xmlns:a16="http://schemas.microsoft.com/office/drawing/2014/main" id="{527D502C-0290-951B-559E-04A3A74CF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7120" y="3702541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2325A519-0B39-BCC4-7744-B68754223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7120" y="4159741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FC5E02E9-19B9-A563-5C46-28E3BF817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1720" y="1721341"/>
              <a:ext cx="0" cy="304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FF5F0069-C7BA-24C7-BD00-3FC0BD103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120" y="4159741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AutoShape 167">
              <a:extLst>
                <a:ext uri="{FF2B5EF4-FFF2-40B4-BE49-F238E27FC236}">
                  <a16:creationId xmlns:a16="http://schemas.microsoft.com/office/drawing/2014/main" id="{639179D1-00C0-D326-8B9A-D54D036C16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90520" y="806941"/>
              <a:ext cx="838200" cy="2286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7D2B129F-7AAF-BE44-F5BE-02E066310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3920" y="959341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69">
              <a:extLst>
                <a:ext uri="{FF2B5EF4-FFF2-40B4-BE49-F238E27FC236}">
                  <a16:creationId xmlns:a16="http://schemas.microsoft.com/office/drawing/2014/main" id="{C1878B43-BB6C-E0C8-96ED-790B57960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520" y="502141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170">
              <a:extLst>
                <a:ext uri="{FF2B5EF4-FFF2-40B4-BE49-F238E27FC236}">
                  <a16:creationId xmlns:a16="http://schemas.microsoft.com/office/drawing/2014/main" id="{42D357D0-502B-AB7F-65D8-3A8ABE25D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520" y="578341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04875" rtl="0" eaLnBrk="0" fontAlgn="auto" latinLnBrk="0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Shift</a:t>
              </a:r>
            </a:p>
            <a:p>
              <a:pPr marL="0" marR="0" lvl="0" indent="0" algn="ctr" defTabSz="904875" rtl="0" eaLnBrk="0" fontAlgn="auto" latinLnBrk="0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left 2</a:t>
              </a:r>
            </a:p>
          </p:txBody>
        </p:sp>
        <p:sp>
          <p:nvSpPr>
            <p:cNvPr id="173" name="Line 171">
              <a:extLst>
                <a:ext uri="{FF2B5EF4-FFF2-40B4-BE49-F238E27FC236}">
                  <a16:creationId xmlns:a16="http://schemas.microsoft.com/office/drawing/2014/main" id="{11706BC2-B844-23ED-D064-E1EC29C4C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520" y="654541"/>
              <a:ext cx="3733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 172">
              <a:extLst>
                <a:ext uri="{FF2B5EF4-FFF2-40B4-BE49-F238E27FC236}">
                  <a16:creationId xmlns:a16="http://schemas.microsoft.com/office/drawing/2014/main" id="{18A304E3-2287-651D-D189-E8FBDB098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5320" y="1035541"/>
              <a:ext cx="1524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C5734275-151E-3210-2AE0-A669508A3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5320" y="502141"/>
              <a:ext cx="1524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Line 174">
              <a:extLst>
                <a:ext uri="{FF2B5EF4-FFF2-40B4-BE49-F238E27FC236}">
                  <a16:creationId xmlns:a16="http://schemas.microsoft.com/office/drawing/2014/main" id="{0D4C037C-B6AE-581F-41FB-CED6055BA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3120" y="44941"/>
              <a:ext cx="2438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Line 175">
              <a:extLst>
                <a:ext uri="{FF2B5EF4-FFF2-40B4-BE49-F238E27FC236}">
                  <a16:creationId xmlns:a16="http://schemas.microsoft.com/office/drawing/2014/main" id="{CB4A2C76-8640-4CB7-9AB5-46B5C5692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71520" y="44941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5A46EAE5-1303-0B02-1292-948A74557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720" y="1873741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Line 177">
              <a:extLst>
                <a:ext uri="{FF2B5EF4-FFF2-40B4-BE49-F238E27FC236}">
                  <a16:creationId xmlns:a16="http://schemas.microsoft.com/office/drawing/2014/main" id="{07F65226-17BA-87A5-6CD2-0A1F7DFB5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3120" y="44941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8">
              <a:extLst>
                <a:ext uri="{FF2B5EF4-FFF2-40B4-BE49-F238E27FC236}">
                  <a16:creationId xmlns:a16="http://schemas.microsoft.com/office/drawing/2014/main" id="{F333A879-0ECD-F840-88E6-7AC53E830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9720" y="1645141"/>
              <a:ext cx="6858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Jump</a:t>
              </a:r>
            </a:p>
          </p:txBody>
        </p:sp>
        <p:sp>
          <p:nvSpPr>
            <p:cNvPr id="181" name="Line 179">
              <a:extLst>
                <a:ext uri="{FF2B5EF4-FFF2-40B4-BE49-F238E27FC236}">
                  <a16:creationId xmlns:a16="http://schemas.microsoft.com/office/drawing/2014/main" id="{DC6F8A5D-89B2-5F9E-D8B9-53CF8CD4A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9720" y="654541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47F9B154-E15C-B49D-F558-CBB4D94DA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120" y="730741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Text Box 181">
              <a:extLst>
                <a:ext uri="{FF2B5EF4-FFF2-40B4-BE49-F238E27FC236}">
                  <a16:creationId xmlns:a16="http://schemas.microsoft.com/office/drawing/2014/main" id="{05C2ADCE-543D-1B94-B7B7-913D9399B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320" y="654541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32</a:t>
              </a:r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B5425527-62F0-00A1-4058-5A3417535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720" y="654541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Line 183">
              <a:extLst>
                <a:ext uri="{FF2B5EF4-FFF2-40B4-BE49-F238E27FC236}">
                  <a16:creationId xmlns:a16="http://schemas.microsoft.com/office/drawing/2014/main" id="{D5206182-42EA-2626-49E9-63806ADA1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8320" y="578341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4">
              <a:extLst>
                <a:ext uri="{FF2B5EF4-FFF2-40B4-BE49-F238E27FC236}">
                  <a16:creationId xmlns:a16="http://schemas.microsoft.com/office/drawing/2014/main" id="{C9A77E18-6AC4-9F0A-EE0D-AC46BB0FA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320" y="425941"/>
              <a:ext cx="8382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Instr[25-0]</a:t>
              </a:r>
            </a:p>
          </p:txBody>
        </p:sp>
        <p:sp>
          <p:nvSpPr>
            <p:cNvPr id="187" name="Text Box 185">
              <a:extLst>
                <a:ext uri="{FF2B5EF4-FFF2-40B4-BE49-F238E27FC236}">
                  <a16:creationId xmlns:a16="http://schemas.microsoft.com/office/drawing/2014/main" id="{ED99EFA9-6ECD-78C3-6799-F62D3C3FB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9520" y="730741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26</a:t>
              </a:r>
            </a:p>
          </p:txBody>
        </p:sp>
        <p:sp>
          <p:nvSpPr>
            <p:cNvPr id="188" name="Rectangle 186">
              <a:extLst>
                <a:ext uri="{FF2B5EF4-FFF2-40B4-BE49-F238E27FC236}">
                  <a16:creationId xmlns:a16="http://schemas.microsoft.com/office/drawing/2014/main" id="{20368C8D-FC6C-C386-6C72-1DC245EBD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720" y="883141"/>
              <a:ext cx="838200" cy="32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52438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4875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357313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09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PC+4[31-28]</a:t>
              </a:r>
            </a:p>
          </p:txBody>
        </p:sp>
        <p:sp>
          <p:nvSpPr>
            <p:cNvPr id="189" name="Line 188">
              <a:extLst>
                <a:ext uri="{FF2B5EF4-FFF2-40B4-BE49-F238E27FC236}">
                  <a16:creationId xmlns:a16="http://schemas.microsoft.com/office/drawing/2014/main" id="{4AF3D312-D786-986E-4BCB-1CC2F63D6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120" y="578341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Text Box 189">
              <a:extLst>
                <a:ext uri="{FF2B5EF4-FFF2-40B4-BE49-F238E27FC236}">
                  <a16:creationId xmlns:a16="http://schemas.microsoft.com/office/drawing/2014/main" id="{0FFF257F-743D-E1F4-3CC9-41521C5AB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920" y="654541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ADC8F0EF-8C32-7434-9FFA-525782DA4B8E}"/>
              </a:ext>
            </a:extLst>
          </p:cNvPr>
          <p:cNvSpPr txBox="1"/>
          <p:nvPr/>
        </p:nvSpPr>
        <p:spPr>
          <a:xfrm>
            <a:off x="9845426" y="226646"/>
            <a:ext cx="2057936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Single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Cycle Datapath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707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F9513-D34E-09C9-B147-59AEDE489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4DF66280-AA0D-3635-90B6-8CC4967A9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36208"/>
              </p:ext>
            </p:extLst>
          </p:nvPr>
        </p:nvGraphicFramePr>
        <p:xfrm>
          <a:off x="245995" y="2169570"/>
          <a:ext cx="2697481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924129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$1, 0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$3, $2,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16670"/>
                  </a:ext>
                </a:extLst>
              </a:tr>
            </a:tbl>
          </a:graphicData>
        </a:graphic>
      </p:graphicFrame>
      <p:sp>
        <p:nvSpPr>
          <p:cNvPr id="3" name="Line 4">
            <a:extLst>
              <a:ext uri="{FF2B5EF4-FFF2-40B4-BE49-F238E27FC236}">
                <a16:creationId xmlns:a16="http://schemas.microsoft.com/office/drawing/2014/main" id="{564F693D-005E-6F0C-F3DE-9F81600B4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1413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0F38B660-32D4-F8D2-6269-DC1DF1F07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1413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197AAE7-3D86-9A7C-4D0F-349379011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521757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35D0266-D23B-D596-78E7-310B2F4D0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E79D614-1C2D-8B79-7D9B-5F7612616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620817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094353F3-8B3E-A1F0-8666-51927D4E6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521757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BA8B859E-0D64-B0F7-D426-EDF9192C5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116" y="521757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7FF84EB-AACD-8804-366F-3E23202003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4116" y="376977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602A042-515E-EA93-43D9-FFB6DA169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3769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42BFB4-B9BD-FD8F-E615-57DE2FB99C7F}"/>
              </a:ext>
            </a:extLst>
          </p:cNvPr>
          <p:cNvGrpSpPr>
            <a:grpSpLocks/>
          </p:cNvGrpSpPr>
          <p:nvPr/>
        </p:nvGrpSpPr>
        <p:grpSpPr bwMode="auto">
          <a:xfrm>
            <a:off x="4533516" y="1864770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6CB86692-3673-644D-1808-177020858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016156DF-BF6F-3DDD-ADF8-DFB448988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2A7074C7-C3C3-D721-0C1F-5193A576B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EE8DD82-5426-A90D-2833-E36C647EC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038338CC-6100-0829-A995-221F210B2D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E19BBA4-DA8E-5AE4-AFF1-5E73F6C9A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A2002E11-9A05-3930-194F-19479A765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6B003FE-C73C-A501-8851-D02A28277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EC64A-A7FF-DDA4-6747-D53B562A1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716" y="3236370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9175BCF1-FB84-625B-80DD-13CEB329A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3F44A345-2416-EE51-E2D5-74DE9779C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D34A3D1-CFD6-136A-0A46-C897C19B1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26267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C5AA9C47-3C2B-E7FE-48CC-48D05355B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516" y="338877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F8C22045-2B9E-ACFD-5395-C6DAA0FE8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681" y="2909345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66AFEA7F-26A3-7899-A58D-6B105611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516" y="21695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B51DF034-86FF-1299-F812-03680E3C16A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30191" y="344909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E1F72CA0-0DE9-B691-5096-DE001BFA3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D980EFF0-82A0-12E6-FDD3-5285CD07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16" y="247437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578BDF6-3E57-06DC-41DE-2408C9306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117897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0BCE4A74-A1BC-8911-AF9F-77152B26208E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95316" y="1102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BA1392C-21F6-5A91-B7B6-C52C5E2CF4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116" y="1178970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6EDBE1D4-223B-1F26-6E7B-182C54502E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516" y="102657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BD71664A-BA00-1079-52CF-C1E109AB0A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516" y="636057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4C636-14B3-34E8-103C-B2B3D1F07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5637C315-FE8A-E040-BE31-301961E09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1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8CEF8E79-A10F-574E-FBEF-23F382A47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388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858A20EE-38F9-BE56-8BD0-D3E770F5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998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2B72DCC7-A5E8-00B4-48F5-1BF05B5C0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2855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78F6E6E7-13EF-9FE6-B590-64E81FA83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236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28825429-E4F2-5385-E9A5-C2D23898C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617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78A86855-A8B5-56AE-1811-A4F051A28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816" y="2563270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78FF7C16-2315-52C1-3E0A-7E2316533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0077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F2DCB6D3-7DF2-DBF1-6CC8-35D26069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6935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54E404B9-F7DD-CB33-424B-C3C4AD8C4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355CB907-269C-2202-D2E1-220591F3E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45920E40-A4A8-148A-992D-9BF7B8581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57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DF79C436-82C4-DBA9-44E4-75709DC3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DFB37B2E-5E59-DDCC-4A61-D13872A86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9478029B-9897-44BD-6542-FA0821F8F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DEFF01F4-C2C3-784B-0CAD-3385232F4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C7148634-6AA0-D98B-8785-EE4A514D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998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A501FCC5-8ACF-9EDE-6E48-1E32F63D7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C1FD6168-C737-F084-1F30-62052270C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71222409-02E2-04F1-097C-658B7CEBB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4D618076-CD2A-42E4-5937-248BCBE83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1CFA31E6-15B2-E150-1EB6-2C987CBF0117}"/>
              </a:ext>
            </a:extLst>
          </p:cNvPr>
          <p:cNvSpPr>
            <a:spLocks/>
          </p:cNvSpPr>
          <p:nvPr/>
        </p:nvSpPr>
        <p:spPr bwMode="auto">
          <a:xfrm>
            <a:off x="8953116" y="300777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2C590-952E-F83F-28FF-EB6AA9211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716" y="361737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4F9170A4-5214-36D3-72E7-88562C7EAFB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54616" y="3960270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C70D2771-6F0D-3BAD-B5AA-CA3EF544F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99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D0692488-B3D3-7C8C-A4D7-22DF4E451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392217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0D26F8F5-BC63-C687-D355-669F7CB65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32363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96A81C9E-7EAB-5B13-8FD3-293E9F277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56BB9559-D2E2-68F3-FC24-00D83182D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5B7D5A57-8BC4-544E-E750-380D762C0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D4FBE71A-C0CE-BB07-DE22-7D422A87481A}"/>
              </a:ext>
            </a:extLst>
          </p:cNvPr>
          <p:cNvGrpSpPr>
            <a:grpSpLocks/>
          </p:cNvGrpSpPr>
          <p:nvPr/>
        </p:nvGrpSpPr>
        <p:grpSpPr bwMode="auto">
          <a:xfrm>
            <a:off x="9181716" y="2093370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94F00D93-1754-9510-1857-9313BB7BD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B24566C2-E3F1-938F-1BA8-D24E1FBB2A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2A25B7C2-D989-5E72-778C-209F2E8B4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CD51D083-D3FA-8454-4753-02402A747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9B9D090E-0CDB-336A-849C-42E154FA4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DF8A7963-0326-7704-35A1-81DD22B4B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D5DB0864-163F-ED67-FF39-CBB6086CE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36C46336-0BDC-9414-84AC-FB5A9CE5F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16" y="23981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F1711D75-5134-15A8-AFB6-6B1FECC98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829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0554F7C4-3A8C-B653-9CAF-3ECB81D9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916" y="2931570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B5DE1F73-54B6-B8CC-F9F8-42FA4D828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36935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B052853F-8BC6-E80F-2BEB-FD5684656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1133" y="2931570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B3EEBFA2-1129-03E4-F1FC-D3B6D56F3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354" y="3541170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E2F18C88-B244-B4BB-C1E9-2A787C0A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4829" y="3922170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42FCD6E9-A9C2-CA21-3E0E-A15A0AD34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516" y="346497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10CCF6CF-5423-06AD-207A-C1F4BE5B8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41B8E190-34B5-840D-BFA1-25488DF58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4074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079DB70A-A1B7-1382-F59D-832E663CE3A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467716" y="3769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C0C0C98B-4255-D2A9-400B-EC11551A7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4916" y="384597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F9B34FB7-F2F9-3F47-3274-846D52AFB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236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30DF9D2E-DA52-60C6-29B9-28F78C579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75686AF2-C73D-C856-12B8-9F2DC2843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7AD44ECA-8353-E413-9277-D48B64A23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13313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3571AEC0-E6D8-318C-DA94-7D4704E9C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8EB2BA19-08D6-DF42-EDD6-469AB577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29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D946E97D-BDEB-2069-3285-92C57339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516" y="2093370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696DE9DE-4E5C-134A-DA1C-4CCE38D8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2093370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720B621B-A5C5-8F39-7B0A-A516517BC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5AEDCD6B-2392-4A99-ECA4-E9E28E955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232197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CA0EB09C-4B50-AF5A-6726-8A4AD9DA2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25505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08B903CD-7E83-6BB9-CE43-8FAC6BFB7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48365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D7F700AF-8A65-F5E0-41FE-47E20C715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8F45A509-514A-EFCE-A1E2-09E8F58F4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83657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6A591B82-5388-27A0-7F24-54C563815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702970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C9D1ACD9-2C46-BF8B-FA88-64938C7BB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483657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7654A149-0B6B-D8F6-C246-7F35A086E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3693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D363C2DE-08CF-1E7B-D1D6-E2EFA8B90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7316" y="38459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1B28FFAB-9D82-5F48-2452-F0C735F5D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10265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8D1B4753-F2F1-DE6A-5AEA-CA5FF8BADB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2916" y="4684170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AE52916B-BDF3-97CA-3016-B0DD48B8BE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53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47894C55-B278-D8D2-FEBB-3B752E315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116" y="1788570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BE627723-198C-2A3A-F64D-74BEB8A44D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316" y="27791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34A1AF78-341B-146D-EB5E-4AAAE72D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516" y="468417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9739E976-9225-3FD6-63EE-CA7861BE2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3219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8780CBB9-67E1-AE02-59D9-5F0A521D8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133137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5D3F8F44-C251-ACF5-9E6B-ED5734C7FB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0316" y="285537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21CCD49B-E647-57C7-7767-AEE843566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7C9B6F9E-CDA4-383A-BBA2-EA2EF5716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2093370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ED9ACD12-5CA5-E2CB-7EA7-79F4EA2FE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16" y="445557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9018592E-F5E4-BA40-AC14-C5FC09CAD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16" y="445557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2450A6FE-F802-B03A-39D7-17C707045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550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8D7AC50C-44A7-8A5F-5017-BD966D8A2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E60059B7-9EDB-2A7B-9C51-C2DDDB96F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546F0A87-F53D-6621-E811-ADCC99D03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9B77C1B8-AEFD-4572-2149-423FFA70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516" y="1178970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5E8AC838-B906-C15C-C4C8-BDD4D592A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916" y="1361533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CC3F27BF-F865-DF16-651C-D83368CC3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0516" y="2245770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D91F1F35-92BE-1848-0D67-E39E4A0BF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E3E3ABA5-6B90-3E94-050E-B0DB91E7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0DB67E03-408B-46A1-800B-BA4A3129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4075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F8F01DD6-D8DF-FE23-B969-BD52364D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008BCB96-83A2-51A1-475F-6EB427A7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CFA29186-064B-75DD-223C-7C2062E2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4743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958DF5F7-3D55-6BAE-0A50-2F9D5EC0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20171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B48DC950-406C-CD66-840D-97F75738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178857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D59D50E3-581C-C519-36F1-A7768FD38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83944101-13D4-28EE-E4D4-C39F82A35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101FFDE5-FA19-94C0-544C-CAD847CE1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01717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4EE49331-1221-E63C-417F-3B436CD8E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0171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6B22D7A9-DB8F-78C2-2D99-929F533D4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7885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745781DE-3E3C-E639-A0E4-C9A212402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4837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516AE199-E537-3DC1-D7AC-FD1828388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48716" y="262677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6859637A-D005-917D-1F46-1340377C6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178857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BB7B667D-CB0C-53EA-10EF-C1B8DFB75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2626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C059010B-764C-A757-26D1-3154EDB80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116" y="1788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68946D3D-1E1E-9CE5-54F7-B199FAE0C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4916" y="148377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0E360259-82EE-1C43-00B9-E1BDE5892ED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33916" y="51413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263B786E-5379-DBBE-335B-8664CD4C3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521757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EC79BAFB-CF8A-E90D-5029-3C1DAFB77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446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AB6BD56B-4F54-3A93-900D-8633C94F1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4461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AC9201D3-7163-CFBF-0A57-E33BA7FF9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A2AFA9C1-5727-D0AE-5660-647664F5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E852045F-A74F-31AC-E8A6-AE735C853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53177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9CAD04CF-8A79-4854-A276-E0EFBF9CBC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7916" y="4074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FCC13CCA-8D99-4B1B-1E70-A8D7EE27A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0916" y="247437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0C76CD1E-9FC5-CE02-F9E2-CCFDAA694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9916" y="27029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EBE5FACE-F9EA-1D63-D2B3-3D5732A8F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2702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AE764E07-6390-5E5B-F326-7295B918B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716" y="23219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931918CA-D861-A664-AF23-0499DE540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8516" y="2550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E43104FE-5B0B-B58B-428B-138C7CB8B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4316" y="79797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5FBFB980-9722-012D-AC61-DC1325EE8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1916" y="26267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EEFE05A1-1D37-9254-8DC8-0270F9FFE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70431FDD-4491-60DD-2DD6-88B36583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16" y="5693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111F148D-B5F3-32A7-4223-3A81AE241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99E976FC-6DA9-BE37-8F31-A9B8FD19F4F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41999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F6D8FBAC-B0E1-8916-C842-6A9DDC1115E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31331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F967A5BC-7E20-AA4D-8008-48B755BF8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9315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B320EBCE-520B-AA92-33CD-B2D2D0A54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39983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B1DF2D37-9949-4602-6686-D102A54F69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0116" y="605577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1DFA5F5A-E6A0-4E05-4C4C-E9461AB90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7603EE56-8C9A-AD32-B90B-41119E81B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2DAC805B-921C-56B3-BE13-46B4B17F3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46079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A0B6E30A-765E-D14E-597B-853910CB4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35B3B230-288D-5AFB-FF30-86A316264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E0489E92-3C54-58CD-1541-DF6E176BA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B9A884E2-FA97-8F15-1422-6AA449D0E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54461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BBA2AF09-D38E-3C55-BDD2-AEDA00BB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16" y="5522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EF10E4CE-F0D7-1CEE-B687-F87ADEC8E1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9916" y="521757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02BDF19F-099C-41D5-21E8-E2B04F8A8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59857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24C75730-0D01-3732-808D-3A5EE224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75097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7B690CAB-A148-9896-DD23-8F163E663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6747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D3966065-74C6-7025-AC89-F5F95FE90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827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75F95BBF-B0AE-90D5-2127-A65B98492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6747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B1740A29-8E1D-FC5C-21AB-38A513C66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8271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685E6027-DD9C-6CF2-A29D-8FD0CC952A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354117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04B4EA55-1AFC-376D-28F6-A7722A3DF5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4607970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835793BA-6B3F-E2BF-1B0B-BCA5E2C7B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916" y="2931570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0D44513E-AE86-1E0A-DE58-DE13E9030D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389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23EBC329-DB80-3994-DB46-293C9B47A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16" y="11027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3F6C9AC2-2000-909C-93A7-B5FFC3276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1178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709237A3-8A3F-7366-77CB-40E10E1C895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4716" y="165839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793617A8-40C4-CC1B-E9F4-4265BB6E4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50599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4ACF61B1-F550-0AB2-9150-F8674299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78857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F74C0B0D-3576-EC26-DE69-C93124AA6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1916" y="1788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F5807872-5418-72F7-5888-256F86B06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63287FB9-6F32-25E9-1681-12CD63AD3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32986C6A-1A00-C7BD-D89F-FB38DCA2E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788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7CAAC9FE-2B22-276C-D516-AB6B69FFB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20171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C014A1A6-3213-EF30-5C61-026E99FF84B0}"/>
              </a:ext>
            </a:extLst>
          </p:cNvPr>
          <p:cNvGrpSpPr>
            <a:grpSpLocks/>
          </p:cNvGrpSpPr>
          <p:nvPr/>
        </p:nvGrpSpPr>
        <p:grpSpPr bwMode="auto">
          <a:xfrm>
            <a:off x="5600316" y="1407570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EDFF718B-17AC-A5E6-8FBC-63BD0D75F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87464AA1-3C2D-D483-B75A-7A48DABCD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8471D08B-6941-BA38-C271-1D40307AB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6CC02BF4-A15C-496B-BDF1-68CB46403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1E3DA9CB-7793-E4A3-1D1C-9EBB704E9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209CED7D-B515-44B9-C81E-61E3ED30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ADD75A2E-A516-5E87-86A7-9CE7F566B02B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331370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9547D323-7858-F0DB-7B28-B36A73231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7D9F3A17-4660-D0E2-DF16-D8C6C6AB8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A3195DAE-9AFA-6AC2-8F39-AA9ACCD7F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D998DB61-0807-7E56-6421-4DEF78AAB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A6EF186D-0EDC-D969-6E11-578A9CC1D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A81FF588-C3E6-4E03-3119-D9A1B9050359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102770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19A92343-2A9D-13A9-0FEA-E995DCB20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D4D4210F-4E20-61FB-2B5E-9DCE6B3A9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070ECBBA-2F3F-C044-C7C0-1CB42FB23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08488853-584B-C880-8C1A-EE55BAD30A94}"/>
              </a:ext>
            </a:extLst>
          </p:cNvPr>
          <p:cNvGrpSpPr>
            <a:grpSpLocks/>
          </p:cNvGrpSpPr>
          <p:nvPr/>
        </p:nvGrpSpPr>
        <p:grpSpPr bwMode="auto">
          <a:xfrm>
            <a:off x="3542916" y="1178970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699C82B4-8662-6366-C1E9-0FEF6135D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6B7EAA24-1C91-1BAA-03E6-90E3FDA82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DC4BDE34-FD37-5FD1-7594-B86F16ED7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35A646FE-9A7A-EC02-B7CA-CE2FD4413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C91876D2-31F4-68F3-B785-D2624DB9E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7248F13D-9D0E-F988-3676-4F291EDD813D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179532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11DF2-AC0F-78C4-9DAA-A1826DB62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AEE7C0C9-2835-BB8F-CBD1-9C67AD3DD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13918"/>
              </p:ext>
            </p:extLst>
          </p:nvPr>
        </p:nvGraphicFramePr>
        <p:xfrm>
          <a:off x="245995" y="2169570"/>
          <a:ext cx="2697481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924129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$1, 0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$3, $2,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16670"/>
                  </a:ext>
                </a:extLst>
              </a:tr>
            </a:tbl>
          </a:graphicData>
        </a:graphic>
      </p:graphicFrame>
      <p:sp>
        <p:nvSpPr>
          <p:cNvPr id="3" name="Line 4">
            <a:extLst>
              <a:ext uri="{FF2B5EF4-FFF2-40B4-BE49-F238E27FC236}">
                <a16:creationId xmlns:a16="http://schemas.microsoft.com/office/drawing/2014/main" id="{A9EEEB52-DB6E-C086-16B9-B778C34FB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1413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3E9206FD-C2C2-26B1-3A05-13D956E2C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1413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A016BFF3-994C-C0D9-54FE-01A7B5B04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521757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4251D4D-C193-BB68-F2D7-41F907EC2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419E67E-5BBF-A34F-3967-60CF2523F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620817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9D4AC5E3-B72C-6825-7BD4-2E0DBD578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521757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2A538CB-CFA9-98A3-10EB-0B2150C8E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116" y="521757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16CB3FB-4702-DFED-B23A-A85AF58AB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4116" y="376977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82FC80D-F905-98B9-CF22-36C6EA43D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3769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823B21-2323-88A2-3E84-60BAD7B49433}"/>
              </a:ext>
            </a:extLst>
          </p:cNvPr>
          <p:cNvGrpSpPr>
            <a:grpSpLocks/>
          </p:cNvGrpSpPr>
          <p:nvPr/>
        </p:nvGrpSpPr>
        <p:grpSpPr bwMode="auto">
          <a:xfrm>
            <a:off x="4533516" y="1864770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EC2C1DAE-B0B6-E2AC-AD83-4245C9F9B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271446B1-4B0A-2873-12C6-E987EE4C6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4344B82B-C5BA-BFE6-881B-E2F362823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0A8BE8E-7C73-3914-6476-23F38DC82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36FA482F-F47E-4DE5-A562-285898D75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0F59A6E1-FFAF-A3AF-F03A-F76C8E960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45FB49DF-2A32-D638-82ED-49B53F193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990E3-4BA0-6425-56C8-AA44C4CF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7BE527-BC82-4A98-3B69-09399553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716" y="3236370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2B748044-92D7-1A07-5C37-EB0B2A958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DDD2030B-E8C0-0813-019E-529A93CFF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8F8F70EA-A5A6-A60D-73F2-DBB4D76A3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26267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919E14D1-9EE2-1FAE-0496-76D3A4C71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516" y="338877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A407AF95-1B81-8A5D-4D9D-8D2281951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681" y="2909345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EC03847E-1669-7D9A-2826-BA15E851B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516" y="21695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89ECE4AD-2590-DC12-8D4C-237F87C4C9E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30191" y="344909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A6B333FD-29C6-C526-76BA-242359C79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317030A4-8CBA-1BF9-67C5-8C306B614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16" y="247437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A5D3725E-487C-32E1-B585-657996EBD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117897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E169513F-3434-F145-1B88-B4FF3255B5F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95316" y="1102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C41AFD28-FEFF-10DC-4EF4-2C5BB3C9DD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116" y="1178970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D5AA0C71-8688-981D-620A-49A440496E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516" y="102657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DBC26452-D2E3-E1BA-2B00-769570DAAB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516" y="636057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33B8A9-6802-F1FB-9F86-A30DDB4C1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24D07818-8AE8-1C6C-AEEC-283722AB9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1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F660E376-AFC2-29AB-E9E3-1B8040920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388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43E10889-ABC7-9F45-2027-8703C10C4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998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8D9E084B-7506-D1EF-29A4-A4D0E8D04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2855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7B043D2D-1C76-5DF1-8E1D-93282435C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236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0A57E9DE-3544-3186-6D0D-D055802EC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617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3001F2A2-C4A8-AE17-6318-EBE448AC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816" y="2563270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DAB322B3-0C21-6F31-8E64-20B32FA32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0077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90C92C1F-FA99-19AE-EE29-C82AAC2BA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6935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78145D60-C263-E930-FBFC-38952640D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F635CEBD-F480-540A-A54A-62B0B48EA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44EE4665-AA75-55DC-0AF3-75C4F1D4C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57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934ADB42-432C-9165-F73D-6C39C50EB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7CFD61E7-6B96-F30A-9D2D-5FDA985CD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5E5BCCAF-1645-DA19-395C-46AFEC406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B08C7342-FEB4-8C97-F185-F90A1B80F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41B19C8B-F898-C18E-3AA0-7CEB37DDA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998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C6B9B683-9855-69C9-6FD8-E25D977F2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EDFAD16B-3A4D-ADC0-D616-1F6FD90F6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54A722A3-1089-8E37-486B-05D95A28E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EA811AAE-BE16-4B9A-34CC-6F654F774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BAFEE4B2-336B-06AE-1765-0B06D81D981F}"/>
              </a:ext>
            </a:extLst>
          </p:cNvPr>
          <p:cNvSpPr>
            <a:spLocks/>
          </p:cNvSpPr>
          <p:nvPr/>
        </p:nvSpPr>
        <p:spPr bwMode="auto">
          <a:xfrm>
            <a:off x="8953116" y="300777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C525F6-8630-25E5-B31C-B7D2D57F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716" y="361737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B6C188D6-9CDD-EBBD-C5BB-8D9742BAA05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54616" y="3960270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9972B8AE-02C7-0623-BD19-97ECE0D21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99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68EF453B-D819-3BB3-A046-040C50FF2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392217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FC7D0E8F-27D8-F773-3ECD-676F1F95D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32363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86F85E19-52F4-D25B-1382-2B99CF43E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FD030188-08E1-C9C6-80DB-910E048A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4EEF8361-0AB0-DE0B-918A-6938F0FD5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76D4EDD3-1078-4986-5581-BE621AD56FF1}"/>
              </a:ext>
            </a:extLst>
          </p:cNvPr>
          <p:cNvGrpSpPr>
            <a:grpSpLocks/>
          </p:cNvGrpSpPr>
          <p:nvPr/>
        </p:nvGrpSpPr>
        <p:grpSpPr bwMode="auto">
          <a:xfrm>
            <a:off x="9181716" y="2093370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E96D5F6C-196F-455A-7938-6ABB85FC5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0BF83893-6DAA-2B0D-4780-DC02E3BAD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F96710F1-59EA-04D8-85A6-3068334C8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AE076312-60D0-0E80-D080-9C54286F6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636819ED-6F71-2112-86D6-3883403FF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E14E50E7-5A21-D2FC-33EC-9A94947F8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3A67630D-387B-CCFB-2A8C-4A1601E31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5F8BEF19-554C-292D-4E7A-F0A8C93E2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16" y="23981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57B26C83-C416-9DF2-F70F-823D73D01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829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8043499B-41AC-388A-417D-07B9A2F2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916" y="2931570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1C295587-249B-4824-F241-804A36111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36935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6AD9C398-B27B-B0AE-90DF-F9C04BD1D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1133" y="2931570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9B3D7E1F-72DB-5CEA-F6FA-7FDED659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354" y="3541170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C79F9BF5-F156-2360-5A9D-5C0F920FB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4829" y="3922170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11A6AC73-8074-7615-28AA-3F8CDFB4C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516" y="346497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F6C69621-6B97-C59F-4C93-53DE3CC15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19FF1FDA-9F02-1B4F-DFCB-CFFEF08E8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4074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B0EB85AB-F1A0-4AE3-8E1A-6D38DED0643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467716" y="3769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731DDDFE-7335-5C2C-DC44-8A1E59776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4916" y="384597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8278B6AB-659B-BE91-679A-853B6B3E1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236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25BB4A9F-D3F3-6063-7DF5-640BC6A38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188B55C9-EB30-CD1D-48BF-E3346ADB8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676A9A89-0A9C-6E8F-03CF-B5CE7351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13313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8CFBD987-94BC-D48F-E7CC-DC8BD0D9B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15C3F99A-EB2A-1C12-C676-A88A4150C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29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86146203-47FD-5C96-00FD-BB979881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516" y="2093370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93EB540A-AC22-9BE3-F423-5201FCC25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2093370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8E08D693-99F6-318F-446C-246346D19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9F70FF59-6352-9FD7-3C26-2D6075BF5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232197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93C5991B-7302-1740-ADC9-365E544E3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25505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5D750FC6-C4D9-2135-CC31-7B9ABD653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48365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E519A69F-F703-7A87-AC35-FD996B1B7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23399972-D714-75DD-0133-4793741A2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83657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F4222C88-FBDA-54BA-40E8-E274BCC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702970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D6CE9F8E-5498-6D5C-4438-4830FD4EA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483657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587FBC3B-338C-5360-17D6-B6E51E2D1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3693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AB45C286-7A15-D6A4-D580-C149EBCF8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7316" y="38459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CB638554-97E3-3244-4AF6-10089EE60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10265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F04E0153-C24A-F339-973A-B2E8D1E823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2916" y="4684170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36EBCD0B-30B6-67A9-9915-41A89EE9C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53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2903DA12-8AB5-6593-9C9B-A9FCCA4EE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116" y="1788570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D2E1D5BC-DAB7-1257-51C0-9A01F8CEF7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316" y="27791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89288ED6-BF70-47A4-DA50-C2323487E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516" y="468417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4FD4DB88-FC5C-6373-13A8-24FD17B7C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3219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3DAB1B14-3890-C546-1935-480E3B1F4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133137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4351F8B2-9619-A5F0-4E13-C2FD3C096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0316" y="285537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9157F399-EA4B-063E-8BE5-257177A7E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D60392A7-67EE-1A0B-417E-94FB0D0D8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2093370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040E4B9D-D74C-3A35-0136-153C729D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16" y="445557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8205815B-CB26-D27C-F965-ADEA213D6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16" y="445557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A3F590B0-1E77-21A5-948F-7021790D5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550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419F0BEA-73A6-00DE-1578-375681B0C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DDA3E9E9-ECA3-AAC2-B2C3-B84FE38B5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7C0E203E-3A61-226E-4FC3-658EA7F9D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4C0E9F1A-ED96-F3EC-CBC5-A466FE535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516" y="1178970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19B1025F-EFE6-4532-444D-7BE92CAD5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916" y="1361533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F87433FA-5A41-454F-9D23-DFD04BC66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0516" y="2245770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17FE5221-EF6B-6EBB-12D3-E39F6C42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358567BA-6955-5DBE-E3BA-0BAF647F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AD0F6648-A363-B9E8-B0B7-5C8A3C86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4075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0614B47E-8DE1-1342-1EF9-9914CC6FB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D8C3B04C-8A93-4E17-DDA8-A0108673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4FA8C2D3-191F-120C-6873-EED545ABE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4743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07AE5719-4820-5274-D230-F770A5EE8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20171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F8379BCB-FEC4-FF3D-1738-7BA272E4D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178857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96EDEF03-EB22-CF28-0C0A-9A61FF5F6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E4431F4A-7008-3480-9739-9FD18ED74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75F6D680-F4E1-87CE-B67D-218A0FC1E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01717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A157BA34-B226-26C9-CEAF-6D2CA85A4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0171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CA7533A9-DF64-BD0A-EBBA-1B12EB18D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7885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BC1827B2-61C8-14DE-5C3B-CABBAB5D2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4837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1904F50C-A8AF-4A28-9D1E-CF5DBC1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48716" y="262677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530F950B-C079-84A7-C21B-FEE658FFB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178857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5DE9F420-1BA0-6593-3646-2220EDC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2626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363DC512-5431-AD96-211F-83E2B677C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116" y="1788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00750C2D-3C4B-9D77-0234-28F05422E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4916" y="148377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EEF82897-8FEE-B134-E43B-7CC73DA955D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33916" y="51413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BE79CFDA-BB2C-1AD4-20C2-C469D1017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521757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6840F9C5-5454-2D7F-DD31-FFB1A4D07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446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619CEAFC-60D4-B3E3-D749-58A09753C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4461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4118BEE4-F62B-C498-08C8-8717D853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48F679B7-D2FB-AE75-D447-C245A77F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BF9F8FFE-B6D5-83ED-23B9-CB69BE984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53177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69B29C64-D226-8958-C5F3-CFC6278D27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7916" y="4074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E0D70B65-68F2-32FF-6F93-08F6AB4FE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0916" y="247437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BAE221BC-FCAC-9FE3-286C-71CB5C64F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9916" y="27029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FEE1FD72-F968-2445-CBFD-C2B08AAE6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2702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8DE3EBCE-F09F-5666-9863-BDC1EF0C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716" y="23219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A8D749AA-BD04-E2F8-5D7C-27CF102A2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8516" y="2550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85E5E2E1-3561-CB6A-B534-7139F4D29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4316" y="79797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D34090E7-9BD1-193B-2AEB-D360F96D4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1916" y="26267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4E26B69B-DCB4-D351-AC03-778CA3135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80251B7E-3CF8-18BA-81C3-33B32E23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16" y="5693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5D1537EF-89DE-71C8-AEFF-04E0AAFF5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2F1D0B76-B775-8B23-76AB-D2D7F1ECE9E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41999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68A0F0A7-D50C-685A-7FEF-55B88609D65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31331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27C163F4-0F36-B4C5-E27C-CD92E719C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9315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FEBB18B9-8F63-3632-4EC5-08EEFF947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39983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C0AED129-CF5C-6231-91F9-110CC9BD79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0116" y="605577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3A9FC18B-EEE8-A498-0E0D-E36A571EE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0D1C41F3-83A1-BBAC-C714-6A6B035A7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9C0F64C4-5F8F-4713-2846-0524FCCC6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46079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79E75A5C-D3CC-8205-F9AA-5A9595B10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8F6A6CC4-65D1-E286-3C03-B7EAA23A6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3CAF6DE2-7CB0-54C6-2186-59441C539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46ED5715-31F5-BE27-CEA9-FC7975E3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54461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05AC0648-9C59-D514-B9DF-258425A9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16" y="5522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C5CF15DD-3373-E3AA-0AE1-1846FC158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9916" y="521757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04412EAB-2691-F4F8-DD58-2CC4DD326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59857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D2B420D2-6C21-55AB-C453-8ECD727A5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75097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492BF5C8-D7D0-6F3A-12E3-32F39224F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6747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5F6333EE-F944-952B-849B-0529DBA25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827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91D48861-08F8-F28A-9A84-815DE2344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6747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352FB258-70C3-6130-305F-15FF03C3D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8271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3215A853-1EF3-5083-CD4B-997872005C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354117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4CDA02B9-82C8-409C-F08C-026C09D5AF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4607970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3988E54E-E4B9-C212-03B1-98EC0C85F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916" y="2931570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8BC999C6-C71C-54CA-F353-B5D83CF57C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389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DCC52435-D1D6-B49C-7BE7-752745B1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16" y="11027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974BA676-0050-4344-DD17-B9156CF3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1178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A6B3B307-EB73-54B0-0965-55077ECB3DE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4716" y="165839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8B67F704-96A8-59C6-04E4-68640567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50599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D9811036-D2AC-D700-9EB0-BD0BA2C4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78857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BB79C66D-D6DF-8D45-4074-557823CB7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1916" y="1788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31653AF2-5E8F-86E2-4F77-DFFF03F3C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3B8C8522-2BA3-027F-648F-3CA6C4AF2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79C67F8A-8F0B-5965-D9FA-A5F3B0FBA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788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F45081FE-9B21-4D8C-939B-6CE90FC24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20171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0D389F73-742D-CA73-1C75-609E65D86C14}"/>
              </a:ext>
            </a:extLst>
          </p:cNvPr>
          <p:cNvGrpSpPr>
            <a:grpSpLocks/>
          </p:cNvGrpSpPr>
          <p:nvPr/>
        </p:nvGrpSpPr>
        <p:grpSpPr bwMode="auto">
          <a:xfrm>
            <a:off x="5600316" y="1407570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B3A3BD20-9A80-8DFD-60BB-3C4E3D8E4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1918B7A9-2E42-382A-D1DD-2EEE9426E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C8E2F5EC-DE6A-549D-0BC5-15725D053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F867500F-7EA3-843D-8EF1-30C114969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AC46AB41-98BC-9245-7420-90FEA5ED7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67CC8C56-3B10-4128-6C69-F5A3B47C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6A51542D-1547-0375-6D72-FB157D70A82C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331370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4B7975C2-2CD4-D016-B86B-89E5816F8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D7E265BD-A6CC-2551-1B6B-61133D92A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5091C25A-9F89-4C3B-457A-D07F7A293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20ACA916-F763-66CA-76A9-F05611899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52E968EF-6E15-76D1-4317-FCD1BBA3F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E8D09CD0-8E74-7115-9B60-42752A762E46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102770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E1FD4B8B-4C42-F099-7947-3ABF5175B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16640F6D-A5BD-3367-36D3-D4C9E5645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42AAC462-697D-AEEE-D937-0D8D2F1B6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A35C6C71-1BD9-6221-9E59-6EF5575F58AE}"/>
              </a:ext>
            </a:extLst>
          </p:cNvPr>
          <p:cNvGrpSpPr>
            <a:grpSpLocks/>
          </p:cNvGrpSpPr>
          <p:nvPr/>
        </p:nvGrpSpPr>
        <p:grpSpPr bwMode="auto">
          <a:xfrm>
            <a:off x="3542916" y="1178970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44207BC4-3F28-6F9E-6192-62AB70368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C0121B66-AF2D-F162-3A96-50994A769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54937EF3-F6E0-3029-EA4A-29A38B175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4515DE17-935D-A090-3953-1AB1E9B8B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AEAEBB9A-D4DB-C586-FD8D-1DBCCA56F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CD477166-40CD-1118-A69C-2CF304DEEB90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1938653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7729-0E43-6EE0-2556-5A963EAB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E17AC3A1-0697-426F-B7D4-EE5464D2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17711"/>
              </p:ext>
            </p:extLst>
          </p:nvPr>
        </p:nvGraphicFramePr>
        <p:xfrm>
          <a:off x="245995" y="2169570"/>
          <a:ext cx="2697481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924129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$1, 0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$3, $2,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16670"/>
                  </a:ext>
                </a:extLst>
              </a:tr>
            </a:tbl>
          </a:graphicData>
        </a:graphic>
      </p:graphicFrame>
      <p:sp>
        <p:nvSpPr>
          <p:cNvPr id="3" name="Line 4">
            <a:extLst>
              <a:ext uri="{FF2B5EF4-FFF2-40B4-BE49-F238E27FC236}">
                <a16:creationId xmlns:a16="http://schemas.microsoft.com/office/drawing/2014/main" id="{22938C9E-ABD1-43A3-B329-28E1EE6FF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1413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979D268B-EAA1-4007-B054-48ABFACF8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1413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038D172-A875-A6D0-A684-22E0034A1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521757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EC6FFF9-25DD-2AA4-42D5-6541FCCC8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EE34B4E-5CEB-C1C5-75F4-2A61139E5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620817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2F4C79C2-33ED-F54B-1128-DF4BAB198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521757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EA417A4B-55C2-1D84-B7F5-A1D7E87C4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116" y="521757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E31E418-39D2-47D7-7803-963E085EA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4116" y="376977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E660276-4DE5-E345-97AA-882AF8B23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3769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CDF094-83D4-7CC1-5D3B-29266571F22B}"/>
              </a:ext>
            </a:extLst>
          </p:cNvPr>
          <p:cNvGrpSpPr>
            <a:grpSpLocks/>
          </p:cNvGrpSpPr>
          <p:nvPr/>
        </p:nvGrpSpPr>
        <p:grpSpPr bwMode="auto">
          <a:xfrm>
            <a:off x="4533516" y="1864770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1F951767-8189-20B1-290F-E0F586989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3A1405C4-19AC-CCBE-3E46-FE901842F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EE85D084-6267-F231-9C5F-2892B1A73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18FD49D-6E6B-BB3C-02A5-A50B6CC9C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B7E392C8-4A7B-8A17-094D-AE56F4DF0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5A8E6D25-AF37-5E9D-9701-EABCCF987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4C54A9BF-0DF7-17DF-0A37-3235EF87E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7866E-F8F4-BA1D-0326-52F17334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D454B3-DCD2-89FF-8F6D-D9BDCF4F4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716" y="3236370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D799489D-6D35-4FC9-6F41-8C25BD914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006D29B8-3924-2E04-8914-BB8E5BDAB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69A0061A-3991-1115-27E6-A108CAEAE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26267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60B25A5-AA91-C39B-5937-8CD4DD60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516" y="338877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27E91EB9-21B9-562C-C45C-97012B89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681" y="2909345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1962F448-D447-3471-37B4-BF7556644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516" y="21695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F3E0AAEA-07FC-B647-8B3D-AE2E4AC1963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30191" y="344909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4B2A503C-1109-9920-C663-8EDFC0550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EAFD78EC-3BDE-CE74-D9F4-39899FC96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16" y="247437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059CAF03-875E-EB8B-E9B6-C64AC209F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117897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80ABD48A-D5F8-C10F-85F8-CD86ED550A47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95316" y="1102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0380C234-A3C6-689C-F490-11D6CC6299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116" y="1178970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488FA621-622B-ADF0-180A-498771ECF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516" y="102657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B87566B7-5496-AF8B-53A7-3E7EE543BD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516" y="636057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CCFD12-5342-F12E-DA8E-4FE7939FA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9F936B76-BB32-5774-8BBB-ABFDDFC82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1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6FEE69F5-16C1-E178-3D59-F0DFA65DF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388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4411D186-EBAA-0CF5-5F8D-96A74FCB1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998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C90630A9-F69E-8A4F-58BF-801F0CEC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2855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DDF5F503-7931-C0F5-9FD4-5B4C3D573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236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31991B24-F418-78ED-64F8-41C455284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617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9231370E-59BB-5EE1-D660-0EDF9BB86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816" y="2563270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D1769221-2524-D373-3BFE-4F33B84E6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0077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64EF4C2A-822A-D703-A857-1C4ADD68A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6935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3BC72159-5026-69EB-28F2-800753984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49A65043-875B-B875-55B1-4BBEBE464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1644E774-0B60-69D6-2A0F-8EF085A02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57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AD4F6B83-329F-D42D-896D-D1AECBA5D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DA930A56-AE89-4F7A-5ED0-073C18580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B813F3EF-CE72-DC95-2E8C-33C261415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4164E8CF-9F57-555F-9C58-87D1BE45F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D5727973-6A31-9D89-4424-F87FEA62B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998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1469F3A2-3BCB-9F3B-C079-37D774C64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BC2AB90B-FC2E-3C8A-46D8-AEDBCCFAE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4942BCC7-8050-A0AF-6FB7-77330C67B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990FFEAB-77E6-0798-32E2-4FC7ACE39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09ABA577-259B-A852-FBD0-89D4F059A09E}"/>
              </a:ext>
            </a:extLst>
          </p:cNvPr>
          <p:cNvSpPr>
            <a:spLocks/>
          </p:cNvSpPr>
          <p:nvPr/>
        </p:nvSpPr>
        <p:spPr bwMode="auto">
          <a:xfrm>
            <a:off x="8953116" y="300777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1BD41A-A049-CF94-E640-D870262E2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716" y="361737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AF687ACA-7AFC-BB05-8986-3C1E9ADF130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54616" y="3960270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2FFD8D29-5083-A101-141B-AFDB51341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99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0E3B0260-48B0-D724-A8FC-647A5A0C8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392217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E00CBDFD-5F9D-9CA3-CE3E-6E2C35A5F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32363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4B08D870-0207-5CDC-C4B0-449E20A4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997D02E7-F5BF-7288-B0DD-159E76DE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2D6F2418-457E-BC7D-E908-37BE5740C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FB9192C4-F44C-D984-6387-317F690AA131}"/>
              </a:ext>
            </a:extLst>
          </p:cNvPr>
          <p:cNvGrpSpPr>
            <a:grpSpLocks/>
          </p:cNvGrpSpPr>
          <p:nvPr/>
        </p:nvGrpSpPr>
        <p:grpSpPr bwMode="auto">
          <a:xfrm>
            <a:off x="9181716" y="2093370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5519DA42-9223-57B2-8C06-7E6A443EE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86570A82-EB5E-1CC1-4408-EC9DC531D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2EC0B2C0-7EA0-343E-F40A-09473F04F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6E96AE87-2A4F-3C4E-B86F-E6A4C3729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9C7E88CE-9A88-9A33-2CDE-D85633F334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2F5959AB-B500-5230-FF9A-26DBB4F2D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F6E75E30-B131-EFC6-362A-7216246F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E7717177-0A68-54AB-1DF8-24BC92CF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16" y="23981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1E15BBA0-9533-415A-9F2B-8FA7B20D0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829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A11C90AB-E444-1BB2-AF8C-9D093DA7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916" y="2931570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C48C2F5E-9C7F-9DA9-65AC-3B03E41F3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36935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3886F6EB-8F2A-3F1D-2248-001A49C13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1133" y="2931570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1F650024-6166-AFBF-73A6-E6D5D296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354" y="3541170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C56B41DB-BBC1-0616-4EB2-59E3E591B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4829" y="3922170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19CF7B87-6F11-A505-F5DE-681F825E3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516" y="346497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DFCD91C6-B566-A4F2-0D60-E68A93B58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4B918DCB-C1ED-6FCB-A97B-9798F0C45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4074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0EEEBF19-ECBB-062C-AACB-DAA2DB15081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467716" y="3769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8F0FB713-3E2F-F724-9829-108E5A03D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4916" y="384597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995B5362-BA37-BC27-4E7A-1B39C7EA4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236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12D792F2-03FC-9C06-2CB5-C75A9F52A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429C375B-55CA-C01E-32CF-543736C05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9BA5B29E-E267-36B5-65B1-93964B9BB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13313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F2AAC47E-D328-BF8E-D100-46C06F8EE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D84103D5-FCF0-835E-02F8-C2AC50B20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29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0B571E66-5EF3-3123-FE33-CACB6E05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516" y="2093370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C5289EB4-54E2-7CD6-8DF6-D5224001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2093370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7250708E-1AEC-1541-17EB-3CBA5BE4C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5479AFB9-1249-5FCD-5F15-B60905A37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232197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E871311F-2B7E-3C03-C835-A8588CC59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25505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1E58FB54-A5C4-0012-78F0-44F95F3FE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48365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3C99C57B-1C8D-7FD9-BC45-90A87A7C2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A7CD6F77-7493-45C9-BCBC-76E0CB2C0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83657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E4CC5C17-F3C1-1053-4274-1D2C8942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702970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7E8DBF0C-29E5-36B9-6840-91CE39201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483657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876CED3E-DFC1-BF77-D3D6-EDE36D213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3693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FA555EA1-88B9-6E04-AABC-3EB7CB771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7316" y="38459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9303F0B8-F9D6-ECE9-F366-B45B0A620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10265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F6567CE2-D217-4DBA-F67B-187399E716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2916" y="4684170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24CADDAA-8E67-87BB-558C-E83D68B2E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53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EFCE5B89-47C1-CF8F-F8E3-8961EEA6B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116" y="1788570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7E914DF6-79C6-E0CF-3A53-667EEC327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316" y="27791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2CEEF34E-3834-F2D7-FF90-73641B708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516" y="468417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00A729DD-6E7D-7486-649C-DE30A04A5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3219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FAAB6E4D-18A0-E64C-23E7-E2A27D1EC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133137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A8B46F7F-E9F0-26F7-9FAA-604BEF0482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0316" y="285537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C6A1A2A2-92BB-C341-7897-E7D7D771C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6EED972F-82DA-0EDD-7972-913A38165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2093370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3E9B78F4-4209-377D-7CF1-C0AF95517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16" y="445557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10014412-8FC8-52BE-B87D-47B79A2A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16" y="445557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DEC56C87-9492-5B85-CDC3-92A35AE96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550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C26EAD8A-8789-860E-AA78-18C078035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B87FC22A-59CB-DE51-A537-D19F3898F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3E3734C8-02A1-D75D-320D-89EB9B1F9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A45617E0-41CC-2B94-149E-91DE3229D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516" y="1178970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5D15064E-2878-C5DB-7BC3-8601B61D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916" y="1361533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C4F1A558-B87A-BE4B-FB17-580D94541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0516" y="2245770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D8805742-7014-4AE0-395E-2F169344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49EDB136-A8D7-6F1D-E715-954131457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FD633CAB-C79B-D03A-820D-AFCED62A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4075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EB1EB475-E5DA-FFBA-74F6-EF1BEED69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C53A3E3E-4EDC-20D9-A1CD-BCB0A8DD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9E9ECA22-D482-E6F2-F62E-8A54DB4F7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4743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A899D570-DF24-61DF-79D1-4170216A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20171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D93BCC27-EFF5-C269-626F-77FA1FD55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178857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725A84CB-F0A4-DD8E-5DEA-B2174364B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BC1B07EB-924F-95AA-E261-4F7CAC71B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BA719D0D-BA33-FF3D-0986-AE0F95AA2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01717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8F34FDC4-1759-199E-A5BD-AE8ED948E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0171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C58F6A3D-0E9F-8854-6B5B-CDFF67005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7885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8C8CA377-918C-AD9C-575C-96C50A24B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4837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13F78C26-2DDB-1741-D4EC-76357F9D5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48716" y="262677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732C8DAD-14DC-1087-F4C0-B3C911850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178857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7AD05EA4-6C95-3984-7ED0-A9BBDFA44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2626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473A910C-4F62-2106-8DC9-B6AFF2C8E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116" y="1788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3827DCF7-217D-7E3A-89CD-4EE5C5545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4916" y="148377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F6629E64-FF7F-BE1A-C9F1-3606CC5399C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33916" y="51413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3F444CDB-C5F5-F017-38A3-5ECFE9ED1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521757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B5C55ADF-92EF-7C39-8276-EB02F1B24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446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C156E2AE-74DD-BAA6-D867-26AEFE27F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4461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4B8AACB8-8B63-B690-931F-EB1AD0BEA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BE3E83AD-BAAE-2F60-6A25-E8DD75D1A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ABC6BED6-0B5E-3508-4EB5-F4FA51431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53177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89D7D6AE-86FF-8219-1B21-ED7A47E967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7916" y="4074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8C638A7A-DEB3-E9B9-E974-19BB8402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0916" y="247437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001D384D-3DD7-C985-BFA7-8F7726A06D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9916" y="27029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DBEC8ABF-3F7A-30E0-0103-C7AEC6EF5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2702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123B5CDA-1D7E-3954-899D-58D1A392F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716" y="23219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F273916D-3042-83A4-EC1B-21CD30C49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8516" y="2550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5D2D0F19-40E4-96A0-7324-76EC56C72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4316" y="79797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AC6D9428-4B2F-D0D2-A1CF-A96D0217F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1916" y="26267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6190192D-1923-A0E3-B340-8843282BC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74D1CB91-B555-8304-02A7-2E22187A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16" y="5693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DFF02908-9DEF-E17F-185F-2C183E711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C250BEA8-3912-916C-43AB-FDDCFE39B41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41999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F83EB853-A815-E784-B45E-7C4CECAF015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31331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6FC00C7A-1FD6-BA2B-F45A-E30BEC688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9315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8EB7BAB6-BEFB-FA46-8EC3-0DF849998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39983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D6699859-FB54-E1D0-4184-A20E6DCC4F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0116" y="605577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CEF3A8B3-BF4A-8F51-04B8-B40AB2B30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C66D14BE-1CDD-7F2B-50C9-621143190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D4A2B42A-79F4-2509-F14B-A1511BFBF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46079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70A8288B-1CF6-B2D9-AF8C-ABA5AFA19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D55E824D-64BC-8992-7D44-39B53ED08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5D353BC5-C7DD-5598-8E55-C5B8EA242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4E103CDA-3132-7986-98E3-761B75811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54461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C21CE211-C880-6B85-8947-2F901928D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16" y="5522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9AACA229-A920-E00C-D879-8FCEFD8CAB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9916" y="521757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B617B717-970D-960F-B419-00D7C4F51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59857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668F86F5-C94E-63B8-3804-D9097291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75097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D2A69676-6E41-C4B0-AF6C-4B94DE457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6747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36B49E0E-14BF-A61E-505D-7D31F694F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827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5DE51083-3CC9-131B-650E-DE6376B5D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6747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78A0C9FF-AED3-FE35-D4F7-5AAE24480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8271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3A5DF5CE-F87A-5618-164A-963D48959B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354117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F9A0CCEA-2E83-205E-191F-38AA8F996C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4607970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ACCB6942-2475-C7B1-DA11-1DCBD66E3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916" y="2931570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0A8BCE40-895F-0919-CEFC-4A7AF9A1CD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389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662114E9-2E16-09C7-021A-E199A99C1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16" y="11027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39857A0A-9904-3595-148D-1E4FC0DA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1178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27ECD634-3A57-DD69-0D70-36488BA65DC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4716" y="165839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BAF863C0-9C60-3C63-750F-11FAC71A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50599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109E7DD6-4CF7-6C4F-378E-A4B0D631B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78857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81E28C5E-2163-6A02-C078-7FA83BDC6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1916" y="1788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5F903283-B837-D535-2758-E49B928D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AC9376A8-2B08-C898-0863-68E1C7C17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B44793A4-542E-7DF7-3EC3-1534959C3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788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E0712436-39E7-21EA-62AE-9FA05A282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20171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E71892AF-5CB4-7BC7-62C8-B052D1A1D327}"/>
              </a:ext>
            </a:extLst>
          </p:cNvPr>
          <p:cNvGrpSpPr>
            <a:grpSpLocks/>
          </p:cNvGrpSpPr>
          <p:nvPr/>
        </p:nvGrpSpPr>
        <p:grpSpPr bwMode="auto">
          <a:xfrm>
            <a:off x="5600316" y="1407570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179C02CA-468F-82A8-DCDB-3A93F6E8E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6812231B-B3DC-A3DD-5F92-9F9DFBC45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BFCF0A3C-1C0B-BE24-178D-0A86F385B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D7DF6F37-EA13-5821-3A53-DA837EEC9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D586E0B0-6967-7A3B-8CD8-4CA9BC791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A534D1C5-1DB5-BAB9-DB08-5A30E7F70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CF1E9CAD-E901-F5BF-654A-2C240307C108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331370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A6ECA3BD-37BB-3281-5BDD-4371ED221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55A3E434-16A6-23E1-CF3B-2DF3E52A6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6DA55179-8523-0168-E58C-003A5C2E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13727327-2CEB-C4CF-C068-D46766AF5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909991D1-7565-BE7F-3ACA-8BF11EDA9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9A69DE27-0E74-4306-963D-6F879F85E0EC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102770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DFD723E2-5BD6-17AB-4B32-4C46ABCAB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BDFBE986-F17D-F015-C1F9-7AAFE8848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7EEA15DC-8DD1-8DFB-A6CC-DDEBEEB5C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AE2DAA80-AD27-9C39-90EC-B25B697A760C}"/>
              </a:ext>
            </a:extLst>
          </p:cNvPr>
          <p:cNvGrpSpPr>
            <a:grpSpLocks/>
          </p:cNvGrpSpPr>
          <p:nvPr/>
        </p:nvGrpSpPr>
        <p:grpSpPr bwMode="auto">
          <a:xfrm>
            <a:off x="3542916" y="1178970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E0A27A67-96BC-61A7-B5D2-BDD9E7276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F5B49D99-AD71-2857-096D-01177BC55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C689EA4A-AFBC-D1AB-7D34-5AF7051EA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E1C16110-9563-3E1C-4C70-4D5601939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36560B11-7C19-0F14-5FF2-B772B46F0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9D94DDBD-C569-A51D-067F-4559FCDB9B47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875261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417F1-15A1-6AF7-A46C-307173FFB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D338B099-84BC-A0B4-6999-4639D653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03835"/>
              </p:ext>
            </p:extLst>
          </p:nvPr>
        </p:nvGraphicFramePr>
        <p:xfrm>
          <a:off x="245995" y="2169570"/>
          <a:ext cx="2697481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924129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$1, 0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$3, $2,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16670"/>
                  </a:ext>
                </a:extLst>
              </a:tr>
            </a:tbl>
          </a:graphicData>
        </a:graphic>
      </p:graphicFrame>
      <p:sp>
        <p:nvSpPr>
          <p:cNvPr id="3" name="Line 4">
            <a:extLst>
              <a:ext uri="{FF2B5EF4-FFF2-40B4-BE49-F238E27FC236}">
                <a16:creationId xmlns:a16="http://schemas.microsoft.com/office/drawing/2014/main" id="{CBFD6554-436C-FAC8-FD98-86DAE568E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1413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742E456B-BB34-C936-F3D4-FA04CE91E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1413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174BBA0A-467D-8F6F-1C69-07E0854EF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521757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693CDD99-E03D-A88E-0126-EBF34360A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9F967F47-77DB-1926-0984-ED80984BB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620817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F42E895-F86E-7064-50C5-AA95BF467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521757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B9A7416-2885-001E-6814-118DCCAB1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116" y="521757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6132E28-1B91-E43C-B934-DFAB47E4B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4116" y="376977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9CBA64B-CE10-37CA-20E7-D830F732F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3769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493659-BFBB-F54B-8963-6CF8F05C6F2F}"/>
              </a:ext>
            </a:extLst>
          </p:cNvPr>
          <p:cNvGrpSpPr>
            <a:grpSpLocks/>
          </p:cNvGrpSpPr>
          <p:nvPr/>
        </p:nvGrpSpPr>
        <p:grpSpPr bwMode="auto">
          <a:xfrm>
            <a:off x="4533516" y="1864770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45969BB7-A8A1-345F-8A87-03E77EE4B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5848C8D-22CF-21AD-4706-788116B6E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794E875E-01E3-5300-E6C6-8B52D13BF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563DA380-5ECC-99FC-D858-F87A64808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01F33D62-CF8B-736C-7767-C1C1B0724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25DDE1BD-3278-90CE-4E5E-C8CF86D9A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B832A0F-631F-05F3-52C1-3536FAD8B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7EE2B85-87A0-0DA8-845F-EF81A95C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5E942F-E8AF-A776-F30B-4B6A32435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716" y="3236370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275804B8-3E05-9D4E-510D-4DBC4A726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945AD5BE-D590-756F-EC83-0EEBDE250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5B82AA97-1C18-49F4-250D-D7BA8176C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26267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E65D23E1-51BE-894E-EAEB-0364F586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516" y="338877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DD7D0543-0AB1-0B38-8C65-72E65A74D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681" y="2909345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BAF7D939-7481-D04D-E065-02168B4FD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516" y="21695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FB65D80F-94DB-5351-939F-4448DF939BD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30191" y="344909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D813DAA8-4E88-FEC6-3527-749F36E81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C35F6FC7-7FE7-FF05-C997-F1381D363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16" y="247437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C77E2915-84E1-110F-A6F2-A2BD10498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117897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287F22A5-3E45-8BF2-2BCC-48C1A18EE8BA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95316" y="1102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A047B24D-AC4B-0E0B-D57E-39B274AD2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116" y="1178970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5B24848C-BF7C-B4C8-3FBC-52EE025B25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516" y="102657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1623ACA0-7810-025B-B004-A16B64265C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516" y="636057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52A2E8-0024-445E-9EAC-0012C1E7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B7F4A032-E44F-BB0C-5E92-ABF291839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1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F6C87AD9-DAB8-4320-EC0B-55E7D1851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388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348D6D43-A929-444B-5B1B-E3857CDC1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998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A462E086-EC6A-6B7D-D4D2-E489A817B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2855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B1239C62-2FC5-8634-182D-CBFF0DAA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236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33AE31B5-DAD0-9D42-5629-B7B3DC759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617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ABC150E7-6A16-C57C-1202-DA7DDAB29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816" y="2563270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7CADD1E4-FF4B-242F-C941-8B5ED689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0077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59C13EBD-E922-8E3E-80F6-DC9F4C9E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6935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31972D28-ADFC-57A1-E1A8-4EB5EA627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619A7EE0-9F4D-3A20-1BB5-E4C0E4614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127C8ECA-3EB7-9512-89B3-2C8FA4E70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57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A7EDE1C1-C7AD-09AA-6A3B-7FF7F143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A9B8A0EE-64E9-487E-E376-5DAAE4D83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0E36A0EC-CDAD-70E3-8DAA-69C08601D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81A9125C-672B-5114-33D7-9DB66B24C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0C6C836C-2D70-5CC6-181D-F6E6995CF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998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17AA3629-2002-1885-F318-44721A60E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D853F877-97C7-B55B-EE58-7239E209F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19ED4F3E-696D-5610-DCB1-5822828C5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726F195F-A006-C938-2DE6-53DB68FA7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411331E6-728E-B79F-E3E2-F6A97B74942B}"/>
              </a:ext>
            </a:extLst>
          </p:cNvPr>
          <p:cNvSpPr>
            <a:spLocks/>
          </p:cNvSpPr>
          <p:nvPr/>
        </p:nvSpPr>
        <p:spPr bwMode="auto">
          <a:xfrm>
            <a:off x="8953116" y="300777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6FE4DA-0D95-8552-88B3-246AA9480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716" y="361737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5838CEFE-3269-CF1A-32AE-28074A76E5A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54616" y="3960270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68AFB823-AB66-DE0F-E2F4-E00B46B38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99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B5CCFAF3-A19A-FF0B-3F58-1219FD782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392217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DAB8C456-5776-5FEE-AB04-7C4CA4415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32363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F3C5F131-63E7-AA35-4BE9-4332AD683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F5F6BBB6-EE23-0FCB-4AD0-8A8E68BB6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DB276147-0A8B-B463-981D-CA13675A0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FD8A8040-E041-AEAF-8EDF-5EC4A93448AB}"/>
              </a:ext>
            </a:extLst>
          </p:cNvPr>
          <p:cNvGrpSpPr>
            <a:grpSpLocks/>
          </p:cNvGrpSpPr>
          <p:nvPr/>
        </p:nvGrpSpPr>
        <p:grpSpPr bwMode="auto">
          <a:xfrm>
            <a:off x="9181716" y="2093370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022B2858-F93D-0205-98E2-A8C643F35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AD79E050-C2E0-DEB9-16E1-1686FF0D0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032069F4-1D57-BC41-9003-DD8211192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AD4607D3-4F21-8CEE-6252-CE8509CD3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89C27BC6-91E2-20B9-06F1-6C0439B02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1E5DFBC3-E5D3-FEE4-73A3-B5858DBE9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F0DBE6B3-7629-713F-E40A-275529AFA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4971F12A-CF5B-3023-068E-8DDDCA1B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16" y="23981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93557A32-F21D-BF9D-C599-2FD153B6E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829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B97CD47A-CDFF-CBD4-C535-FE6DF30C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916" y="2931570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F020B229-08EE-715F-1363-D26FF9FB2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36935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55D6FAD9-DFD2-62B3-4226-FDB91A02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1133" y="2931570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A7E70915-563C-8E98-CD38-3F8332D89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354" y="3541170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D34BECD9-A733-9AE4-3EC1-7B34C2F60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4829" y="3922170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71F64D4A-BEA4-ADEA-8AA7-77254AD9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516" y="346497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4B0DB78F-F902-4729-04D4-DE0777788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6CADEB7D-BE8B-E5D2-4522-437724D8A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4074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776DB71B-5126-A174-C201-C5BC14E1A52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467716" y="3769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123E7808-6679-F63B-D886-AD06C5B98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4916" y="384597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4373E96A-2E08-5C3B-43A1-142AA89FC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236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72E2773E-DC4E-B49B-05C2-92D10F222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53913A5D-293E-7C51-6005-734D7F2D7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655692CA-C7DD-A10E-0425-98FE58ECE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13313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F70FF490-86C7-66AB-17D5-02265518F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87E2F296-D20E-1CDA-532D-797B12E5C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29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321441DA-A360-E50D-C89D-1693B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516" y="2093370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78D66C8A-6CD9-1AA7-057B-A033E44EF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2093370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8DFB089A-567D-E6FF-36AF-AB9522420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81A2305B-7D2E-319D-2894-6C4CCED87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232197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046EFF66-94C1-1B28-7A58-23DB893B3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25505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34FE826D-5BDE-9B76-7F3C-984E8A750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48365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6E833051-5929-A72C-6F95-823A38553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69F18636-982F-165D-BF54-BF62798ED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83657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620C6408-2394-49E3-EFF1-1635021F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702970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81850919-D20C-9914-26B6-04DDFC95C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483657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DEBB4313-84D3-484E-F1CE-20E6D7B2F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3693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0882CC71-89DA-EE88-E2FE-4F016E72C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7316" y="38459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4DBA293D-AE8F-9F57-DAC1-0F1AB8223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10265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C9025D50-9C0B-0982-57C5-7BAE24ED44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2916" y="4684170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9F38E2D8-1394-95C5-8955-205024BDEA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53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36A1EF3F-99A1-3214-DDC1-EE9FE160C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116" y="1788570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D82A8CC1-91E8-4F6F-E139-12CBB7BF27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316" y="27791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431AD8D8-4EFC-63F6-BEE8-7C797BD89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516" y="468417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C74B6423-847F-02D5-72B4-9F8180604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3219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21358311-0652-8156-326D-86D990BAD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133137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59D57A09-3B68-B26C-0DF3-97D713DCB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0316" y="285537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EC67B224-3FF8-8FC8-BE29-E8C74BE65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1B809D9D-A282-730F-09CB-D44A520EC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2093370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A53D5D38-DAC6-3262-0428-8C4924C2B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16" y="445557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AD88E212-D651-A288-1D98-7EC55E587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16" y="445557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5C9D5794-74F5-6AF3-C3D3-E01C3F910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550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7B78C73B-54B6-9A2A-B425-5F6D706C1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9470320F-852B-DAB6-88AF-BCDA7720A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27A98357-24F9-C4C5-A3EE-7F9810382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EFB22121-8DD7-5B70-FCBC-AAD80DC6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516" y="1178970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984E06D9-EAD5-C298-5556-D09B60BD3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916" y="1361533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3FC6DE79-0C2E-AE0C-A051-945079D34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0516" y="2245770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D4378471-8BCA-8358-B136-DA134581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2C6EF192-1271-4E38-F50B-FBF23C0EA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37E98EF7-849A-7C79-64D1-FC4628BB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4075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ECE5E4B2-B6FB-A645-108B-16EE4E03C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A3777050-E2F4-7BFD-F611-8DA9612F4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2217F665-EB16-30DE-8D57-C14F16BC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4743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6EBB09CC-2893-7579-A685-04DB765C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20171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F6816B21-C13B-465E-8FFD-276D4EE1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178857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BE52CF89-7953-1DDE-0843-8973823C5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BB78937D-D5F7-1488-703F-C4F4F1818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301EAD0C-D72F-1C7C-BB14-2256FDB1C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01717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18015D68-61E3-50F2-74E1-D9249CA32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0171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3C3F9B27-321A-836B-C853-1C85CACD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7885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9E7CCF5B-BCEA-B9AE-81DE-CC56510E9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4837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50506731-B08A-AED2-52E8-E7E4F28EA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48716" y="262677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2E06A18E-4C20-D6F9-9278-86279F625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178857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489CD624-107C-0946-2518-7F4419A9F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2626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4AA71BED-ADDF-6823-0C35-E68C17E73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116" y="1788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CA6469DD-03DA-FB44-46FE-0FF1CC0BA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4916" y="148377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E9E36317-5929-EC13-F299-4FEC0B4DC55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33916" y="51413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4C63EA51-C214-D4C9-B108-A9C03D17A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521757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9EEE76B2-D9DB-70A9-06C1-947494F73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446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8BC5794E-593F-354A-C447-07295FEF8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4461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2579F369-FFAA-16AA-B484-BE9026410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C97AD61D-4E7C-25D4-49A8-2FE9AA45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7D93EF75-43CA-2F8D-9529-95BB7E505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53177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DC8B13BF-3FD5-B4F7-EBB7-D44A6C564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7916" y="4074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7A0EDF3E-5FBC-3952-4DD2-A345DEA0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0916" y="247437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56E99FD5-33C0-CFDB-4A17-BC54D99CA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9916" y="27029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26DFB2E7-2DC0-2513-60E8-A734E22D8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2702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13A3E8EF-0337-64E9-B222-90223F587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716" y="23219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91910142-BECD-EF27-7EA6-E94B09934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8516" y="2550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CC6A77FC-41A6-FB9E-8DEF-A7E59328C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4316" y="79797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97E54BB9-1EBC-ADE9-D057-E9CE8DD21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1916" y="26267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146A8199-24A3-6D04-E808-D633535A2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AD86DD10-C4F6-B028-9162-3FCF311E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16" y="5693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8D644670-C7B7-13A7-DDBB-79EAF98FA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52707A39-6E29-9B1A-04C0-0D7E94F7C30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41999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A650F3F9-790A-9653-335A-C34A0D24F5C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31331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8851CF75-F242-2131-29BB-E668CC491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9315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350996BE-4BBE-6CBC-50BA-E3AF6B131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39983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D883B999-9466-5F38-B3FB-C3547C2F3B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0116" y="605577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6CDF7942-CA8C-080C-1DC7-CBF85E2D2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FDA26820-D3D1-6199-7714-C28533A13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9BA04311-F185-FED6-F3C3-96F183B41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46079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EB2C7E35-38E3-9684-7403-E06D85BED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DE2EB6DE-F665-AEAC-63A8-DFD65254F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44338A8D-139E-C5C7-B36F-2FF667C33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A8C6DB50-A02F-BD35-DA5C-9D99DEAFC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54461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3E11BB82-B034-09C2-FD35-620AC0D3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16" y="5522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47F55250-770A-3E59-8555-DA01FE8BA1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9916" y="521757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A126E3A1-C862-D918-7C2F-D7764284B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59857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6E6E701A-4C3F-2496-B3E7-39261B5C0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75097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B8E904A1-9A23-76D3-B8C0-E250DB606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6747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7EB6A2C9-A46C-A25C-BA13-589D2AC8D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827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70A0083F-6179-DCAB-F775-407209C89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6747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AE2DCF10-5AD2-B04D-943D-61B6D2AF9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8271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4785520C-DF86-FCC7-7C40-3BC88CDBFD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354117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4E516DE3-93CF-7525-4F98-DB4AB2636C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4607970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D5BBBF41-B102-5931-5C83-5767C4BEE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916" y="2931570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CFB8E8F1-0B1A-9A4F-4F96-00EFDCF82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389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AA56A7F7-66C8-C1CA-4A0E-D360A2BF6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16" y="11027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CA530FA8-B636-D1D9-DA68-341682E66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1178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DE4C1A7C-40F1-CB87-E810-02D93967D73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4716" y="165839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F0BAA9E8-3873-A4DA-ABFC-369ADAED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50599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92711D72-CAE4-F71B-0173-DD5CAD814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78857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A84BB709-7B52-54F3-0DCD-D901F4D9C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1916" y="1788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81F4A76D-6292-44E0-98B3-B21D6E313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AFC0B7CE-9DFE-3E2B-A3DE-7823F7118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42F8014C-6641-1037-00BC-311277405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788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F49222A5-8DF5-FD49-9922-859CC999A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20171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4C580163-B3E1-3C57-1D8E-15290078F189}"/>
              </a:ext>
            </a:extLst>
          </p:cNvPr>
          <p:cNvGrpSpPr>
            <a:grpSpLocks/>
          </p:cNvGrpSpPr>
          <p:nvPr/>
        </p:nvGrpSpPr>
        <p:grpSpPr bwMode="auto">
          <a:xfrm>
            <a:off x="5600316" y="1407570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20FA5B4D-F933-56D2-A04A-DDD8DA0BB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25C3EB2A-C00B-B776-3F67-166B7FB5A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7ACA29B9-EE52-062F-93B0-D49C03AA8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1094126E-F6B4-97E6-4DCB-C70FA0149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BD44AAF4-3A4A-B434-16D1-1E682B60D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2D9BEA4D-DBFB-0EC5-F72E-BE09D96B5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AA491060-0284-22CB-5E5E-C2B27AB10DC0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331370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E2171D39-19E6-715E-8BB5-846CACC33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46479015-47A6-6183-0A60-B5567C33B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90844E36-A512-7B7E-3CE5-5DE6BDB6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ABFDF086-3DB8-C9A3-0DF4-C01F82322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C849F6FC-5ABD-25CA-1D32-8EDB9D136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FA5166E1-2534-3770-C69F-3A724509F193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102770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9F8EDEA4-95B0-1320-0A33-561BFF916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51495468-4CF5-4995-A7D7-5D8C87D47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FB92F0D6-CD2A-073B-1A0E-1D7CBF7A2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CFBFB02B-468F-23D2-3F12-D8FE4A55E0A6}"/>
              </a:ext>
            </a:extLst>
          </p:cNvPr>
          <p:cNvGrpSpPr>
            <a:grpSpLocks/>
          </p:cNvGrpSpPr>
          <p:nvPr/>
        </p:nvGrpSpPr>
        <p:grpSpPr bwMode="auto">
          <a:xfrm>
            <a:off x="3542916" y="1178970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9F3FF238-E9A1-5B9C-5009-BE2307E75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A814C16D-39BB-76E8-8B00-C30BE2115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C8866EC8-107C-391F-CA4B-C333D47CE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6C5B2D2B-4738-9789-116E-5B4CCAC44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93F9F87B-40F5-F9C2-CD40-3105D106D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3964324A-461B-D1EF-830A-F5748880BD85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407625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BF2AD-4887-85E5-58DA-4C6524CAA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E5ABD8E9-FD1E-DF14-0786-B3CD3BD2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35502"/>
              </p:ext>
            </p:extLst>
          </p:nvPr>
        </p:nvGraphicFramePr>
        <p:xfrm>
          <a:off x="245995" y="2169570"/>
          <a:ext cx="2697481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924129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$1, 0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$3, $2,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16670"/>
                  </a:ext>
                </a:extLst>
              </a:tr>
            </a:tbl>
          </a:graphicData>
        </a:graphic>
      </p:graphicFrame>
      <p:sp>
        <p:nvSpPr>
          <p:cNvPr id="3" name="Line 4">
            <a:extLst>
              <a:ext uri="{FF2B5EF4-FFF2-40B4-BE49-F238E27FC236}">
                <a16:creationId xmlns:a16="http://schemas.microsoft.com/office/drawing/2014/main" id="{F873198F-D353-3F0B-83D1-8B5A54808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1413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9AEAEE21-72CF-A93E-653C-6A7053BB6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1413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1A6FAB9-36EF-255D-5DBA-7B598471F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521757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A1174B2-EB5E-520C-ACA4-75A6C4DFA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BF90A372-BB5D-6076-E34C-9984FFD65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620817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1BBFFB56-5FD8-4F72-D73C-6B86C9D48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521757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E955CF3-9226-3EA9-09A0-7899E5F47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116" y="521757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171A306A-F6B7-81CA-6003-71BBEF3CA3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4116" y="376977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0A33E43-98CF-204F-C069-7C665D09C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3769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D1E6BB-92A6-F492-BA18-28F0ED1A51E1}"/>
              </a:ext>
            </a:extLst>
          </p:cNvPr>
          <p:cNvGrpSpPr>
            <a:grpSpLocks/>
          </p:cNvGrpSpPr>
          <p:nvPr/>
        </p:nvGrpSpPr>
        <p:grpSpPr bwMode="auto">
          <a:xfrm>
            <a:off x="4533516" y="1864770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C178C21-4B46-EE3A-4FB0-3146C3B7C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26FBD15D-6439-A990-E047-A65CE63E3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6C90DD9D-2815-580C-467B-F2F853A90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003E4EF4-4363-4F1D-1A14-475C5350E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981491F4-F80F-87EB-84C8-158205CE9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213CC520-9C68-9B7A-F3C0-646F9A8E1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3AD55867-9F36-1E3A-761F-9B1D9FCF8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64143DB-7D59-3536-CEC8-A91465E2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804F0-5837-9E74-7A3A-4597E3D3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716" y="3236370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048EB409-C4AB-623A-76BB-B3BF867C7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B7E44642-7F5A-F5D0-4206-8F1612997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D1D741A5-164F-AB0B-5577-9D809EDA5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26267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B1ECD7C7-43A9-8CA2-E0F5-17E153D9A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516" y="338877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9D2BB7AF-92B9-9EC0-5E0D-1E72A90CA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681" y="2909345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BD5640B9-8DF8-A97C-1908-F01B988A3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516" y="21695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1A030DB7-EB1E-A295-DB3A-4EBD5E418EE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30191" y="344909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088A0DC9-10A2-4683-8419-895FF48F5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1B6AFEC5-DEF9-A72C-0BAF-89EBA89CF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16" y="247437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4DF269BE-569F-85E3-7014-F2DA14A7C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117897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0D8374E7-FEAD-8DF4-7DAF-62EBE705E42A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95316" y="1102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2B0238E9-30AC-A5F0-7861-A70C685A62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116" y="1178970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994FE588-D374-C767-BD77-0BCB7AB0DF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516" y="102657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083334C-8442-451C-057D-8D7CA805EA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516" y="636057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8E2CAB-7006-BCAF-73E3-D1AE0B81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BA211E3E-1958-B214-3C0F-13A23D734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1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060D78E9-6D8E-4984-82D2-DA21B1B89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388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A6C747F5-320D-2F77-D7E1-D102A03AA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998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5E19C4AE-E07F-C9F8-7D0F-1FC9E14B8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2855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7E033EBB-7D56-4DC6-5EEF-781EC2BDC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236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A7FD7872-8BA4-A07D-46B5-4BCA95678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617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9C8D7EDA-EA10-3F06-103C-C44FC0E80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816" y="2563270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B3BF1AAC-AEE9-2C02-11B9-9079CEB3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0077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814EB2C1-F722-93B1-AFA1-134E2DF5D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6935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0C9457DC-85DD-6303-876A-15488B4FA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DB46A866-E1FF-411E-0916-3AA1B674C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169433F0-B067-3CDD-DA1A-8E9C5C03D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57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21BF2AD5-26B7-191F-0323-6CBA4B505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894DAE13-60CC-3D9E-03B8-06DA5D304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F426C841-ABF1-7E7E-5A31-70F5CA503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2B9839F4-20E2-5FD4-B438-DF62A6E01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8E89DDBD-CEE5-2C2F-3C79-A0FE7A0EC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998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B69DFF91-1D3C-2058-2BD5-0F8E1EDB4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A8AE477F-5C3F-8132-61EF-3FFCA0D9C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30060734-AB02-6827-4162-22E452F10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9F37963D-F475-81DF-ACD2-30262E250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AA05FE72-D750-DC6A-9982-1971B810FCE2}"/>
              </a:ext>
            </a:extLst>
          </p:cNvPr>
          <p:cNvSpPr>
            <a:spLocks/>
          </p:cNvSpPr>
          <p:nvPr/>
        </p:nvSpPr>
        <p:spPr bwMode="auto">
          <a:xfrm>
            <a:off x="8953116" y="300777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EB1920-5250-239F-CE68-335B38752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716" y="361737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B2357EA1-0244-87DE-563F-BCAC4278413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54616" y="3960270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4F789874-F84E-E5D6-858F-F185487AF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99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A4046D29-038D-5D04-B36C-CCD01F37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392217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D4CC97F3-29AA-9C3B-9F5C-8EB528EAC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32363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BAC1A230-B865-A159-E973-689DD187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DFE3AB65-B2DE-AC71-3E6A-61A54117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350C5A8C-C400-9ABC-BAC2-F3CB76A24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E9380177-AA6E-E463-E706-98FF0F236331}"/>
              </a:ext>
            </a:extLst>
          </p:cNvPr>
          <p:cNvGrpSpPr>
            <a:grpSpLocks/>
          </p:cNvGrpSpPr>
          <p:nvPr/>
        </p:nvGrpSpPr>
        <p:grpSpPr bwMode="auto">
          <a:xfrm>
            <a:off x="9181716" y="2093370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F1E68F72-665D-9F02-E18E-5864E8BDF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95C1C4B0-86E1-DE46-BCF4-D25C16FC5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E76BF395-2463-3194-6BEC-4880F4147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F03509B3-1199-72AE-B6AB-B553B0465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4AF224AB-DD55-46EB-5EC0-D7B6AA200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3F991F43-1228-1BFA-289F-7CA22A558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45477F6D-E2F0-65A9-8DD3-DBD4D5B98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300B3AB8-A25A-6023-185E-B18CBE091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16" y="23981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99E17E79-D177-B8D6-DED5-BC1EC00D9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829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3836BF06-D138-191A-22DD-35DFBEBC1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916" y="2931570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ADDE81C7-BEEE-B435-214A-558DB9658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36935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92CB5423-87AD-8B3F-CBF1-8E30ACC0C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1133" y="2931570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75C7C6CE-6786-1A11-BE8A-46DE4DCD1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354" y="3541170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C041A158-A1D1-168E-390F-D64635D1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4829" y="3922170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F4C9500C-6573-6FA7-63C6-E32A9B9C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516" y="346497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AD6A8476-A071-34EE-F9EB-5E6503C50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6A2CAA3D-D678-F64E-C1BC-06665FA72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4074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DA920307-1F89-07BA-0F77-10DAA257E54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467716" y="3769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7DEB5269-D456-E926-74D3-EEF8C3FF9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4916" y="384597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E31A0210-4DDD-AFCB-5825-2089AE265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236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FD47CFB1-488F-65FD-ACF1-E1FD3425E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3579C9EF-8156-85DA-1D9B-E7AA8A9C9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E50A206D-8981-7A62-8156-D2A00DA11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13313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645B3E80-4403-2B84-5884-FF3A38F70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93509527-3B25-37A2-B758-F9B8FF905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29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FD28D8E4-A4BC-BBF5-F1EF-478AA00C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516" y="2093370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3EF2A103-3894-CEC0-B1A5-D84831D10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2093370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31144E77-C25E-3845-463E-E520F6FA8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847B581F-3159-A5E9-F499-4E9441359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232197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BE2DC8D5-313A-628C-0666-89EE0F7E6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25505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5D91D464-4137-1925-D156-4C3B4FE03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48365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C014418B-0911-1645-E3CD-4C322B710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87466AFD-FA40-D289-36F1-49579E793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83657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A1FD8349-2282-F9CC-6C70-790F5421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702970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F5AA94DC-CE26-515C-6031-DD64A9892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483657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4FBDC64B-B491-2C5F-7A10-3DF2B9DD4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3693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BC0D447B-7FF5-2146-F044-F7A202901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7316" y="38459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4106D3C9-2589-1E6B-F701-0C0B163D4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10265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10449646-B2D7-0D0A-4109-A737720C9A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2916" y="4684170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D28B12D6-FFA5-C795-686A-D1DC6AAA4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53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B52258F1-3C14-5486-5710-8F72B85F7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116" y="1788570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6CD17366-40DA-8E9A-EDF6-318535A742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316" y="27791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A8A8730B-F717-30A6-D8C5-98C30C3EB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516" y="468417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CFF84D07-EF40-6DFB-BD3E-CD84B0DA8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3219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2E426350-4062-9983-D275-3CE904B93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133137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F9998885-A1C1-AB42-19C1-8C5E90E7B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0316" y="285537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B7734C0F-D66F-C6A8-EFDB-B2C8DDDD6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730EC353-D382-A198-83AF-AFD288E6D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2093370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DA1CE750-254E-B2D8-277E-C998016B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16" y="445557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344C3C6F-673A-396C-2621-B268C86D9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16" y="445557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287E1F93-421B-5B71-DBC5-2127373DA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550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8C4A1C47-D850-0B78-33F9-20C051769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C94C5A85-BCFF-401D-0AA6-034BF9615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587982AC-51F9-3466-43A9-AAC12454D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CE474B26-4791-8C38-3566-F8EDF26D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516" y="1178970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EA54F873-08A7-DEDB-182B-6F0317D8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916" y="1361533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40B2C7BD-425D-1238-83D8-6D9EDFF8F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0516" y="2245770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C3632017-C24A-5388-93FF-054F1CC9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3799C13F-4B43-A3C2-C029-07AD00B3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5BD26B94-A573-C6AD-AC26-4E334D897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4075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C3B76104-1EFD-E6CE-0016-9A7D26A3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35AFB067-AFDE-A5BD-378A-3D67C32E0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28A551D9-452F-6B94-D223-6E8C36DC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4743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5D268139-B986-BB83-8558-B834B2C82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20171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351919F3-97AF-C605-2CF5-3F6ED005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178857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E7C2AB98-D0AA-457A-2AAA-9FA175A9D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3F546E46-7F1A-7FAD-ED26-1616BC6A6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7CA6C28E-9924-5025-140C-2EA3867D7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01717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4A7D77B2-6F31-13B7-2ACA-18C5C46B6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0171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F4421E3C-A298-4638-44A0-71A2F08E7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7885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52F47939-9E81-2F98-E94E-B0AD62D34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4837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9B5B5AF9-0104-298D-9528-B3BB08119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48716" y="262677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0CAA0621-AA3D-8828-5B76-4CC6E306E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178857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32821865-1D30-C262-959B-F3A990968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2626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99B62F43-9F80-F50B-936D-9AABCBAE2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116" y="1788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6FED8484-C161-BA76-108F-A39FC039C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4916" y="148377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5E08267A-E9BA-1B77-D61C-F0892FDFCCA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33916" y="51413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B6706B56-6952-A8CE-F458-027C93614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521757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7EC28E8F-C302-6994-1AAE-C2E76FB3C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446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A945E67A-0A2F-4DEC-428B-0ABD704CC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4461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2479C72F-BB77-2670-BDB2-8623CB872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A6F6A806-E3B5-0789-95B5-8E57408F8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B8148B87-CC51-180E-0E61-B9EB1AED8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53177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DAF7DE81-11B4-92EC-1437-3F17CB099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7916" y="4074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888A35B7-FF96-6D68-017A-10A59484C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0916" y="247437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EC6BCB41-7461-B575-A018-6F5DC51608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9916" y="27029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98DE03D1-86DD-B576-E1D3-E5C2DE51A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2702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FB3B122F-14D0-68A0-5449-482509F50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716" y="23219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63782BC6-642B-C5E8-76B0-E79960CD5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8516" y="2550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45FD0C1F-DFED-8850-8379-CBB67C791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4316" y="79797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2307C82D-BD66-AEBE-D075-7890E7088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1916" y="26267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7EDD2839-12B3-9CF3-7B87-DBF62984E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7ABF7E41-0696-7EFC-CAF5-D6578AD4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16" y="5693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504023A5-4792-59C1-B85B-A19514E3D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6BE1DCE7-67EB-E826-39F4-61C23E3847F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41999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A10DB736-2CB3-EB4B-E32D-EE63FD32E8C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31331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D1EEC7C1-3384-6CFA-1217-D2A081C84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9315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2DCDD2B9-6FC0-0FC0-C9EC-89E81FBA3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39983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852D94D6-3AB6-4264-4C43-5990533639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0116" y="605577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D41FCD1E-4517-94F1-15ED-EBF920E5A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9BF5577F-B31A-FC4D-4990-C7E19B9D0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572DB042-9A32-8A1F-9B15-E0CC5D10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46079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62ADFB25-D5BF-44CE-C978-F5BFD9C5F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6AAC9A9D-42FC-E2DA-DB46-3538CDDF3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8E547D7F-2A47-9E0F-7D76-E2B8FD494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C543E151-03E1-2D2E-71A3-D71B4968B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54461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B8025D76-FC59-F4C5-11D9-9A7B2B1A0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16" y="5522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AE733918-8732-E32C-8BAF-9063A3562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9916" y="521757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59A3736E-B5DC-5371-B9C8-097F06537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59857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8C2C1F52-5E92-59C2-B6AF-BEC7B925E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75097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D303D21F-7B42-B5E7-CD72-3330FCFF3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6747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CEC6BA48-D063-12C0-0093-78E7430F0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827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E93017E1-14FE-3B9C-8DE6-9115D89D9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6747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D9F1FF91-3B62-C519-7E03-568F15114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8271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F20D417A-CAFB-F976-5A3D-1ABBC530EA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354117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A8CAE800-7E2A-99B4-F605-78636B381A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4607970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07869BDA-2A28-70FA-D7A8-50EF3C74D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916" y="2931570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55A1BBDC-9BA8-652F-69DE-1CB7FB003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389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DD23EC1C-1B08-B585-8CAF-9962EF6E5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16" y="11027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DEB29E18-0DB8-13B7-C4A3-DCAEB902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1178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06B89329-2E80-483E-BEF6-8D4D31D3586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4716" y="165839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A89979AC-014B-D065-FFE8-80EE1A183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50599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AD295AF3-143A-F8F3-28E4-EFD115285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78857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1C2C985C-899E-D850-7AB6-061469BB2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1916" y="1788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31600366-3BE1-21EE-86BA-661F074B3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84BCC8BA-11BE-C72F-389E-69D543806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89AD567D-409C-510D-99D4-DC4CB399E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788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0F756870-D448-C65C-6989-AB391AB40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20171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11B9C922-A264-A8DE-68C0-5EB2D87FBC13}"/>
              </a:ext>
            </a:extLst>
          </p:cNvPr>
          <p:cNvGrpSpPr>
            <a:grpSpLocks/>
          </p:cNvGrpSpPr>
          <p:nvPr/>
        </p:nvGrpSpPr>
        <p:grpSpPr bwMode="auto">
          <a:xfrm>
            <a:off x="5600316" y="1407570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01047863-B8BB-8434-30F6-7A042E193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985A7D40-A0E4-5559-D790-3EC6DAA82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C0A6C169-6D70-D83C-B116-4A948C634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B9CED95B-CCA0-0196-45C0-338120B5D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9904282D-4CE8-D4C3-E070-D7DB49BD7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DDCAF593-F0E4-33AA-81B1-171F0925D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42F39090-FEE4-D3FB-A82F-7A820C2372CA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331370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B1FDB9E2-18F0-FE9B-37CA-78006FF16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55F2BB9B-1B04-1CF1-8386-12F5798D4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BF356D7D-E96A-AD17-A79B-DE6570FC1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B8051CEE-CA7F-1D27-7255-16F41C29F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0FDD6E56-4C7D-CA96-993E-F0FFD9C46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BF78A4E1-6629-BDEF-838E-10CE818568D8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102770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EBD53587-B83C-6D1B-808E-5CF5AD07C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C2238C69-D0DD-E8EF-BB58-BEFE566F3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3311FC4A-8313-D380-202B-A1AF1BB28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96FF9AAA-8B61-C19E-F96E-771244FADFC4}"/>
              </a:ext>
            </a:extLst>
          </p:cNvPr>
          <p:cNvGrpSpPr>
            <a:grpSpLocks/>
          </p:cNvGrpSpPr>
          <p:nvPr/>
        </p:nvGrpSpPr>
        <p:grpSpPr bwMode="auto">
          <a:xfrm>
            <a:off x="3542916" y="1178970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60848AEB-9562-1875-96B8-8F8A0352A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B5FCDCE3-D07C-AEFA-DDE6-B4C0B2379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3F4DE968-7EBE-8682-51D3-A4B1D9E1E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7B075E20-B8FE-05F6-5E6C-B1B2042BC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453F0148-7E66-B760-04E0-1EDF34BFB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C7ACCFC9-0B02-847A-08DB-72FDFEA68436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652202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8257A-6DAD-8957-49AF-2BAE9D518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9573238D-5C3A-2D2A-D441-D64D066F3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63783"/>
              </p:ext>
            </p:extLst>
          </p:nvPr>
        </p:nvGraphicFramePr>
        <p:xfrm>
          <a:off x="245995" y="2169570"/>
          <a:ext cx="2697481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924129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$1, 0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$3, $2,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16670"/>
                  </a:ext>
                </a:extLst>
              </a:tr>
            </a:tbl>
          </a:graphicData>
        </a:graphic>
      </p:graphicFrame>
      <p:sp>
        <p:nvSpPr>
          <p:cNvPr id="3" name="Line 4">
            <a:extLst>
              <a:ext uri="{FF2B5EF4-FFF2-40B4-BE49-F238E27FC236}">
                <a16:creationId xmlns:a16="http://schemas.microsoft.com/office/drawing/2014/main" id="{B01AE294-A19F-E7D2-7AC4-70DFB1051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1413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7FE64D2B-B2B9-90F2-0A74-61BE4EA9B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1413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0976C55-FF32-11EA-6701-81C5D9588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521757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BA2A7CCC-E9E0-5561-A6CB-A183FD73B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9D9B801-2305-D95E-886D-DEEA00040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620817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08319A8-7F02-6695-8776-A1FC95EC7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521757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F9C5400-8C40-B34B-AAE6-9D829C885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116" y="521757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39580580-57E8-7F04-1AB6-82E4F47AD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4116" y="376977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C5DE92CB-6948-D274-F2D3-1CD431532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3769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4EDACB-8CBD-39C1-7316-8C8641781828}"/>
              </a:ext>
            </a:extLst>
          </p:cNvPr>
          <p:cNvGrpSpPr>
            <a:grpSpLocks/>
          </p:cNvGrpSpPr>
          <p:nvPr/>
        </p:nvGrpSpPr>
        <p:grpSpPr bwMode="auto">
          <a:xfrm>
            <a:off x="4533516" y="1864770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DF85ADA-EDF0-FE9F-412D-EE178233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D7A8B634-E539-AD1E-BB4F-365500818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C2F1C159-3631-6AD6-540E-A29591BCE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E6DF95BA-9EFB-051C-32B8-CA892C294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B429A8A1-517F-30AA-F828-8E2C08982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1DAD98F1-B40C-65FD-FA49-D63ED257F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A4C7CA3-2297-2657-C619-B184F1D6B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2E7F438-318D-06B7-ACFC-A4948DE0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A8CC3-6C8F-1238-E893-8D5543319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716" y="3236370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E74F229C-A5FB-16A3-ABF6-21B2AFA4F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23EDD09B-3A15-367D-2BB1-20DCAC842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6F1BB264-E220-501F-2476-A2447F024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26267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BA1BAEE6-E7BD-CF30-28F0-EDE57C96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516" y="338877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F7C5D46A-813E-1CC7-F474-47A074E83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681" y="2909345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02B0E9E3-3DE7-F22F-24CC-39871CC3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516" y="21695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17E6D7E9-3CAD-AFDD-060D-7E2DAAA1FEC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30191" y="344909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923DA072-148E-EF08-6CF2-0531F92F5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DC63CB7C-955C-C537-A88F-107824796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16" y="247437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B7825184-AACC-F4AD-01DE-ACAB23507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117897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245597E1-B5A0-6D18-C6CA-E2C8153A95DF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95316" y="1102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FA379116-CCEC-73AA-C2C6-5B2C325248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116" y="1178970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06A47248-00A9-F9C0-684F-A1DDBE06B8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516" y="102657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6DDC36D-5712-60B2-D5B6-2153110176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516" y="636057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3FBF89-72CA-3D60-0522-FD183AA2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396C90DB-0DC9-2450-3B73-13831EEB2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1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051F55E0-3EEB-F71F-495B-F3EEA1827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388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2D348175-269A-AB4A-6CBB-3EC1648BA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998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6D16A8AC-DBC2-87EC-2776-AF8AA2CCF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2855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7C954076-0C52-D1D5-F0C8-A503980EB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236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5D54503B-29DD-FBED-5F86-F97E66564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617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18DAAF57-EE08-0F35-A8ED-1C0CE709A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816" y="2563270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98ECC0C6-CEBE-D600-480D-F499D231E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0077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1A2366B9-3DD1-C717-4974-51E886CF4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6935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A516396E-341E-8FEA-4397-BC77B9D45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4D91A576-972C-E83D-7443-8B89FD37A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DEB8ABC0-97E4-3782-D17C-4DC9E1032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57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5DB6C770-BA2C-ED1E-86DE-9DEFC918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2DEA7F69-5F55-1491-4CB1-86703872A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94C24038-2ABC-D1DD-6AE7-55B2A88B2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4DF07F93-150C-AB60-97A2-BC6DC4B3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945D6C6B-7F00-0D40-0CFF-A76732E2C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998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30DEC0A1-E8D7-0415-DA05-83FEA2870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A3F8B1BE-E1AC-D3DF-F1ED-169754A8C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5F4F61EA-490F-8C4F-39DB-6214BD10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938072AC-1E34-E88A-DFB4-E5CFD41ED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036A6C7D-EE88-DEDA-294D-CDD710ADD8BB}"/>
              </a:ext>
            </a:extLst>
          </p:cNvPr>
          <p:cNvSpPr>
            <a:spLocks/>
          </p:cNvSpPr>
          <p:nvPr/>
        </p:nvSpPr>
        <p:spPr bwMode="auto">
          <a:xfrm>
            <a:off x="8953116" y="300777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B72FC3-FC9D-6B91-BF77-817D2241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716" y="361737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200CDFD1-28D0-972A-76B5-AFDD05BAE42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54616" y="3960270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47D4B805-56B0-FBAE-BF35-CFD45CDCD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99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4A023871-13D8-BBCB-98EB-6EAF54D51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392217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4341BC86-191B-6C43-4358-168E85CDD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32363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21BABB6E-A223-98FE-2412-F8EEF2725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A4F9BA1B-A346-99B9-47D5-FBAE23D5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4291A5B2-91AB-E372-C231-B7FA46EAD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30185E17-BB98-2EED-E7B6-C9CFCE007460}"/>
              </a:ext>
            </a:extLst>
          </p:cNvPr>
          <p:cNvGrpSpPr>
            <a:grpSpLocks/>
          </p:cNvGrpSpPr>
          <p:nvPr/>
        </p:nvGrpSpPr>
        <p:grpSpPr bwMode="auto">
          <a:xfrm>
            <a:off x="9181716" y="2093370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8A6AF488-5ADB-ED7A-B24C-0E77B2B51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1AEF4BB1-CBC4-8DB2-08C0-174A5C96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C1D8A40D-B9F3-6A75-F6E3-6B5565433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C2966A2B-72DB-37EF-B15D-CD301DB2D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FBFE1C1A-088C-8670-7D14-882903EEE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A14F40FB-F586-CE3C-156F-01A5DC6CE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E863028C-442A-2E85-2786-F086BACF8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0385C159-AAE1-D962-8181-DCD64AB6B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16" y="23981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2CF8E5C3-F620-7269-7520-E60A28101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829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D0A0F24F-5928-1B8B-3543-4EFC89ECF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916" y="2931570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A549D8DA-D0F8-DBC3-C627-4F147EF73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36935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9CFDF275-5B08-4897-B53F-155330EE3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1133" y="2931570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FAD959B3-1648-2550-A42B-09422CC5F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354" y="3541170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0C9D9C49-3484-91C1-DC42-AB6F83508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4829" y="3922170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6511CF42-AD15-B5A7-2DFF-E6B32C78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516" y="346497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3938ACD4-4F0A-ED6F-0DF3-2F3B186B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04CCAF5D-F009-2A78-2A75-0445772B8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4074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8656A7C0-320B-C998-B0B3-5B66DEDC1C8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467716" y="3769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B4309DE4-D48F-5973-3848-BB39CA4E8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4916" y="384597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5246F3A4-F9ED-9085-66E5-0043364E5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236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F44301F7-6BB0-6F80-C1F8-4238B95C8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28D0D799-053B-4294-5010-F984A8933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EA428FD8-7EE0-A331-A91E-C527F692C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13313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EBBFD79A-7A09-D6C4-E3D7-49C308054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2726C133-69C6-2CFA-A440-FB653E276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29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AC2BAABD-B9C8-0E9A-9C92-71100BAA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516" y="2093370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09D61BC9-F966-371A-15A0-4090FECE2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2093370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3635E949-EC28-F27F-A5AF-06BB7B40B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F974E13B-8482-974C-3EA4-8FB819FD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232197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BE212D38-6DF9-BEB1-3A09-C9337575D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25505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91E5F1FC-A733-35A1-F44B-26322EF8D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48365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18177733-746C-EEFA-8753-2354DED63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927D771A-DE74-5069-C275-BAD69D138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83657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83AE6C7A-974F-2374-9198-28A8C484E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702970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0BBE7359-E200-3A8D-1A9C-5DEF439EB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483657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27AC3844-EF82-DF53-600A-0E426C5C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3693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2D426051-D138-CAD1-4EC1-5AB8F3A1A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7316" y="38459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DF63F5A4-7387-37DB-F646-87623350C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10265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6225436F-9540-3351-7D95-C964B8AC58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2916" y="4684170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BE3FA6B4-B116-3902-775F-A984AE602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53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31C52BEF-0BBD-7E53-594F-237644DD2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116" y="1788570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DF3DB761-E461-52B6-94EE-35F67D66F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316" y="27791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4D2F6556-D418-EC6E-01F4-1B70C8555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516" y="468417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7756B8FD-AA53-FD99-2A6C-29A4F6E87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3219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F235D6DB-40CD-7995-CCDC-AB3BFC9E5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133137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9B95FAD0-8A94-210D-9E53-70041D8DFF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0316" y="285537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5ED01683-89AC-669B-AF95-5A6FEBDB5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4E7983D0-D13D-8861-4C91-87B5E340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2093370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8E91A1EC-BF6E-E082-2D59-A67A05A21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16" y="445557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04BF3D12-76C0-6805-0877-F9A0ABCA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16" y="445557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FD57EB03-F564-F38E-C716-5DF4B6EE5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550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466A7735-907F-C419-9590-5D9C0974F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C0745B7A-EF4E-D2EC-A26E-B2E54A374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53DE3C53-E632-AF11-E5DF-9DA00B8EB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4C847FD4-B93A-CCF0-3216-84534221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516" y="1178970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E72CC324-8AF7-FC24-D43D-41B33787A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916" y="1361533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0BBBF0DB-5F0C-9D68-9E65-62F953109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0516" y="2245770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1F63C076-6D45-CD79-3C76-A066CAEF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4EFA4883-4285-AE49-78E7-B668CA86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BFADE261-5FE2-180D-CBC1-9039D5CCA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4075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14D453F4-9389-6B57-1CDB-3859C8822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014630E6-6F03-D467-2449-8211167B0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B6A79A35-A33A-7461-A72F-DFFD4CD0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4743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DA3AC09A-080F-6001-2130-67A10AC68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20171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FF6B734D-9578-0D7E-AEB6-D6EC164D9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178857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719290E4-4CC8-E1B1-FA46-971B695E5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9E86CCD3-F939-BE6E-5A2A-5EC69D22A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82029AF8-5FB3-3B00-04F8-C225907C8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01717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DF591A58-A68A-A48E-5B34-B169DEE4B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0171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9C35DFEE-2E8E-2426-8352-FFAC74214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7885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5CE811DA-6C4B-5AEC-5F74-6908969F6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4837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304A5ADC-85D3-51AF-3DEE-FB757E8A7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48716" y="262677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E20F9680-AF22-E36E-2B6B-B6285B5B7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178857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E0564C1B-8D0C-48DF-78D6-8D9706B5B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2626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D8C60AEB-4CAC-A014-6351-B4CDF504B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116" y="1788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36F1D5DF-645C-AF94-F731-B6BFF148E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4916" y="148377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F535B1DD-0154-250D-8A74-0E1C2728BC2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33916" y="51413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1A3FC13B-73B5-405B-B1F2-9568B8A24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521757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48C0FBBA-3785-A2E1-2A8E-8C749B58E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446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631AF2AC-E1C2-39FF-B354-875AD20FA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4461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6E827122-1875-7D12-801C-C96B54F4F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09D1C449-CFBF-18D3-FC95-2FD68723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F73BBCB0-E88F-E00B-FA14-CCE3D5887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53177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076F6D52-4EE6-2589-71EB-EAEB06246B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7916" y="4074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AF11E09F-C678-06C3-2596-BDB45FF23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0916" y="247437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AE5424EA-3CFE-B2CE-E3CC-D35BDD1920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9916" y="27029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4BAF8808-62F9-E743-8F65-E44CC662D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2702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4B2D37DB-05E5-70D2-A943-669F5639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716" y="23219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486C74AA-CF3E-1EB5-2A63-FEBB9CBC6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8516" y="2550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583E6AE6-1299-DBAC-EAB6-39A94A6CE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4316" y="79797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2D03CF23-AF05-D58B-738A-1319CDBBB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1916" y="26267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F1FCCC3C-FB8E-CEFF-ABF2-B85A940DD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ED37F050-6357-585E-2219-C8C5B078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16" y="5693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F896DC92-0149-0F42-20E7-AF6A320BE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FAF67DDF-07B4-7A59-8D42-9F82FBDC923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41999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ED737BE9-39B3-75FE-72A2-E16AA45A80B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31331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E71D1941-5896-499D-E47D-F45040232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9315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2DC9FA9D-E787-33A4-6CAB-6414DF747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39983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06958BCA-979D-6530-A384-017E88646D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0116" y="605577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F6FDBDAC-CAF3-316B-19E9-915F6F847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89EC6819-CFCA-5399-FD76-87493B5D1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342971F6-84ED-B7AA-BDBA-5B51F0E5E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46079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A9B5C8BD-EDA5-A7A6-BA73-5DD4446FF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5003C855-C8ED-821D-F6A0-C8BDE751B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7BB2ECEE-1C4A-DF2B-680F-F9C4DE877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4E73CC97-0939-11B4-1796-B308E757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54461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7350B88F-C2CB-5C44-A82D-988BA8C88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16" y="5522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F7E379F3-71F4-DC24-3D54-60F57023B2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9916" y="521757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44F74546-5484-C747-F318-2CB44A2EF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59857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F5226D7A-2E93-B208-1B97-588562858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75097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BC2972B2-1F86-23CB-7EA8-BD04D16A4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6747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858FEBE0-3DD0-1ECB-57C5-F605DFEE5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827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DC741AD6-02AF-42EF-7832-1BB407790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6747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8785AD18-494B-5A95-AF69-49E004BF6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8271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B9504298-0586-F73D-E167-23CB4B1581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354117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E5F76E19-103D-5E68-C15E-BE632A689C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4607970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AE42A9AA-7F3D-60C3-ED25-EC02708046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916" y="2931570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2864D927-C828-5E22-31AE-A3C486E1D0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389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C2CE6723-E8A6-4C71-B93A-BFEF115D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16" y="11027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9A3FA415-76F6-E2D4-0E73-864A29D1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1178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A67D2A04-75E4-456A-B362-DA7FC3789C6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4716" y="165839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97F54855-3FAF-A161-D4DA-CF1720765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50599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71205AB5-3947-CC5F-8E7C-1C2DC9A5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78857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62866634-EB0F-9AAF-B19C-4AF73CE45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1916" y="1788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D5B00429-33BA-0385-A5E7-911105B37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5039D30D-F9C7-3195-9513-D7F53DF2F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24A1FCF8-A55E-C555-12F9-DFB939C4C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788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137FDAED-1DE0-D0FE-AA89-22BF7DD97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20171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C8E5CC0D-FB9F-6483-9331-BCE716293FE2}"/>
              </a:ext>
            </a:extLst>
          </p:cNvPr>
          <p:cNvGrpSpPr>
            <a:grpSpLocks/>
          </p:cNvGrpSpPr>
          <p:nvPr/>
        </p:nvGrpSpPr>
        <p:grpSpPr bwMode="auto">
          <a:xfrm>
            <a:off x="5600316" y="1407570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5CC3C8D3-985B-EB7C-037F-8B4DABA01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DC015DB8-1EC1-942F-4DE2-A95EE14E3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FB0A0BEF-299C-46CE-9D65-1B77EC53B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C35C8ED5-F1F3-76A9-D0F2-D238D8B06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7BFAE737-5EC6-A194-AAC1-B7A74DA83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018E266F-9915-9228-0798-4EECD65C0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42D3ED8E-1A84-2800-2CC0-E40A446A85EF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331370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5FE71695-9D64-D16C-31F2-08E03C21F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2C667F7D-80E3-2717-42AF-C18FBCAE0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1CADA235-FDDF-1121-A466-7C5D75F97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9050AEF9-D6A7-D86C-9265-D1B2AFC2B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1D8319EB-A5B2-DC24-7AE3-BA057179D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6A786E26-BD4C-D99C-92F4-CE03AC7276CB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102770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310DB257-5069-16BF-206E-EB79FEB3A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8D78A16A-84D3-83A2-B761-4213E055B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57C73E5C-8572-58FD-3A94-E0A02F7E5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3DAB9239-850B-B8DA-75CB-8E5D4B39CCB1}"/>
              </a:ext>
            </a:extLst>
          </p:cNvPr>
          <p:cNvGrpSpPr>
            <a:grpSpLocks/>
          </p:cNvGrpSpPr>
          <p:nvPr/>
        </p:nvGrpSpPr>
        <p:grpSpPr bwMode="auto">
          <a:xfrm>
            <a:off x="3542916" y="1178970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1BEE6051-7EE9-6DC2-2D56-B5B241EDF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53404F8B-CB7A-7695-0506-687CE0ECF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9FF33738-669B-72D9-B330-786D9FD7A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11FC86C8-2BA6-C134-3E0C-CDFF7E1BE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8BCBD0F1-BF37-7FE3-8932-DBD04CF1C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183AE56A-0131-F8C0-BD82-8BB5C8684770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258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38B2C-2867-72E2-2019-1701E7F4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7FC18EA2-F79B-5D3E-AD36-21E87F22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55526"/>
              </p:ext>
            </p:extLst>
          </p:nvPr>
        </p:nvGraphicFramePr>
        <p:xfrm>
          <a:off x="245995" y="2169570"/>
          <a:ext cx="2697481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924129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$1, 0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$3, $2,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16670"/>
                  </a:ext>
                </a:extLst>
              </a:tr>
            </a:tbl>
          </a:graphicData>
        </a:graphic>
      </p:graphicFrame>
      <p:sp>
        <p:nvSpPr>
          <p:cNvPr id="3" name="Line 4">
            <a:extLst>
              <a:ext uri="{FF2B5EF4-FFF2-40B4-BE49-F238E27FC236}">
                <a16:creationId xmlns:a16="http://schemas.microsoft.com/office/drawing/2014/main" id="{84A8EFCF-7F75-258A-2A53-B03304402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1413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9CE08869-6D64-D7EB-E720-EDBD77990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1413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A92AC912-1D13-6603-CEB3-F95A42034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521757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8F6F8E79-0441-A44E-E0E6-CCA79854C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8E75D2F-63B4-5B06-D560-2F185139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620817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8937ACA9-F5DD-ED86-E8AA-8CDA6E9AB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521757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2FDF3A3-5B79-380D-DDCD-29C990402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116" y="521757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641F1BC3-F0E8-D9E5-7CA3-FF34AC9291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4116" y="376977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4A2C0DB-B909-6EFE-321D-88048B199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3769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7E83B9-528F-DEE0-8E5D-162DF7A84BA3}"/>
              </a:ext>
            </a:extLst>
          </p:cNvPr>
          <p:cNvGrpSpPr>
            <a:grpSpLocks/>
          </p:cNvGrpSpPr>
          <p:nvPr/>
        </p:nvGrpSpPr>
        <p:grpSpPr bwMode="auto">
          <a:xfrm>
            <a:off x="4533516" y="1864770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5D584925-0A0B-1B30-2CDD-3CFFBAA7D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2CC652FE-8321-B8CC-8632-F36978C0E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C2072CFF-9C91-B8F1-1FBE-0F860D83D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420EA31-49BB-AF50-775D-958329C76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7A692A72-925C-B067-E750-FC46A578C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C0DCBF3-1C0F-F8FD-2C2B-AC1D6A799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BC1D8F03-F8AA-3803-A7F1-44DA879C7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5F5FF28-55D8-7A3B-EA5C-016368858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90BE9D-2696-0AC5-9F62-9C3DF2C21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716" y="3236370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FB624EF6-8DBB-60E7-3299-F5087C256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39C20F42-4BB1-59C1-27BB-3EB2EA56B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260E45B5-7CE8-A39E-0525-8008C3418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26267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407DD075-A4C1-77B5-4D40-DEFDC8E0F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516" y="338877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7BBC6606-924D-5791-2DAC-EDE02CA57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681" y="2909345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5403EB82-0954-87D8-B57D-23F47B48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516" y="21695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FCC53EE0-6737-A2A1-7F09-8EA4BFC6791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30191" y="344909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588C6E84-7C6D-E6A8-AD48-33D6BD392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5FFA22CB-485F-9636-A627-F1FD16C4A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16" y="247437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7CD3A302-E12A-1490-FBE1-357704910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117897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CD82569B-F495-CD86-80E2-BE1E978BD987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95316" y="1102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01AA3E5A-325A-3F9B-5C15-379BF1CBA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116" y="1178970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E7CB7620-607E-A4AC-5CB7-FF37FCE250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516" y="102657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03C2A51C-D8D5-CB2F-EBB5-90E345480E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516" y="636057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74B43B-07F5-AD5D-900C-76CAC96E8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1341C047-BEE8-38B4-58EB-06ACBFD0D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1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81989E7E-BA51-99C4-BCC0-B32900250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388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C5EB7C31-490B-AD21-3B28-E420FB626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998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5013F9E2-318C-9795-4B38-15143263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2855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36503A5C-A8BA-2ECF-8FD6-F280ECF16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236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81BBEA96-D8F5-347E-7D5C-39782809D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617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1338BA8A-094B-02EB-EA52-D819D4321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816" y="2563270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1346C572-6564-913E-5BB3-73EE3C943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0077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628DD3A8-11B5-5101-2426-F0195EC97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6935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AEF8C98E-60F0-2605-B99D-5216BB05F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DF8A0B9A-78B0-FB90-66AC-53D0B9209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55A271B9-FB9F-419A-768A-1B0BBDB96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57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19BB8134-B112-17C6-90EB-160385FB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029098F7-691D-F329-B7DB-4EBB2D6E7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B688DE26-A144-B694-5610-AA7270F64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23D561E9-5F06-4BD3-A088-79D9299BA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26E44111-1A88-54BE-2771-A3B0C53AE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998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4AECA19F-C896-4F62-67F9-CC424ACC0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025B7325-C9A0-7ABB-6ACB-A6510AD48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52ED95E1-2DEC-F964-9790-ADAD5C37A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6C4EE7F3-9F39-44B9-D016-F3B543E1E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CF177A62-6373-4B27-00F8-F267D766F27D}"/>
              </a:ext>
            </a:extLst>
          </p:cNvPr>
          <p:cNvSpPr>
            <a:spLocks/>
          </p:cNvSpPr>
          <p:nvPr/>
        </p:nvSpPr>
        <p:spPr bwMode="auto">
          <a:xfrm>
            <a:off x="8953116" y="300777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C28FE2-DEEC-26C4-7756-79D10AA3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716" y="361737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8FC4BFC9-602B-3134-6D37-386733E17FD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54616" y="3960270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09A8ACB1-89F9-A576-16AC-45D9CFA6D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99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FB028356-6062-414D-0335-D57913C76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392217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5007A6C7-827D-1CC8-AFD8-7768F3C58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32363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03B29341-9A65-4360-B91A-C9ABB9254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8134ACA0-9F45-0C37-ACF7-34E53756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BA359792-5433-68FA-B408-78CA1CF10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96BE8E2E-9EEC-0C20-3947-BC8D3ACA4D6F}"/>
              </a:ext>
            </a:extLst>
          </p:cNvPr>
          <p:cNvGrpSpPr>
            <a:grpSpLocks/>
          </p:cNvGrpSpPr>
          <p:nvPr/>
        </p:nvGrpSpPr>
        <p:grpSpPr bwMode="auto">
          <a:xfrm>
            <a:off x="9181716" y="2093370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58F6C975-C50F-A312-0AA7-8D4D4F4B4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32FF95E6-B730-B5F8-2E5F-82122AA8F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8A326832-2980-6F62-4B5A-F34148C63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5C31A953-2C87-ABEE-D3CA-9858D3217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AC839530-6184-8742-BECD-A353728B4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F2A63FE3-295F-918A-5038-34B36FF25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D989692E-161E-0B1B-89ED-2C4AF26E4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3A9BABDF-89CC-142E-9586-B78F83710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16" y="23981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A2F75447-8AE6-15F0-2493-BEAAE429E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829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B4952445-51B6-69B9-1D6E-1075337D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916" y="2931570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1A4AC25E-CE58-5E1A-6016-28FA4CEDC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36935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FE58D8F6-8005-59B8-5993-B7B3B1919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1133" y="2931570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CEE77861-EF7C-A5B9-B82E-F328E526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354" y="3541170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529C5064-1820-576E-2BCC-78DD4EF5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4829" y="3922170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AFA05E3B-4918-12EB-2D2A-BB522789E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516" y="346497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584EEB24-C363-DE59-8710-A8430D625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CC2B3AE6-7D69-4BC9-261F-17F4FCDDB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4074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3B970E97-06DE-32EB-AEF1-1BC6F8F625C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467716" y="3769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692020F4-2592-C915-3696-130588BE6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4916" y="384597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8E6C94CC-C868-A9F9-E692-9AAAEFB9D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236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FAD65AEC-8D08-03D7-488C-BD0C483C4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B28CEA6E-3836-EF18-209C-00067D6F8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62D3EC7D-66E0-3BE5-CBB1-1E1F0456E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13313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F4CD6AE7-FEE8-0139-E554-FBCD3B1A5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647CA8EA-7FF4-5E84-13E0-D7B45A307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29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56E0406B-0CF0-7C86-4975-E116C370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516" y="2093370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A60B08B3-F168-61AB-DB3A-010A80E09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2093370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68BD548F-9284-94E7-C277-76F1EF4F2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C3884234-ADD2-7C1D-B48D-66D4D2CA1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232197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2B81FC7C-AF37-FE50-C9BE-1108E9E34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25505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80F43049-11C9-6FD6-17E6-CA87C506C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48365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0D04559A-D838-F4F1-B210-53432D3D8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B4661A12-ACFB-C0F1-CF55-FA6DD91B9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83657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67449B1E-13FF-611D-3714-BEC0016E2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702970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49A64EE7-E06A-A6B4-E792-3E0CAE4CE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483657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39860263-935D-6F09-C9D5-D614F2283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3693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F21EF9DB-3D69-A614-A23E-E7098F71F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7316" y="38459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15C4667E-78FC-D39B-341F-CF8434597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10265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DDA58A7B-BB33-0D11-F882-29BAAA4D9D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2916" y="4684170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D8236006-3CFC-432B-AEA9-DDD485AAA6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53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FF03D07C-F77E-7A3B-0BAA-819AFA28F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116" y="1788570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1B04DC0E-82A6-6BFE-2655-29373E2DC6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316" y="27791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D8FF4F25-844A-3425-E985-9A1069B3E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516" y="468417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0F410566-9275-D64F-14AC-BC15B8C04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3219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C0AF873F-E6E3-02B8-A1B7-19888966C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133137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77F91A26-235E-CFEA-ABF4-9A11EBF241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0316" y="285537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396B928C-92F2-2407-A565-21EF90007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A157F8EF-3C12-5ACF-9ADB-07251501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2093370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AF5A2CE6-2234-1D3F-179C-0219D2465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16" y="445557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A1E2FB59-7EF0-F049-55BD-DC042DD3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16" y="445557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10FCCA35-F0C5-FDED-BB53-23616173F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550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8C7C75FB-A0FA-3600-5C8F-025FD48C1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806A8BA6-AF79-78D7-C5C8-62944DA6A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09996B49-1EC4-6941-D8AD-DDEC6BC1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14C6EC2E-4336-0F9A-69CB-E020A2468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516" y="1178970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FB7CE3A5-8392-1160-B0A5-603BBA7B5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916" y="1361533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8CFED5E6-BFC9-7524-9015-06CD048A4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0516" y="2245770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0BEC0B79-723F-15F3-4512-4A58EA04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3BCA01F3-7896-CBCC-855C-0D6FFDA68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7336F0EB-92EB-E626-F4C2-A9522D51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4075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8DCD944A-43E5-5339-DA8A-2CA4FFA9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3FB62659-B3E5-8296-C6E3-120931414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DFE888F7-4BF2-6A79-466C-FE9C8A23F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4743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1F3D3184-4234-5336-5DD0-02CDBC65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20171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CD307273-CC4C-B095-2C06-82F181021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178857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EF3CD2D1-892F-834D-B1C3-A1BC37EFF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200C00B4-AF44-4A8E-95F9-5B703E9A1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1C3EB89B-0406-36CE-18AF-2EA8FC254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01717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B1582EB3-0F7D-7336-BED8-400C7DFE8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0171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D7C56882-31AB-F78E-AF1F-1F0D96ADB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7885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6EF0B679-C0F8-2925-8A39-33CB7BBA4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4837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6F3EC76A-FCB1-98A0-6B9A-74F1702C4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48716" y="262677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921CC41D-4CD3-9F5C-8E0B-15B78F3D5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178857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C99C4D8C-748A-4E58-8648-F5BDC6CBB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2626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BEE58FF5-1E72-BE87-BE74-DE885FC7F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116" y="1788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55DF14FF-C950-D2A4-E2C9-E17077A8F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4916" y="148377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3F4F4853-F873-6652-4EC9-0E17E2567E2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33916" y="51413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6658D609-BB95-B01C-E255-1D9BD92C4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521757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60B65F25-D309-E5B2-A8F4-94F941A98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446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49A42267-D666-FFBE-7D84-04DD2203A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4461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23E33143-66ED-CAAA-D1E9-24F4C6BF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F4DBE7E7-73A3-189C-C795-245CDD55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6F1EE675-750F-0307-67C4-F7232FBE6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53177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1348B27E-0ED6-DD39-7931-721A5611ED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7916" y="4074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47B71D1A-D019-E08D-C136-E402EC591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0916" y="247437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9EA88D9F-1D3B-D6E3-A9B7-36553DE7B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9916" y="27029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D79183CD-F344-533D-2BD5-2AF2BE393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2702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B0D90C52-D9DF-AD9E-0487-515B570E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716" y="23219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49D4E564-194F-2881-AB91-374393F77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8516" y="2550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94B4D3A1-69BF-37C1-7E4F-D28A9F25E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4316" y="79797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9C5A1CE9-36FE-E334-A33F-F55B43346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1916" y="26267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2C8CC7EC-688A-AAEB-0299-5706B804F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14922B1C-A3B9-8565-1942-C4BC06E8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16" y="5693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1B54E935-219D-DB8E-3593-23861D0C2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26676310-B7EC-F1D7-39D3-767E58150D6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41999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A723858B-2796-EFC7-640F-CD830EB93C1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31331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69E99C7F-8D59-F88A-6A43-23A948074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9315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28D0E022-ADB3-2D51-DD86-6EDC42650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39983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4D456819-C3E0-4EE8-5513-4E8D4C4F8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0116" y="605577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446687B9-C5A8-35AB-DCEC-C27A4A3A3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548A3B06-E9DE-7BBD-8E90-9EA4F2DF8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61FE076C-6DE7-5751-6DAC-7DAF2BF0C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46079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CA284AF7-1BC7-515B-B67E-83561A63F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09B18911-B1F8-D2D0-84CB-1C4E7160D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EFDC3993-34CE-EFB7-2725-27C8D675E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8F05AD9B-8D07-CC01-F13C-F6830E1E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54461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1188D5B9-5BC9-2E3F-BE45-F015188BF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16" y="5522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6BCB52EB-C66C-5123-CD94-6DE56B9D8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9916" y="521757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BC25B3A8-F0B9-E72C-BF9B-9F2866DA3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59857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F7699927-330D-0EEA-D7CB-BE223EA34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75097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4A6C4A19-F030-0937-6DE1-5693A8E98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6747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34C6549D-7874-325B-EF8B-96F308799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827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A1C3C5FE-B31B-6921-FEA9-42353C43C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6747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7BDC2B74-AAE7-2E0D-613F-C608C7E66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8271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3706BBFB-DA8A-1AD1-E3C8-55EC0EA033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354117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C56039C1-7DE3-25D7-5E33-F1187E978D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4607970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7AE93EB2-617B-32C6-5590-05A7285330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916" y="2931570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966E4AD9-0426-3AFA-2F1A-FA4A141386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389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C4BA8166-CBDF-1984-C7B2-F3153E673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16" y="11027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A1FCC495-8750-9F99-BD73-FDBE5E19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1178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B4F48CFD-5F34-C266-EC0D-30A811FA4EE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4716" y="165839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1F485A52-A6DB-B39E-B493-F475E8EA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50599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3D071234-4899-95AC-E3CA-35381225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78857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342C2182-A462-508C-5AA9-C012BF26D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1916" y="1788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CB0D2F9A-091D-6B07-9B45-A8D1EEEBA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CB29B1A1-4686-9198-D464-9A5B5565D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F86684B3-E39F-EBBD-F5EB-A0C9095CE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788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58EAB12B-E149-084B-67D4-A9C901455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20171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AE511CEB-5BD9-BBAD-594F-B7D2F69A005C}"/>
              </a:ext>
            </a:extLst>
          </p:cNvPr>
          <p:cNvGrpSpPr>
            <a:grpSpLocks/>
          </p:cNvGrpSpPr>
          <p:nvPr/>
        </p:nvGrpSpPr>
        <p:grpSpPr bwMode="auto">
          <a:xfrm>
            <a:off x="5600316" y="1407570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08F444D0-7472-3084-48B4-211930C82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9146393E-83ED-455B-8099-1881EA296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EFEE7CDC-46E9-5DA7-57D2-9B84F1164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989B9B30-59C2-A975-E4A0-A320530F1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BFBC4F51-E89A-BD19-59E9-6FBD9FED0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DC8DB9CF-0522-EF0E-DBC9-F6FB04973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898E9028-E856-C858-B718-E3946FDA863A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331370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1A9D5241-E85B-8992-569E-55B838E72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C258EAE5-5AD2-922A-904A-99561B587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74A90A68-1454-E4BE-C56E-727EFBD7B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36C5083B-789F-0E8E-D1DA-93E492B21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85EFD435-0297-82A5-CEF2-51FAEEA28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7CE4DB7C-30BF-ABB7-8BD4-1885F9EB8BBC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102770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2501A8F0-0E88-EA5B-FB1F-7DD2ADA41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A47E7B30-5C42-9EF8-5E2B-5B485EF78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88FCC7AC-9D6D-D2BF-9137-342DE93B8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664B4897-76DD-2F45-B352-7C654A8B6CFB}"/>
              </a:ext>
            </a:extLst>
          </p:cNvPr>
          <p:cNvGrpSpPr>
            <a:grpSpLocks/>
          </p:cNvGrpSpPr>
          <p:nvPr/>
        </p:nvGrpSpPr>
        <p:grpSpPr bwMode="auto">
          <a:xfrm>
            <a:off x="3542916" y="1178970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538D26B9-340F-C322-795C-F9247BAE9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B223A231-9FA7-7FF4-85BA-A354B4C0F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AE20E76A-7E20-BE96-D413-1732151B0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1A098650-AB46-19C7-2048-1F9192842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6C70359D-92DD-7C8E-F33F-60F1D454C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68C314E-77E7-A57A-DC69-992B7E39FCD7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275862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29678-F752-2976-DD25-B7B1266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FE7123BE-C18C-051C-6899-8585FCB7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42562"/>
              </p:ext>
            </p:extLst>
          </p:nvPr>
        </p:nvGraphicFramePr>
        <p:xfrm>
          <a:off x="245995" y="2169570"/>
          <a:ext cx="2697481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924129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$1, 0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$3, $2,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16670"/>
                  </a:ext>
                </a:extLst>
              </a:tr>
            </a:tbl>
          </a:graphicData>
        </a:graphic>
      </p:graphicFrame>
      <p:sp>
        <p:nvSpPr>
          <p:cNvPr id="3" name="Line 4">
            <a:extLst>
              <a:ext uri="{FF2B5EF4-FFF2-40B4-BE49-F238E27FC236}">
                <a16:creationId xmlns:a16="http://schemas.microsoft.com/office/drawing/2014/main" id="{750A51B2-FAD1-A3EC-5BEB-6BA0E3424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1413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7575A45D-6AF3-AADA-06A7-61AC6D1C1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1413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CB4942EA-83CF-1B03-6821-EC107F28B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521757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5A0845A-04DC-2E0D-764C-72AD451C5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BC93762E-E290-A2E4-34D9-3370AADDD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620817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F5B66565-F95F-5D42-1852-829A1DAB6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521757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3B447E0C-FDFC-2789-CC44-126C6B350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116" y="521757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DD1D4BC-98DD-9C98-E3CF-6A50903E9A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4116" y="376977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C1C42B08-B701-373F-F710-56C0C07AE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3769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0C2D80-1948-2ADC-E865-A39F13492CD3}"/>
              </a:ext>
            </a:extLst>
          </p:cNvPr>
          <p:cNvGrpSpPr>
            <a:grpSpLocks/>
          </p:cNvGrpSpPr>
          <p:nvPr/>
        </p:nvGrpSpPr>
        <p:grpSpPr bwMode="auto">
          <a:xfrm>
            <a:off x="4533516" y="1864770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CDB8C51-B1D6-6B24-21A1-2D5E1D29C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00409E66-D365-7ADE-991D-567075936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22891C9-7503-B391-CF1F-24092F2BC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437093A2-5E25-D77C-D02C-4C4AA143D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40838952-0A01-7293-B197-48E5BEE93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6E380D0-0236-9828-8F8D-0A7E89B0D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58C9E80C-843E-84B8-5DE0-E05590BA1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CDBD53F-4093-0639-18AC-1F4944535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51534-04AC-F4ED-B7BE-105F61453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716" y="3236370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A7521FF8-544B-C5CF-D506-022940783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B30640D9-4609-7344-3422-71C0DC9CC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57DE8784-7211-2BE1-9D0A-CD9C2BF6A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26267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4876A42E-D19A-100E-DA86-FB1DF2E5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516" y="338877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510B3C16-D2F1-DAB9-70FA-FB84B8894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681" y="2909345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53730B99-5236-3079-8160-3673D873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516" y="21695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F00418EE-2ACA-60AC-88FD-E902C63CF18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30191" y="344909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4CDA13E7-D793-7C93-AB4E-1A0CFFB6A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53B74D61-3FA5-F3B6-9C5A-8916D0985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16" y="247437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58963CE4-FC6A-7C4A-6BCA-6278F383F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117897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9D4EA8D6-3143-AA01-1793-8A3019917107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95316" y="1102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3DD03312-4DA5-A51D-30C2-1FD0AB815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116" y="1178970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2B950D46-3810-828A-F17C-9810B38896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516" y="102657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CFA7DD56-2908-0935-62BF-1CDBCFD9E4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516" y="636057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D79260-6C8C-77F4-C9B4-A67057C6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93C5CDD5-386C-4DAB-1750-395F2B7DC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1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4FC469A6-6ACA-F80A-50E4-782DBFD7F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388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6687828E-0D99-3E80-82FF-66F6CA923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998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FB4E31DA-9F74-1003-1C7B-32C204316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2855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EBDE90D8-BFBA-037F-FDFE-96C62386B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236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B5C0C115-4B8F-A46F-4680-12BA042ED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617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AF378A2C-99AB-7AA6-D32F-75BDC32F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816" y="2563270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012538C7-CBFF-B24C-E6B3-21EE307C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0077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A1DBCA6E-860B-BEDE-5042-33405BBF3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6935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D858F87E-3315-9078-0325-1ED9EA4F5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78F50400-E358-F5BD-051F-880EDBCDF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50F36DA6-02A5-B2D7-DBCC-12BD67689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57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C8D44180-879A-4BF1-88CF-55618FA75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ACC98A27-06FE-DEEE-1DFC-1790296BC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FFC7015E-F04E-5F93-EA4C-D45273519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66CECD1A-A5ED-5467-0DE1-032C15589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80FF94A9-FCFF-0A02-8611-43DF63512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998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5524531F-C255-1FEF-7008-88CC98732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CDAFF8FC-D691-398C-0719-0EA104F12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1E0951F1-8013-D0F9-5F5C-B241063BD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495F3A06-9ED9-6137-DD5F-2CC50CFA2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D41B2F99-7A8C-3000-C902-033D3EA1A5B1}"/>
              </a:ext>
            </a:extLst>
          </p:cNvPr>
          <p:cNvSpPr>
            <a:spLocks/>
          </p:cNvSpPr>
          <p:nvPr/>
        </p:nvSpPr>
        <p:spPr bwMode="auto">
          <a:xfrm>
            <a:off x="8953116" y="300777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F5AF25-EE61-0ECA-89C9-343511BCE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716" y="361737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CE3491B6-E7CE-F9EA-6932-AFA1001303B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54616" y="3960270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816F89EF-7B55-2AA8-2B9A-6845E0F15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99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47C3A668-ED92-A839-7B50-EABF343E5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392217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780BA45B-A2C3-68F0-BE64-335D38773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32363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1AFD9CD3-7E62-77F4-7B1C-582780E5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C7330D8D-2BC9-3EA0-F7BC-A5FCAF114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15920E04-1C76-4F76-00BF-7DB8B0FF7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D803243D-6882-F83F-E995-941AD11F2259}"/>
              </a:ext>
            </a:extLst>
          </p:cNvPr>
          <p:cNvGrpSpPr>
            <a:grpSpLocks/>
          </p:cNvGrpSpPr>
          <p:nvPr/>
        </p:nvGrpSpPr>
        <p:grpSpPr bwMode="auto">
          <a:xfrm>
            <a:off x="9181716" y="2093370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33D45800-D6B2-B08D-DF71-FE928A10D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A1D3CA2D-59C5-28F2-D625-B23FA9432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9FF7E8E6-1D84-ED2C-2764-7AEDBDBB3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D9813D55-55A7-4DE0-601B-62843733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B0330ED5-12C7-8F90-234D-4ECBF83FE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B3CEB768-09F0-D87B-2154-DA98F84B7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F43E7CC9-9259-56E9-B4F6-71601C8AA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A46B9C92-4FA9-AF73-293D-8B797EF5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16" y="23981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6A8E8EF5-F0F9-6D4C-4376-CD1796FF8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829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1E8D2E71-8890-A6EA-C750-EAF304298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916" y="2931570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E76AAD8E-183B-C41F-352C-0EB8355BE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36935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F6CD07B7-38C6-B6E2-233D-BF83457CC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1133" y="2931570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E224B9CF-85F9-17F3-B2B8-CFB3E9324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354" y="3541170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F4791D08-1D66-C79E-203B-3CDBD77BD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4829" y="3922170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EFFAA686-6EA7-D4FA-8C75-1F6EFDE6C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516" y="346497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90340DB0-F1F4-0CFB-769B-9E2E2CA55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34087D98-1A5E-E9C8-21FD-F1CCF6AF6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4074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CF0718AF-B17A-13FC-5D3E-230924C61B7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467716" y="3769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670844A8-25EE-2CEE-9B6A-F2519C899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4916" y="384597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FD90CA95-BE9D-4672-BEB4-D45C2319C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236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6E076D74-FFB3-2E0E-1428-F6EC4580F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91A45D04-1BD6-797B-F169-9B1E3708C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BD43C85C-7FC5-F622-53A1-0F36BEEE1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13313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04F5FC86-E8F3-D923-738C-467C18639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727BCF92-4E7F-9ED8-DFF6-E8485CFA0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29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D42052C3-FC76-69B5-25BC-3AF75CA5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516" y="2093370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A819F855-90E6-0B5E-C246-DF0CF81B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2093370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7D69BCF0-39E3-637D-2D65-4DB44EEC4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585CB057-C77A-FE51-AFB5-8DCBB3A86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232197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8D875437-8F1C-226E-A78A-94FBDFD52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25505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D19ACCDD-39A3-8E88-E279-BC31A7A9C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48365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8C50B926-D791-14AE-DC06-38F5F5F5A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FD2A76E2-8471-63F1-DA60-CA390FE87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83657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36113E96-6BE0-EB4F-9F42-E62DBE147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702970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9AA7940E-2D8A-80D5-BD8E-60288108A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483657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2473B9B8-55F7-1F40-00FF-B5778D494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3693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D590916D-81E5-248D-5DB5-2706D3986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7316" y="38459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05F569EC-DA73-1460-AF2B-4E9E089A6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10265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A7458FB7-62BB-4364-BA0C-F9C1EA6790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2916" y="4684170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5DBB0FC1-A6FD-090E-A26B-424ACECD3A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53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9AA4CF21-AC42-77BA-A274-ACDC8B26D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116" y="1788570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495A7009-3A81-55F2-4D7B-155145F300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316" y="27791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A1E57961-B54D-2F4B-5D78-D578CACAF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516" y="468417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7D464248-29F6-2E8C-CD05-97630DE6D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3219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220B5AEF-2CF6-9951-C2FB-0127F59F3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133137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385ACF4C-4BC0-FA46-5048-0E45812463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0316" y="285537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D07035F9-1A7C-BC5E-4363-0664ECA7B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930EFA85-3444-3FB3-DB39-E6AF43FD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2093370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09A46F78-21CB-C984-97EF-588D546F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16" y="445557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583A6FB8-F8C9-E1FD-6CC9-428807CB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16" y="445557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7AB6D753-BB5B-28AA-24B5-FE6216A09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550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217F3443-C355-D384-F370-63C99B6CE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49CB8EA0-E650-00F1-40CA-0CE47FC21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3324111E-D5ED-FF55-0AF0-29337E4BE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7FA5FC8D-F1D3-BE9B-B196-6CB9224A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516" y="1178970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973FC4A9-0E5E-255D-64C4-4B6F0E829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916" y="1361533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6A82331B-5209-D9EB-D4C6-AA53347A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0516" y="2245770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9A5A047A-CE63-E850-F121-627B73F3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012C4FFC-CF56-A7DF-6D28-45286B9C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0C4B47F2-4728-CC84-4349-F2CDB355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4075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C7F41FA1-2F2E-3E66-4439-7AE30B73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269074BD-9103-8601-C37E-018A66BCE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695B2784-B63C-9D44-B78D-310B39C1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4743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90DCB7C9-1507-F80C-6946-9424A46AF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20171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F03B9D7B-178F-E186-FC01-8986F42C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178857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8A3E3ABF-B8E2-D5D0-745F-F86F35464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7327E182-1330-94D0-1482-CA4EC542D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D111FB56-CADA-E8FA-FF86-96F613828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01717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F7E7EB1E-0193-B4DD-135D-1D53A9F1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0171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8E922094-FCB4-9F0F-1D3A-80209AD4E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7885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E542E167-2730-1422-616E-5A2A92A28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4837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DAF2C8DF-B4DD-54C7-54B4-B0F79CB66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48716" y="262677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A90DF206-6541-370B-54E9-21D7D7B33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178857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AD33A437-5456-4D95-2A98-95394CA62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2626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C73B4969-F57F-7A47-163B-820E642D0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116" y="1788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D160855C-E338-670A-B8F4-0F27849B4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4916" y="148377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ECAC1DC7-56C6-4BDC-930D-92E387A99E7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33916" y="51413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5495F8E4-9E0C-22F9-7D32-7E51E4D89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521757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DF1FCC52-ED32-214A-1538-BDC7C6688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446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80D4C846-0C95-BB3B-EFED-5E3DFB4FD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4461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C5985EDE-5E9B-8A5C-48CC-E7FFE4BD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FAF06CF0-7D29-2292-1205-B7EA58E53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36D41962-9977-8222-F3A4-778B17348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53177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31637E9A-A418-3315-F378-54D37AC372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7916" y="4074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6061E002-E588-945B-79AF-123FB951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0916" y="247437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00C6ECC8-FA74-7F81-5F60-613074794D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9916" y="27029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8C3FA325-1A35-F7DB-0BD4-54C623850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2702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D796D701-FF7D-C36E-8DB9-DEF1B48F4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716" y="23219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10C711F5-F212-3CFE-1DF3-EEBCFEB93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8516" y="2550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46449BAA-E20F-95D7-9E97-FB4ED433D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4316" y="79797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C0E0F8BA-F784-9A52-10EC-904F25DA4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1916" y="26267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746B739A-22D6-3E41-DD41-E5A81DFF4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D4F58891-6C86-CE37-A604-D12A19291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16" y="5693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AD049869-1A8B-6667-2EEF-8ADEC72D3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0F13B2E9-428A-C241-7DD9-5BDED99A95A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41999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BD72CEFA-B418-3B08-86D0-ABE0B49EFE5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31331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9A84C2A3-6DC7-E173-A375-9A4A2B4A0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9315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E701C65C-0E84-7B46-6D49-4C563631C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39983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F849BADF-90A6-9E80-E8AA-93FC860E3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0116" y="605577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08AC3A66-D91B-4E1C-8D04-80E73C541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FD8D99AA-26C8-5AE5-8BF4-1EC4C413E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C07B6465-FC0B-1BF2-6B99-0B48171A8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46079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DEFB811F-CCF4-28AA-D25E-6BBDF0776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5430595E-6453-7E09-DA4A-91BF34667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5DD0A7E8-6ADA-DB14-840D-A5D03AE92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521398AF-61ED-CD3A-28B7-1D92401B6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54461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44588554-9EF0-684D-0483-DF8CC63BA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16" y="5522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3BB95CC7-83D0-65BA-7EE0-18B19E853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9916" y="521757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E062A6BA-D283-747C-2BF7-55EB548ED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59857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A6D50F7B-5766-D3E3-3F44-3E845B896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75097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F5105938-92DC-3CD4-E440-45619472F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6747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DDFBB019-D943-9018-9C89-2678E5ABE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827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4F459E92-BADF-0CFF-7991-0B37C3EF6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6747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EA511801-62DB-7FDE-6335-53A9BEB11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8271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82305609-59F9-918D-FA91-84A5B6332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354117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C1068292-115B-BF33-1DA2-40E126770E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4607970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21DFC213-7236-C345-2568-F27A48B753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916" y="2931570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4256820E-0468-FE78-F09F-477031227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389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1A36362A-CE6E-F9B0-8E88-24A7CA50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16" y="11027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1C49399A-4219-735E-BA83-54F76587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1178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D1BECA19-1821-D904-7E29-FB002AB8095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4716" y="165839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CDD9BCF4-7B8C-6472-0C55-E12060CE0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50599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11348C42-E63D-99A5-B797-52362E88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78857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DEFB342A-60C1-BDEB-85AE-D29B8638D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1916" y="1788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8ABD2608-D3DF-0468-0CA1-747F6ABEA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8BFF849C-807C-1AA5-D0B0-FB25823A1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8CC1F27E-3BD3-F4CE-9E22-3D8926872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788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5580E67A-AB9A-2CA8-23D5-CB0CB3A17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20171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3F87A5CE-641B-9FFD-1A3D-368C6270970C}"/>
              </a:ext>
            </a:extLst>
          </p:cNvPr>
          <p:cNvGrpSpPr>
            <a:grpSpLocks/>
          </p:cNvGrpSpPr>
          <p:nvPr/>
        </p:nvGrpSpPr>
        <p:grpSpPr bwMode="auto">
          <a:xfrm>
            <a:off x="5600316" y="1407570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8318BEB6-60F2-6BC0-A27E-B5021F14A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3F3CD359-D038-BD09-C8B7-44C3EC771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AC1F5545-BE70-60F6-D3CC-925728EE0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57DEC07C-7718-510C-406C-E73BA7F50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3F7B03D5-19E4-CDE2-303F-17B0208F9A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B27F4C71-5C58-1E73-D0F4-2517D2E76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E47899E4-F908-4B1D-E3A4-2C47A23171D6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331370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50368403-395B-83F3-1466-C39D9BBC0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D29E4EDF-EB97-C1EC-7143-FEE5C5718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4CCEA17B-BEC3-82A0-2A5E-5737748D1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AAFD5386-52AC-9BE6-2EA9-25EC5C459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1F1B43CF-E82C-79F5-45D1-796DE98CB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653B79C0-8632-3CC7-49E7-8C892DB3B295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102770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6F01FD56-78C4-1818-F8FE-B2BC86AF8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8EA44B31-128D-4E14-576B-F925929F2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1E12C82D-912B-860F-C120-DB270BAB8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4D10041B-230D-2E51-13A0-2FF3A979DEDF}"/>
              </a:ext>
            </a:extLst>
          </p:cNvPr>
          <p:cNvGrpSpPr>
            <a:grpSpLocks/>
          </p:cNvGrpSpPr>
          <p:nvPr/>
        </p:nvGrpSpPr>
        <p:grpSpPr bwMode="auto">
          <a:xfrm>
            <a:off x="3542916" y="1178970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0B63E9F0-D321-A37E-5275-73F2EC28B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C59A81B4-053F-CA2D-8777-B9A9F820A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02ADE92F-D486-2AE5-9105-7856BCD5D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F98368CA-15FC-D50E-7543-2E103D1BC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2436294D-D6E5-73E3-037E-19AF99466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16DFC3A5-6582-0021-E1AB-96E423326C51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667801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657B8-3D37-4DC3-76E0-5FDBAE44B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7AC734F0-D4DC-8D4A-4D88-D3B7BDEB8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00243"/>
              </p:ext>
            </p:extLst>
          </p:nvPr>
        </p:nvGraphicFramePr>
        <p:xfrm>
          <a:off x="245995" y="2169570"/>
          <a:ext cx="2697481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  <a:gridCol w="599599">
                  <a:extLst>
                    <a:ext uri="{9D8B030D-6E8A-4147-A177-3AD203B41FA5}">
                      <a16:colId xmlns:a16="http://schemas.microsoft.com/office/drawing/2014/main" val="924129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$1, 0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$1, $1,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add $3, $2, 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16670"/>
                  </a:ext>
                </a:extLst>
              </a:tr>
            </a:tbl>
          </a:graphicData>
        </a:graphic>
      </p:graphicFrame>
      <p:sp>
        <p:nvSpPr>
          <p:cNvPr id="3" name="Line 4">
            <a:extLst>
              <a:ext uri="{FF2B5EF4-FFF2-40B4-BE49-F238E27FC236}">
                <a16:creationId xmlns:a16="http://schemas.microsoft.com/office/drawing/2014/main" id="{351F1539-8560-E74D-274C-7B37FFA0E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1413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013DDEA7-D315-3759-6C84-4298E628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1413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AC7DAD5E-4E21-F8A7-56F2-A0949349B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521757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89CB27C-A995-EF9E-EAF0-6976DCE95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EAB1695-18C8-5CCC-2A02-BAE0B5629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620817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F2BA0F9E-111D-CCAC-B038-A1670CD66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521757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BDC8ADD7-B630-AA29-EDCC-DE3689721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116" y="521757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F83B65F-DD7A-4145-896E-D15554069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4116" y="376977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78C9663-B653-550E-24B4-85BDD9776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116" y="3769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391FD5-8F1F-BB51-E95B-AD185F6B6899}"/>
              </a:ext>
            </a:extLst>
          </p:cNvPr>
          <p:cNvGrpSpPr>
            <a:grpSpLocks/>
          </p:cNvGrpSpPr>
          <p:nvPr/>
        </p:nvGrpSpPr>
        <p:grpSpPr bwMode="auto">
          <a:xfrm>
            <a:off x="4533516" y="1864770"/>
            <a:ext cx="381000" cy="914400"/>
            <a:chOff x="1392" y="2880"/>
            <a:chExt cx="288" cy="48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FFBF4AD-2D93-5451-4D9A-09198DD98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64E5205A-262A-CA44-0DBB-B5F80746C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C12C371E-0445-75FB-4546-DFE22867C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8C16CA6-2D1E-1CC0-1338-95F4151A4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BAED3E98-5CEB-4088-CDDA-3B23D11A5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BA61B7D-34D1-C937-F996-D7A9251F6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C95BC06A-809E-D690-982B-20C6E7D67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A8D6150-147B-9F5C-7460-9D2FA7F7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3346D6-73B5-F009-116A-D24C7B574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716" y="3236370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35369D-8D7D-DDEF-A145-94B86507C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5C176837-D2DE-DBE3-4E8E-7752FC4A1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A1EB60E0-2872-CFCD-1DF3-7273F7795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26267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29C71B3-6F5D-73E5-B805-66D450EA3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516" y="338877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AFB96189-AE0B-E12F-6E67-595F7174C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681" y="2909345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E85F35B6-57B9-9681-442B-6610DCCE4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516" y="21695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52597B9F-14D2-A87F-E1C6-B15538F0A4E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30191" y="344909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6615E956-E3E3-BF15-3ABA-04117E0CC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36173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7226199C-6F87-46C1-D0D1-D54395F57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16" y="247437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AAB60BA8-75ED-1552-0C38-D8C0E8A5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116" y="117897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80E7BC32-8533-D018-D00A-99F4459A6A6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695316" y="1102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B79DC622-572F-1F0A-9DC5-46175BE002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116" y="1178970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BABCB30F-1248-DAF3-1326-1B840C2B72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516" y="102657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363A6CE3-5C6E-D643-1E08-2EE1C65ED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516" y="636057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AA3375-8D62-B859-7360-10F9B300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285537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B9008451-35AF-4FF0-3AF2-77D937A52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1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5E8842D7-8FBC-A924-E3C4-B26F8900F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388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8C94EE9E-8C03-ED9E-441C-E89C0BCEC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998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0C7CB09F-67E2-B12E-3CDB-CA45E156C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2855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56FE695C-5A94-B5AC-72D9-B7724496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23637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8F24B492-3EE3-85C2-31E9-66192DB23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6" y="361737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39CD6892-0A8B-DE27-DC37-2BD6FF74B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816" y="2563270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F6080C2C-876F-256A-3CED-1C0EE7114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0077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23ECF151-BAB4-F991-EC71-3B3F1538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916" y="369357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4F5F5184-07E6-4CDA-791E-D1E187C6E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468417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ACC2A5E4-6F7F-4AB9-DF7C-BD3296A64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B40BA38B-E036-8DB8-0B31-5D27608E8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5716" y="460797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5A6727D7-3B4C-6BB0-38ED-FC2BD43D2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36131A2C-C4FA-FF60-FFAB-0C19F8DDC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516" y="437937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E1DD418B-09E2-7587-77DC-F97022BF2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B7301F96-FD08-A3B3-768F-2A621270F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CF179172-6A7F-3C3E-2446-5F8B0DE82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998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05B6E5F8-A9C4-9E0C-8E51-F9682D288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2FFFFEDF-4FF4-1805-94A2-AF43BAAE3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30077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A49F3001-D109-5070-45CA-F445E965A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29E0541A-58D6-ECCB-1007-42D108867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Freeform 61">
            <a:extLst>
              <a:ext uri="{FF2B5EF4-FFF2-40B4-BE49-F238E27FC236}">
                <a16:creationId xmlns:a16="http://schemas.microsoft.com/office/drawing/2014/main" id="{8B754840-37D6-2680-A520-F889F98B6C72}"/>
              </a:ext>
            </a:extLst>
          </p:cNvPr>
          <p:cNvSpPr>
            <a:spLocks/>
          </p:cNvSpPr>
          <p:nvPr/>
        </p:nvSpPr>
        <p:spPr bwMode="auto">
          <a:xfrm>
            <a:off x="8953116" y="300777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08700D-2D20-C48F-C392-3F0B0173B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716" y="361737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2" name="AutoShape 63">
            <a:extLst>
              <a:ext uri="{FF2B5EF4-FFF2-40B4-BE49-F238E27FC236}">
                <a16:creationId xmlns:a16="http://schemas.microsoft.com/office/drawing/2014/main" id="{925E7505-8D17-4AD0-A6CB-6D2E382A6D3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54616" y="3960270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8580701E-E274-7739-AC0C-2998B9663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99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0" name="Line 67">
            <a:extLst>
              <a:ext uri="{FF2B5EF4-FFF2-40B4-BE49-F238E27FC236}">
                <a16:creationId xmlns:a16="http://schemas.microsoft.com/office/drawing/2014/main" id="{B1A26710-3C42-1FEB-651A-7BC05781D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392217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1" name="Line 68">
            <a:extLst>
              <a:ext uri="{FF2B5EF4-FFF2-40B4-BE49-F238E27FC236}">
                <a16:creationId xmlns:a16="http://schemas.microsoft.com/office/drawing/2014/main" id="{026C68C0-FCEE-71B1-C8E4-E7C46192B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32363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2" name="Oval 69">
            <a:extLst>
              <a:ext uri="{FF2B5EF4-FFF2-40B4-BE49-F238E27FC236}">
                <a16:creationId xmlns:a16="http://schemas.microsoft.com/office/drawing/2014/main" id="{4949EF0D-A8B6-5D81-05DD-9B7031783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3" name="Rectangle 70">
            <a:extLst>
              <a:ext uri="{FF2B5EF4-FFF2-40B4-BE49-F238E27FC236}">
                <a16:creationId xmlns:a16="http://schemas.microsoft.com/office/drawing/2014/main" id="{5EA493DC-F8B8-C96A-1889-BC16B4D2F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2474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324" name="Line 71">
            <a:extLst>
              <a:ext uri="{FF2B5EF4-FFF2-40B4-BE49-F238E27FC236}">
                <a16:creationId xmlns:a16="http://schemas.microsoft.com/office/drawing/2014/main" id="{DBA937D5-3829-4A7E-8D84-54E354CF2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25" name="Group 72">
            <a:extLst>
              <a:ext uri="{FF2B5EF4-FFF2-40B4-BE49-F238E27FC236}">
                <a16:creationId xmlns:a16="http://schemas.microsoft.com/office/drawing/2014/main" id="{DF4A7FB2-DBF3-F62E-115A-679BB5D04E8E}"/>
              </a:ext>
            </a:extLst>
          </p:cNvPr>
          <p:cNvGrpSpPr>
            <a:grpSpLocks/>
          </p:cNvGrpSpPr>
          <p:nvPr/>
        </p:nvGrpSpPr>
        <p:grpSpPr bwMode="auto">
          <a:xfrm>
            <a:off x="9181716" y="2093370"/>
            <a:ext cx="304800" cy="914400"/>
            <a:chOff x="1392" y="2880"/>
            <a:chExt cx="288" cy="480"/>
          </a:xfrm>
        </p:grpSpPr>
        <p:sp>
          <p:nvSpPr>
            <p:cNvPr id="326" name="Line 73">
              <a:extLst>
                <a:ext uri="{FF2B5EF4-FFF2-40B4-BE49-F238E27FC236}">
                  <a16:creationId xmlns:a16="http://schemas.microsoft.com/office/drawing/2014/main" id="{31E746D7-A021-E298-1B3E-5D67C9CC0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Line 74">
              <a:extLst>
                <a:ext uri="{FF2B5EF4-FFF2-40B4-BE49-F238E27FC236}">
                  <a16:creationId xmlns:a16="http://schemas.microsoft.com/office/drawing/2014/main" id="{FAF07604-B978-19C3-4A7D-745FC0D75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Line 75">
              <a:extLst>
                <a:ext uri="{FF2B5EF4-FFF2-40B4-BE49-F238E27FC236}">
                  <a16:creationId xmlns:a16="http://schemas.microsoft.com/office/drawing/2014/main" id="{E1862555-609C-DC85-AAB2-B262E69FD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Line 76">
              <a:extLst>
                <a:ext uri="{FF2B5EF4-FFF2-40B4-BE49-F238E27FC236}">
                  <a16:creationId xmlns:a16="http://schemas.microsoft.com/office/drawing/2014/main" id="{22D95213-4814-A655-D52F-4801EE508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Line 77">
              <a:extLst>
                <a:ext uri="{FF2B5EF4-FFF2-40B4-BE49-F238E27FC236}">
                  <a16:creationId xmlns:a16="http://schemas.microsoft.com/office/drawing/2014/main" id="{9F5E361A-0A50-CC22-59A2-1A0966A50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Line 78">
              <a:extLst>
                <a:ext uri="{FF2B5EF4-FFF2-40B4-BE49-F238E27FC236}">
                  <a16:creationId xmlns:a16="http://schemas.microsoft.com/office/drawing/2014/main" id="{E3A18866-6AED-F75C-8FF6-944EBA5A9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Line 79">
              <a:extLst>
                <a:ext uri="{FF2B5EF4-FFF2-40B4-BE49-F238E27FC236}">
                  <a16:creationId xmlns:a16="http://schemas.microsoft.com/office/drawing/2014/main" id="{9BB2755E-FA3C-2C1B-B851-88271EA0F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3" name="Text Box 80">
            <a:extLst>
              <a:ext uri="{FF2B5EF4-FFF2-40B4-BE49-F238E27FC236}">
                <a16:creationId xmlns:a16="http://schemas.microsoft.com/office/drawing/2014/main" id="{961175E9-57B7-4B70-4C4D-2F9979CBD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16" y="239817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34" name="Line 81">
            <a:extLst>
              <a:ext uri="{FF2B5EF4-FFF2-40B4-BE49-F238E27FC236}">
                <a16:creationId xmlns:a16="http://schemas.microsoft.com/office/drawing/2014/main" id="{820355A1-C359-6237-F7D4-4054EC1B0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829" y="27791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5" name="Rectangle 82">
            <a:extLst>
              <a:ext uri="{FF2B5EF4-FFF2-40B4-BE49-F238E27FC236}">
                <a16:creationId xmlns:a16="http://schemas.microsoft.com/office/drawing/2014/main" id="{602118E5-9C04-BBAD-FB35-D1B157A1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916" y="2931570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6" name="Line 83">
            <a:extLst>
              <a:ext uri="{FF2B5EF4-FFF2-40B4-BE49-F238E27FC236}">
                <a16:creationId xmlns:a16="http://schemas.microsoft.com/office/drawing/2014/main" id="{1E14D6CE-B017-B078-1339-901156333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369357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" name="Text Box 84">
            <a:extLst>
              <a:ext uri="{FF2B5EF4-FFF2-40B4-BE49-F238E27FC236}">
                <a16:creationId xmlns:a16="http://schemas.microsoft.com/office/drawing/2014/main" id="{2F932F22-FBC3-35FA-2EEA-C520F9DA2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1133" y="2931570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38" name="Text Box 85">
            <a:extLst>
              <a:ext uri="{FF2B5EF4-FFF2-40B4-BE49-F238E27FC236}">
                <a16:creationId xmlns:a16="http://schemas.microsoft.com/office/drawing/2014/main" id="{175F9C52-C6A7-3875-1F2B-F0E1E959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354" y="3541170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339" name="Text Box 86">
            <a:extLst>
              <a:ext uri="{FF2B5EF4-FFF2-40B4-BE49-F238E27FC236}">
                <a16:creationId xmlns:a16="http://schemas.microsoft.com/office/drawing/2014/main" id="{EAA1B06F-228A-0490-3CA8-B1D442288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4829" y="3922170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340" name="Text Box 87">
            <a:extLst>
              <a:ext uri="{FF2B5EF4-FFF2-40B4-BE49-F238E27FC236}">
                <a16:creationId xmlns:a16="http://schemas.microsoft.com/office/drawing/2014/main" id="{0247997F-D2C3-EEA5-9F49-10F215AA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516" y="346497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341" name="Line 88">
            <a:extLst>
              <a:ext uri="{FF2B5EF4-FFF2-40B4-BE49-F238E27FC236}">
                <a16:creationId xmlns:a16="http://schemas.microsoft.com/office/drawing/2014/main" id="{CEAC8EFC-4F77-7D4F-C649-62761F244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4074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2" name="Line 89">
            <a:extLst>
              <a:ext uri="{FF2B5EF4-FFF2-40B4-BE49-F238E27FC236}">
                <a16:creationId xmlns:a16="http://schemas.microsoft.com/office/drawing/2014/main" id="{01BCD4CC-2A75-6605-6FE3-5720A386E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4074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3" name="AutoShape 90">
            <a:extLst>
              <a:ext uri="{FF2B5EF4-FFF2-40B4-BE49-F238E27FC236}">
                <a16:creationId xmlns:a16="http://schemas.microsoft.com/office/drawing/2014/main" id="{1CB74655-8F94-5A7D-DE00-97D4B53E4A7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467716" y="37697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4" name="Line 91">
            <a:extLst>
              <a:ext uri="{FF2B5EF4-FFF2-40B4-BE49-F238E27FC236}">
                <a16:creationId xmlns:a16="http://schemas.microsoft.com/office/drawing/2014/main" id="{259558D4-9792-9615-C9CA-5AB13BC6C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4916" y="384597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5" name="Line 94">
            <a:extLst>
              <a:ext uri="{FF2B5EF4-FFF2-40B4-BE49-F238E27FC236}">
                <a16:creationId xmlns:a16="http://schemas.microsoft.com/office/drawing/2014/main" id="{07492104-45AF-73A3-E92B-71F566A2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516" y="3236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6" name="Line 95">
            <a:extLst>
              <a:ext uri="{FF2B5EF4-FFF2-40B4-BE49-F238E27FC236}">
                <a16:creationId xmlns:a16="http://schemas.microsoft.com/office/drawing/2014/main" id="{ADD4800B-70D8-0F12-E1F6-4FB95C359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516" y="415077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7" name="Line 96">
            <a:extLst>
              <a:ext uri="{FF2B5EF4-FFF2-40B4-BE49-F238E27FC236}">
                <a16:creationId xmlns:a16="http://schemas.microsoft.com/office/drawing/2014/main" id="{2924360A-94ED-3156-9BBD-9AD821FCF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" name="Line 97">
            <a:extLst>
              <a:ext uri="{FF2B5EF4-FFF2-40B4-BE49-F238E27FC236}">
                <a16:creationId xmlns:a16="http://schemas.microsoft.com/office/drawing/2014/main" id="{FAB6E2F2-1E09-1F7C-9E26-78DEA09F8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16" y="13313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9" name="Line 98">
            <a:extLst>
              <a:ext uri="{FF2B5EF4-FFF2-40B4-BE49-F238E27FC236}">
                <a16:creationId xmlns:a16="http://schemas.microsoft.com/office/drawing/2014/main" id="{64BD563F-6FBA-F6A5-0E63-53AF3560A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36173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0" name="Line 99">
            <a:extLst>
              <a:ext uri="{FF2B5EF4-FFF2-40B4-BE49-F238E27FC236}">
                <a16:creationId xmlns:a16="http://schemas.microsoft.com/office/drawing/2014/main" id="{4FFDF2F6-E7F8-A60C-450B-59D7C6C87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2916" y="369357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1" name="Rectangle 100">
            <a:extLst>
              <a:ext uri="{FF2B5EF4-FFF2-40B4-BE49-F238E27FC236}">
                <a16:creationId xmlns:a16="http://schemas.microsoft.com/office/drawing/2014/main" id="{85FEC411-C9F4-2C00-59C1-A8CD03CAD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516" y="2093370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2" name="Rectangle 101">
            <a:extLst>
              <a:ext uri="{FF2B5EF4-FFF2-40B4-BE49-F238E27FC236}">
                <a16:creationId xmlns:a16="http://schemas.microsoft.com/office/drawing/2014/main" id="{81EABF82-9062-F85D-869C-48C59D35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2093370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3" name="Line 102">
            <a:extLst>
              <a:ext uri="{FF2B5EF4-FFF2-40B4-BE49-F238E27FC236}">
                <a16:creationId xmlns:a16="http://schemas.microsoft.com/office/drawing/2014/main" id="{496885A9-1E92-FAD6-3E41-1D52501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23219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4" name="Line 103">
            <a:extLst>
              <a:ext uri="{FF2B5EF4-FFF2-40B4-BE49-F238E27FC236}">
                <a16:creationId xmlns:a16="http://schemas.microsoft.com/office/drawing/2014/main" id="{3C9FCA17-E851-B1D6-3D00-E27BB3320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16" y="232197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5" name="Line 104">
            <a:extLst>
              <a:ext uri="{FF2B5EF4-FFF2-40B4-BE49-F238E27FC236}">
                <a16:creationId xmlns:a16="http://schemas.microsoft.com/office/drawing/2014/main" id="{0454DCE6-BE3C-E5B8-739B-16701C3A7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516" y="25505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6" name="Line 105">
            <a:extLst>
              <a:ext uri="{FF2B5EF4-FFF2-40B4-BE49-F238E27FC236}">
                <a16:creationId xmlns:a16="http://schemas.microsoft.com/office/drawing/2014/main" id="{A35A2151-BB69-F6C6-876F-EDE52BDF2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483657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7" name="Line 106">
            <a:extLst>
              <a:ext uri="{FF2B5EF4-FFF2-40B4-BE49-F238E27FC236}">
                <a16:creationId xmlns:a16="http://schemas.microsoft.com/office/drawing/2014/main" id="{3A20BB8E-447C-C6B9-2052-F8E4DA672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30317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" name="Line 107">
            <a:extLst>
              <a:ext uri="{FF2B5EF4-FFF2-40B4-BE49-F238E27FC236}">
                <a16:creationId xmlns:a16="http://schemas.microsoft.com/office/drawing/2014/main" id="{61B095B5-45F3-B906-592A-44C376FA4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516" y="483657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" name="Rectangle 108">
            <a:extLst>
              <a:ext uri="{FF2B5EF4-FFF2-40B4-BE49-F238E27FC236}">
                <a16:creationId xmlns:a16="http://schemas.microsoft.com/office/drawing/2014/main" id="{ECFFCBC5-6327-7EB5-02F2-441237EA5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702970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0" name="Line 109">
            <a:extLst>
              <a:ext uri="{FF2B5EF4-FFF2-40B4-BE49-F238E27FC236}">
                <a16:creationId xmlns:a16="http://schemas.microsoft.com/office/drawing/2014/main" id="{5B95B377-0634-1510-77E7-86D9DFFB7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483657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1" name="Line 110">
            <a:extLst>
              <a:ext uri="{FF2B5EF4-FFF2-40B4-BE49-F238E27FC236}">
                <a16:creationId xmlns:a16="http://schemas.microsoft.com/office/drawing/2014/main" id="{3AFE577E-5647-81E6-0924-902755396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369357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2" name="Line 111">
            <a:extLst>
              <a:ext uri="{FF2B5EF4-FFF2-40B4-BE49-F238E27FC236}">
                <a16:creationId xmlns:a16="http://schemas.microsoft.com/office/drawing/2014/main" id="{6D57C7BA-94C4-5383-1FDA-5AC801FAA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7316" y="38459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3" name="Line 112">
            <a:extLst>
              <a:ext uri="{FF2B5EF4-FFF2-40B4-BE49-F238E27FC236}">
                <a16:creationId xmlns:a16="http://schemas.microsoft.com/office/drawing/2014/main" id="{CB18031B-54BF-170B-7949-97FB8A147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10265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4" name="Line 113">
            <a:extLst>
              <a:ext uri="{FF2B5EF4-FFF2-40B4-BE49-F238E27FC236}">
                <a16:creationId xmlns:a16="http://schemas.microsoft.com/office/drawing/2014/main" id="{82C37DF3-BCD6-A801-3DEE-CA76051585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2916" y="4684170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5" name="Line 114">
            <a:extLst>
              <a:ext uri="{FF2B5EF4-FFF2-40B4-BE49-F238E27FC236}">
                <a16:creationId xmlns:a16="http://schemas.microsoft.com/office/drawing/2014/main" id="{106C6DCB-61AD-D859-D0E7-9509528573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53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6" name="Text Box 115">
            <a:extLst>
              <a:ext uri="{FF2B5EF4-FFF2-40B4-BE49-F238E27FC236}">
                <a16:creationId xmlns:a16="http://schemas.microsoft.com/office/drawing/2014/main" id="{4E8058F1-7278-33A1-EE16-2E8CAAA1D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116" y="1788570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367" name="Line 116">
            <a:extLst>
              <a:ext uri="{FF2B5EF4-FFF2-40B4-BE49-F238E27FC236}">
                <a16:creationId xmlns:a16="http://schemas.microsoft.com/office/drawing/2014/main" id="{CED92C73-C735-D1B7-F514-A206AE98C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316" y="277917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" name="Line 117">
            <a:extLst>
              <a:ext uri="{FF2B5EF4-FFF2-40B4-BE49-F238E27FC236}">
                <a16:creationId xmlns:a16="http://schemas.microsoft.com/office/drawing/2014/main" id="{2AD1EA7A-D752-A234-9310-200401250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516" y="468417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9" name="Line 118">
            <a:extLst>
              <a:ext uri="{FF2B5EF4-FFF2-40B4-BE49-F238E27FC236}">
                <a16:creationId xmlns:a16="http://schemas.microsoft.com/office/drawing/2014/main" id="{42BA49DA-C4A2-A5E7-809F-A01DEBFD3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3219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0" name="Line 119">
            <a:extLst>
              <a:ext uri="{FF2B5EF4-FFF2-40B4-BE49-F238E27FC236}">
                <a16:creationId xmlns:a16="http://schemas.microsoft.com/office/drawing/2014/main" id="{AD1F756F-4FC1-EDCD-3409-BD30308F7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916" y="133137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1" name="Line 120">
            <a:extLst>
              <a:ext uri="{FF2B5EF4-FFF2-40B4-BE49-F238E27FC236}">
                <a16:creationId xmlns:a16="http://schemas.microsoft.com/office/drawing/2014/main" id="{1130AE7B-C0BE-B090-4ECD-9C4F1BAC0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0316" y="285537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Line 121">
            <a:extLst>
              <a:ext uri="{FF2B5EF4-FFF2-40B4-BE49-F238E27FC236}">
                <a16:creationId xmlns:a16="http://schemas.microsoft.com/office/drawing/2014/main" id="{0CE116A0-38E8-B2E1-B4A9-FD14A4B66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316" y="201717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3" name="Rectangle 122">
            <a:extLst>
              <a:ext uri="{FF2B5EF4-FFF2-40B4-BE49-F238E27FC236}">
                <a16:creationId xmlns:a16="http://schemas.microsoft.com/office/drawing/2014/main" id="{D5C70BD0-119C-9588-BD7E-EB2668D05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2093370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6" name="Oval 123">
            <a:extLst>
              <a:ext uri="{FF2B5EF4-FFF2-40B4-BE49-F238E27FC236}">
                <a16:creationId xmlns:a16="http://schemas.microsoft.com/office/drawing/2014/main" id="{9C89E4E5-D4C9-D939-302C-346DD6D67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16" y="445557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" name="Rectangle 124">
            <a:extLst>
              <a:ext uri="{FF2B5EF4-FFF2-40B4-BE49-F238E27FC236}">
                <a16:creationId xmlns:a16="http://schemas.microsoft.com/office/drawing/2014/main" id="{FB986ABB-2DE0-4BEF-0479-29083F0DC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16" y="445557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378" name="Line 125">
            <a:extLst>
              <a:ext uri="{FF2B5EF4-FFF2-40B4-BE49-F238E27FC236}">
                <a16:creationId xmlns:a16="http://schemas.microsoft.com/office/drawing/2014/main" id="{8C5F9AE9-4829-57EB-0D63-7C273D24C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55057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" name="Line 126">
            <a:extLst>
              <a:ext uri="{FF2B5EF4-FFF2-40B4-BE49-F238E27FC236}">
                <a16:creationId xmlns:a16="http://schemas.microsoft.com/office/drawing/2014/main" id="{3200C31A-88A5-3C8B-B58C-8EA3E02B2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0" name="Line 127">
            <a:extLst>
              <a:ext uri="{FF2B5EF4-FFF2-40B4-BE49-F238E27FC236}">
                <a16:creationId xmlns:a16="http://schemas.microsoft.com/office/drawing/2014/main" id="{E1A31EA5-CDDF-A15D-EC91-C6FFE829F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8553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1" name="Line 128">
            <a:extLst>
              <a:ext uri="{FF2B5EF4-FFF2-40B4-BE49-F238E27FC236}">
                <a16:creationId xmlns:a16="http://schemas.microsoft.com/office/drawing/2014/main" id="{7D88971F-A531-DC83-59C8-363409EB6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2" name="Text Box 129">
            <a:extLst>
              <a:ext uri="{FF2B5EF4-FFF2-40B4-BE49-F238E27FC236}">
                <a16:creationId xmlns:a16="http://schemas.microsoft.com/office/drawing/2014/main" id="{BE7F5840-4538-4FEE-A71B-C0B971C7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516" y="1178970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383" name="Text Box 130">
            <a:extLst>
              <a:ext uri="{FF2B5EF4-FFF2-40B4-BE49-F238E27FC236}">
                <a16:creationId xmlns:a16="http://schemas.microsoft.com/office/drawing/2014/main" id="{65A234B3-6229-3452-C280-C1B62A266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916" y="1361533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384" name="Text Box 131">
            <a:extLst>
              <a:ext uri="{FF2B5EF4-FFF2-40B4-BE49-F238E27FC236}">
                <a16:creationId xmlns:a16="http://schemas.microsoft.com/office/drawing/2014/main" id="{E132B5FA-2C5D-6038-CAA6-518F85ECB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0516" y="2245770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385" name="Rectangle 132">
            <a:extLst>
              <a:ext uri="{FF2B5EF4-FFF2-40B4-BE49-F238E27FC236}">
                <a16:creationId xmlns:a16="http://schemas.microsoft.com/office/drawing/2014/main" id="{40BF9B3D-28FD-8386-2258-CFAB92D9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" name="Rectangle 133">
            <a:extLst>
              <a:ext uri="{FF2B5EF4-FFF2-40B4-BE49-F238E27FC236}">
                <a16:creationId xmlns:a16="http://schemas.microsoft.com/office/drawing/2014/main" id="{7EFC307C-A201-FE8D-D915-84CB8C37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7" name="Rectangle 134">
            <a:extLst>
              <a:ext uri="{FF2B5EF4-FFF2-40B4-BE49-F238E27FC236}">
                <a16:creationId xmlns:a16="http://schemas.microsoft.com/office/drawing/2014/main" id="{F85C9804-8218-C6F4-34AB-ABD1DF10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6" y="14075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" name="Rectangle 135">
            <a:extLst>
              <a:ext uri="{FF2B5EF4-FFF2-40B4-BE49-F238E27FC236}">
                <a16:creationId xmlns:a16="http://schemas.microsoft.com/office/drawing/2014/main" id="{B506D0D2-73CE-9B08-9733-4B21D40B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8647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" name="Rectangle 136">
            <a:extLst>
              <a:ext uri="{FF2B5EF4-FFF2-40B4-BE49-F238E27FC236}">
                <a16:creationId xmlns:a16="http://schemas.microsoft.com/office/drawing/2014/main" id="{A13864D7-33FD-AE3C-EC2E-58763633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916" y="16361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0" name="Rectangle 137">
            <a:extLst>
              <a:ext uri="{FF2B5EF4-FFF2-40B4-BE49-F238E27FC236}">
                <a16:creationId xmlns:a16="http://schemas.microsoft.com/office/drawing/2014/main" id="{F211620D-3418-66CB-B761-E6D4FECC1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16" y="247437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1" name="Rectangle 138">
            <a:extLst>
              <a:ext uri="{FF2B5EF4-FFF2-40B4-BE49-F238E27FC236}">
                <a16:creationId xmlns:a16="http://schemas.microsoft.com/office/drawing/2014/main" id="{6D801CDD-3662-2198-6F15-81BAAB55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20171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392" name="Oval 139">
            <a:extLst>
              <a:ext uri="{FF2B5EF4-FFF2-40B4-BE49-F238E27FC236}">
                <a16:creationId xmlns:a16="http://schemas.microsoft.com/office/drawing/2014/main" id="{416C429C-B815-33D7-3169-DBB65ED60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16" y="178857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3" name="Line 140">
            <a:extLst>
              <a:ext uri="{FF2B5EF4-FFF2-40B4-BE49-F238E27FC236}">
                <a16:creationId xmlns:a16="http://schemas.microsoft.com/office/drawing/2014/main" id="{4D799273-FD32-6D3A-5465-53278D4D3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4" name="Line 141">
            <a:extLst>
              <a:ext uri="{FF2B5EF4-FFF2-40B4-BE49-F238E27FC236}">
                <a16:creationId xmlns:a16="http://schemas.microsoft.com/office/drawing/2014/main" id="{8B4A2127-E82A-217D-3F48-87077AB1E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2169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5" name="Line 142">
            <a:extLst>
              <a:ext uri="{FF2B5EF4-FFF2-40B4-BE49-F238E27FC236}">
                <a16:creationId xmlns:a16="http://schemas.microsoft.com/office/drawing/2014/main" id="{A2BCACD2-B386-155F-F6F4-739071705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201717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6" name="Line 143">
            <a:extLst>
              <a:ext uri="{FF2B5EF4-FFF2-40B4-BE49-F238E27FC236}">
                <a16:creationId xmlns:a16="http://schemas.microsoft.com/office/drawing/2014/main" id="{5EDBC096-4EB1-9636-7AE6-90F3394E6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0171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7" name="Line 144">
            <a:extLst>
              <a:ext uri="{FF2B5EF4-FFF2-40B4-BE49-F238E27FC236}">
                <a16:creationId xmlns:a16="http://schemas.microsoft.com/office/drawing/2014/main" id="{78391694-36C8-B970-3F80-B044F2B0E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78857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8" name="Line 145">
            <a:extLst>
              <a:ext uri="{FF2B5EF4-FFF2-40B4-BE49-F238E27FC236}">
                <a16:creationId xmlns:a16="http://schemas.microsoft.com/office/drawing/2014/main" id="{44BDE8D6-DF0A-0FBA-413A-7E555DCBA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14837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" name="Line 146">
            <a:extLst>
              <a:ext uri="{FF2B5EF4-FFF2-40B4-BE49-F238E27FC236}">
                <a16:creationId xmlns:a16="http://schemas.microsoft.com/office/drawing/2014/main" id="{8ACA2566-390F-F550-C1E2-7EEC0B49C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48716" y="262677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147">
            <a:extLst>
              <a:ext uri="{FF2B5EF4-FFF2-40B4-BE49-F238E27FC236}">
                <a16:creationId xmlns:a16="http://schemas.microsoft.com/office/drawing/2014/main" id="{FFDEE934-B499-7718-2C23-75772FFE4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1316" y="178857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1" name="Line 148">
            <a:extLst>
              <a:ext uri="{FF2B5EF4-FFF2-40B4-BE49-F238E27FC236}">
                <a16:creationId xmlns:a16="http://schemas.microsoft.com/office/drawing/2014/main" id="{66AB5F9A-577C-D6AB-013F-A250C9823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716" y="26267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2" name="Line 149">
            <a:extLst>
              <a:ext uri="{FF2B5EF4-FFF2-40B4-BE49-F238E27FC236}">
                <a16:creationId xmlns:a16="http://schemas.microsoft.com/office/drawing/2014/main" id="{3CBC21FB-2F15-0DF3-74C2-C257BF82C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116" y="1788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3" name="Line 150">
            <a:extLst>
              <a:ext uri="{FF2B5EF4-FFF2-40B4-BE49-F238E27FC236}">
                <a16:creationId xmlns:a16="http://schemas.microsoft.com/office/drawing/2014/main" id="{43C6003D-EAB1-C544-BD7E-4AE95EA3D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4916" y="148377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4" name="AutoShape 151">
            <a:extLst>
              <a:ext uri="{FF2B5EF4-FFF2-40B4-BE49-F238E27FC236}">
                <a16:creationId xmlns:a16="http://schemas.microsoft.com/office/drawing/2014/main" id="{78FBB215-1848-4554-B70C-D7B111E6E44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33916" y="514137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5" name="Line 152">
            <a:extLst>
              <a:ext uri="{FF2B5EF4-FFF2-40B4-BE49-F238E27FC236}">
                <a16:creationId xmlns:a16="http://schemas.microsoft.com/office/drawing/2014/main" id="{9F463D6D-B779-2E61-8DD9-9FEA73848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116" y="521757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6" name="Line 153">
            <a:extLst>
              <a:ext uri="{FF2B5EF4-FFF2-40B4-BE49-F238E27FC236}">
                <a16:creationId xmlns:a16="http://schemas.microsoft.com/office/drawing/2014/main" id="{379A7717-4B17-A4FE-D764-D5E180596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446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7" name="Line 154">
            <a:extLst>
              <a:ext uri="{FF2B5EF4-FFF2-40B4-BE49-F238E27FC236}">
                <a16:creationId xmlns:a16="http://schemas.microsoft.com/office/drawing/2014/main" id="{7C00B8A8-A7E8-3C04-D20F-0D1DADFDC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44617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8" name="Oval 157">
            <a:extLst>
              <a:ext uri="{FF2B5EF4-FFF2-40B4-BE49-F238E27FC236}">
                <a16:creationId xmlns:a16="http://schemas.microsoft.com/office/drawing/2014/main" id="{ED0EE8B7-099C-7209-C3C0-56D2570C0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" name="Rectangle 158">
            <a:extLst>
              <a:ext uri="{FF2B5EF4-FFF2-40B4-BE49-F238E27FC236}">
                <a16:creationId xmlns:a16="http://schemas.microsoft.com/office/drawing/2014/main" id="{99A0CDE9-5E0C-4650-631D-196C37D5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6" y="4226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410" name="Line 159">
            <a:extLst>
              <a:ext uri="{FF2B5EF4-FFF2-40B4-BE49-F238E27FC236}">
                <a16:creationId xmlns:a16="http://schemas.microsoft.com/office/drawing/2014/main" id="{1D2750C5-B259-AEF4-6549-94A3F8B2E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316" y="453177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CB3CC041-275F-0263-979F-D032AA508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7916" y="40745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2" name="AutoShape 161">
            <a:extLst>
              <a:ext uri="{FF2B5EF4-FFF2-40B4-BE49-F238E27FC236}">
                <a16:creationId xmlns:a16="http://schemas.microsoft.com/office/drawing/2014/main" id="{A76E2ADB-05FA-DE4F-C652-610B68AA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0916" y="247437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3" name="Line 162">
            <a:extLst>
              <a:ext uri="{FF2B5EF4-FFF2-40B4-BE49-F238E27FC236}">
                <a16:creationId xmlns:a16="http://schemas.microsoft.com/office/drawing/2014/main" id="{766E232D-419E-CD07-1A89-152E42DB06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9916" y="27029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4" name="Line 163">
            <a:extLst>
              <a:ext uri="{FF2B5EF4-FFF2-40B4-BE49-F238E27FC236}">
                <a16:creationId xmlns:a16="http://schemas.microsoft.com/office/drawing/2014/main" id="{74B3995B-8716-77EE-5A11-A5DED56DA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916" y="2702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5" name="Rectangle 164">
            <a:extLst>
              <a:ext uri="{FF2B5EF4-FFF2-40B4-BE49-F238E27FC236}">
                <a16:creationId xmlns:a16="http://schemas.microsoft.com/office/drawing/2014/main" id="{BAF17A2F-81E9-BA2A-C999-9CD5A5FA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716" y="23219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416" name="Line 165">
            <a:extLst>
              <a:ext uri="{FF2B5EF4-FFF2-40B4-BE49-F238E27FC236}">
                <a16:creationId xmlns:a16="http://schemas.microsoft.com/office/drawing/2014/main" id="{0A286B24-4931-2907-8304-7303BB412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8516" y="2550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7" name="Line 166">
            <a:extLst>
              <a:ext uri="{FF2B5EF4-FFF2-40B4-BE49-F238E27FC236}">
                <a16:creationId xmlns:a16="http://schemas.microsoft.com/office/drawing/2014/main" id="{269D622E-FE14-4D96-8EB7-70924EA34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4316" y="79797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8" name="Line 167">
            <a:extLst>
              <a:ext uri="{FF2B5EF4-FFF2-40B4-BE49-F238E27FC236}">
                <a16:creationId xmlns:a16="http://schemas.microsoft.com/office/drawing/2014/main" id="{D9E13D3B-899A-BBC0-753B-F78C2332E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1916" y="26267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" name="Line 168">
            <a:extLst>
              <a:ext uri="{FF2B5EF4-FFF2-40B4-BE49-F238E27FC236}">
                <a16:creationId xmlns:a16="http://schemas.microsoft.com/office/drawing/2014/main" id="{8CDDC348-3ECE-82B3-C205-57F50D526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0" name="Rectangle 169">
            <a:extLst>
              <a:ext uri="{FF2B5EF4-FFF2-40B4-BE49-F238E27FC236}">
                <a16:creationId xmlns:a16="http://schemas.microsoft.com/office/drawing/2014/main" id="{7EDD83E6-E0CB-58DF-B5D2-28C40CD2E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16" y="56937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421" name="Line 170">
            <a:extLst>
              <a:ext uri="{FF2B5EF4-FFF2-40B4-BE49-F238E27FC236}">
                <a16:creationId xmlns:a16="http://schemas.microsoft.com/office/drawing/2014/main" id="{FC1C35AF-9ADC-B080-1016-D9DAFD22C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116" y="79797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2" name="AutoShape 171">
            <a:extLst>
              <a:ext uri="{FF2B5EF4-FFF2-40B4-BE49-F238E27FC236}">
                <a16:creationId xmlns:a16="http://schemas.microsoft.com/office/drawing/2014/main" id="{03FD314E-06BD-D8BD-765E-36AB9ECCEBC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41999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3" name="AutoShape 172">
            <a:extLst>
              <a:ext uri="{FF2B5EF4-FFF2-40B4-BE49-F238E27FC236}">
                <a16:creationId xmlns:a16="http://schemas.microsoft.com/office/drawing/2014/main" id="{D4425BC6-D356-0561-AF0F-76BD0C02242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08503" y="313318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" name="Line 173">
            <a:extLst>
              <a:ext uri="{FF2B5EF4-FFF2-40B4-BE49-F238E27FC236}">
                <a16:creationId xmlns:a16="http://schemas.microsoft.com/office/drawing/2014/main" id="{FFB40B91-3221-8E87-5CEB-38AF69B7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29315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5" name="Line 174">
            <a:extLst>
              <a:ext uri="{FF2B5EF4-FFF2-40B4-BE49-F238E27FC236}">
                <a16:creationId xmlns:a16="http://schemas.microsoft.com/office/drawing/2014/main" id="{8A7D82B8-F5DC-D237-FA06-7331D84B5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39983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6" name="Line 175">
            <a:extLst>
              <a:ext uri="{FF2B5EF4-FFF2-40B4-BE49-F238E27FC236}">
                <a16:creationId xmlns:a16="http://schemas.microsoft.com/office/drawing/2014/main" id="{AFC58A23-277D-BCFF-815F-52A00EA1E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0116" y="605577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7" name="Line 176">
            <a:extLst>
              <a:ext uri="{FF2B5EF4-FFF2-40B4-BE49-F238E27FC236}">
                <a16:creationId xmlns:a16="http://schemas.microsoft.com/office/drawing/2014/main" id="{2F8605BB-5477-8D31-E7E2-B27C78AFA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8" name="Line 177">
            <a:extLst>
              <a:ext uri="{FF2B5EF4-FFF2-40B4-BE49-F238E27FC236}">
                <a16:creationId xmlns:a16="http://schemas.microsoft.com/office/drawing/2014/main" id="{D9ABA530-E65F-01B1-90B9-9BF0D5308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35411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9" name="Line 178">
            <a:extLst>
              <a:ext uri="{FF2B5EF4-FFF2-40B4-BE49-F238E27FC236}">
                <a16:creationId xmlns:a16="http://schemas.microsoft.com/office/drawing/2014/main" id="{00C5696D-FB12-8FF6-E670-26A7B6429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116" y="460797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" name="Line 179">
            <a:extLst>
              <a:ext uri="{FF2B5EF4-FFF2-40B4-BE49-F238E27FC236}">
                <a16:creationId xmlns:a16="http://schemas.microsoft.com/office/drawing/2014/main" id="{19E2C964-B745-FBC4-566C-D9577F469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1" name="Line 180">
            <a:extLst>
              <a:ext uri="{FF2B5EF4-FFF2-40B4-BE49-F238E27FC236}">
                <a16:creationId xmlns:a16="http://schemas.microsoft.com/office/drawing/2014/main" id="{DEDBF40B-A133-BC7D-F0B3-2C820855D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430317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2" name="Line 181">
            <a:extLst>
              <a:ext uri="{FF2B5EF4-FFF2-40B4-BE49-F238E27FC236}">
                <a16:creationId xmlns:a16="http://schemas.microsoft.com/office/drawing/2014/main" id="{043AF822-AA7B-9A8A-B1CA-833AC6A2E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16" y="323637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3" name="Oval 182">
            <a:extLst>
              <a:ext uri="{FF2B5EF4-FFF2-40B4-BE49-F238E27FC236}">
                <a16:creationId xmlns:a16="http://schemas.microsoft.com/office/drawing/2014/main" id="{AD9270A8-4805-3911-107F-01C7B6F68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16" y="54461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34" name="Rectangle 183">
            <a:extLst>
              <a:ext uri="{FF2B5EF4-FFF2-40B4-BE49-F238E27FC236}">
                <a16:creationId xmlns:a16="http://schemas.microsoft.com/office/drawing/2014/main" id="{AFE535AF-C80B-3376-4666-4AEC4E02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16" y="55223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35" name="Line 184">
            <a:extLst>
              <a:ext uri="{FF2B5EF4-FFF2-40B4-BE49-F238E27FC236}">
                <a16:creationId xmlns:a16="http://schemas.microsoft.com/office/drawing/2014/main" id="{EB81E0E5-BED4-A3DC-2CF8-8879ABE386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9916" y="521757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6" name="Line 185">
            <a:extLst>
              <a:ext uri="{FF2B5EF4-FFF2-40B4-BE49-F238E27FC236}">
                <a16:creationId xmlns:a16="http://schemas.microsoft.com/office/drawing/2014/main" id="{85445CE0-F2FE-B826-3D0C-7B8F61193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59857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7" name="Line 186">
            <a:extLst>
              <a:ext uri="{FF2B5EF4-FFF2-40B4-BE49-F238E27FC236}">
                <a16:creationId xmlns:a16="http://schemas.microsoft.com/office/drawing/2014/main" id="{EDFD3009-E7D8-566A-8CFD-730EB2BB5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116" y="575097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8" name="Line 187">
            <a:extLst>
              <a:ext uri="{FF2B5EF4-FFF2-40B4-BE49-F238E27FC236}">
                <a16:creationId xmlns:a16="http://schemas.microsoft.com/office/drawing/2014/main" id="{5C7C2673-BD8C-9E78-2908-65AEF70C1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6747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9" name="Line 188">
            <a:extLst>
              <a:ext uri="{FF2B5EF4-FFF2-40B4-BE49-F238E27FC236}">
                <a16:creationId xmlns:a16="http://schemas.microsoft.com/office/drawing/2014/main" id="{142E785F-15E9-99F6-24C5-73EA861F7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316" y="582717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" name="Line 189">
            <a:extLst>
              <a:ext uri="{FF2B5EF4-FFF2-40B4-BE49-F238E27FC236}">
                <a16:creationId xmlns:a16="http://schemas.microsoft.com/office/drawing/2014/main" id="{2B72FCED-9583-D388-5764-B996B0E9C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6747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1" name="Line 190">
            <a:extLst>
              <a:ext uri="{FF2B5EF4-FFF2-40B4-BE49-F238E27FC236}">
                <a16:creationId xmlns:a16="http://schemas.microsoft.com/office/drawing/2014/main" id="{E123945F-641F-0F9E-120C-19D36CFEE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316" y="582717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2" name="Line 191">
            <a:extLst>
              <a:ext uri="{FF2B5EF4-FFF2-40B4-BE49-F238E27FC236}">
                <a16:creationId xmlns:a16="http://schemas.microsoft.com/office/drawing/2014/main" id="{069E427C-700E-8C93-D49B-84A40C09B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354117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3" name="Line 192">
            <a:extLst>
              <a:ext uri="{FF2B5EF4-FFF2-40B4-BE49-F238E27FC236}">
                <a16:creationId xmlns:a16="http://schemas.microsoft.com/office/drawing/2014/main" id="{6CE9554E-BE1F-41B0-5C8E-905A5C1FD0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4916" y="4607970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4" name="Line 193">
            <a:extLst>
              <a:ext uri="{FF2B5EF4-FFF2-40B4-BE49-F238E27FC236}">
                <a16:creationId xmlns:a16="http://schemas.microsoft.com/office/drawing/2014/main" id="{6ACEB64F-3599-1D7C-401F-557FE9E64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916" y="2931570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5" name="Line 194">
            <a:extLst>
              <a:ext uri="{FF2B5EF4-FFF2-40B4-BE49-F238E27FC236}">
                <a16:creationId xmlns:a16="http://schemas.microsoft.com/office/drawing/2014/main" id="{2E89010F-8A3F-BCAA-9F85-03F652D3E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38916" y="407457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6" name="Oval 195">
            <a:extLst>
              <a:ext uri="{FF2B5EF4-FFF2-40B4-BE49-F238E27FC236}">
                <a16:creationId xmlns:a16="http://schemas.microsoft.com/office/drawing/2014/main" id="{8A6CEBA6-4ED9-E9EF-DB5C-CE1C0605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16" y="110277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47" name="Rectangle 196">
            <a:extLst>
              <a:ext uri="{FF2B5EF4-FFF2-40B4-BE49-F238E27FC236}">
                <a16:creationId xmlns:a16="http://schemas.microsoft.com/office/drawing/2014/main" id="{4C43DF1D-EEE7-040E-069C-C3660D02D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16" y="11789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448" name="AutoShape 197">
            <a:extLst>
              <a:ext uri="{FF2B5EF4-FFF2-40B4-BE49-F238E27FC236}">
                <a16:creationId xmlns:a16="http://schemas.microsoft.com/office/drawing/2014/main" id="{B44BA28B-C41F-D964-FBC6-96E2214703A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4716" y="165839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9" name="Rectangle 198">
            <a:extLst>
              <a:ext uri="{FF2B5EF4-FFF2-40B4-BE49-F238E27FC236}">
                <a16:creationId xmlns:a16="http://schemas.microsoft.com/office/drawing/2014/main" id="{E33B9F63-BE93-30B2-BB3E-755BB8070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50599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450" name="Rectangle 199">
            <a:extLst>
              <a:ext uri="{FF2B5EF4-FFF2-40B4-BE49-F238E27FC236}">
                <a16:creationId xmlns:a16="http://schemas.microsoft.com/office/drawing/2014/main" id="{2B7A243C-39F7-BE1F-2F59-0FCC25CB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16" y="178857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451" name="Line 200">
            <a:extLst>
              <a:ext uri="{FF2B5EF4-FFF2-40B4-BE49-F238E27FC236}">
                <a16:creationId xmlns:a16="http://schemas.microsoft.com/office/drawing/2014/main" id="{257D012D-DF32-0AAC-1488-D1C89BFC3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1916" y="17885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2" name="Line 201">
            <a:extLst>
              <a:ext uri="{FF2B5EF4-FFF2-40B4-BE49-F238E27FC236}">
                <a16:creationId xmlns:a16="http://schemas.microsoft.com/office/drawing/2014/main" id="{AF4C80F5-72C1-C56C-1F96-77339B4B5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3" name="Line 202">
            <a:extLst>
              <a:ext uri="{FF2B5EF4-FFF2-40B4-BE49-F238E27FC236}">
                <a16:creationId xmlns:a16="http://schemas.microsoft.com/office/drawing/2014/main" id="{741CAB0F-93A3-47A3-7D82-3CC3D859B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4837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4" name="Line 203">
            <a:extLst>
              <a:ext uri="{FF2B5EF4-FFF2-40B4-BE49-F238E27FC236}">
                <a16:creationId xmlns:a16="http://schemas.microsoft.com/office/drawing/2014/main" id="{2F357B12-20E4-96F2-925A-B06389FF8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17885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5" name="Line 204">
            <a:extLst>
              <a:ext uri="{FF2B5EF4-FFF2-40B4-BE49-F238E27FC236}">
                <a16:creationId xmlns:a16="http://schemas.microsoft.com/office/drawing/2014/main" id="{FD9541E8-5C6A-387D-397F-0837E3688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316" y="201717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56" name="Group 208">
            <a:extLst>
              <a:ext uri="{FF2B5EF4-FFF2-40B4-BE49-F238E27FC236}">
                <a16:creationId xmlns:a16="http://schemas.microsoft.com/office/drawing/2014/main" id="{DD4C1660-67D2-FAF4-39E9-C9480670A78D}"/>
              </a:ext>
            </a:extLst>
          </p:cNvPr>
          <p:cNvGrpSpPr>
            <a:grpSpLocks/>
          </p:cNvGrpSpPr>
          <p:nvPr/>
        </p:nvGrpSpPr>
        <p:grpSpPr bwMode="auto">
          <a:xfrm>
            <a:off x="5600316" y="1407570"/>
            <a:ext cx="1981200" cy="4724400"/>
            <a:chOff x="1584" y="960"/>
            <a:chExt cx="1248" cy="2976"/>
          </a:xfrm>
        </p:grpSpPr>
        <p:sp>
          <p:nvSpPr>
            <p:cNvPr id="457" name="Line 209">
              <a:extLst>
                <a:ext uri="{FF2B5EF4-FFF2-40B4-BE49-F238E27FC236}">
                  <a16:creationId xmlns:a16="http://schemas.microsoft.com/office/drawing/2014/main" id="{C8D097AC-9183-B66F-282A-D29F1071B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Line 210">
              <a:extLst>
                <a:ext uri="{FF2B5EF4-FFF2-40B4-BE49-F238E27FC236}">
                  <a16:creationId xmlns:a16="http://schemas.microsoft.com/office/drawing/2014/main" id="{27706014-01A3-F700-CC81-41BDB4EFF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Line 211">
              <a:extLst>
                <a:ext uri="{FF2B5EF4-FFF2-40B4-BE49-F238E27FC236}">
                  <a16:creationId xmlns:a16="http://schemas.microsoft.com/office/drawing/2014/main" id="{046F091A-EF9A-9F52-F0F8-15649E56D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Line 212">
              <a:extLst>
                <a:ext uri="{FF2B5EF4-FFF2-40B4-BE49-F238E27FC236}">
                  <a16:creationId xmlns:a16="http://schemas.microsoft.com/office/drawing/2014/main" id="{E9333D0E-7060-0381-DFFC-B2C97213E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Line 213">
              <a:extLst>
                <a:ext uri="{FF2B5EF4-FFF2-40B4-BE49-F238E27FC236}">
                  <a16:creationId xmlns:a16="http://schemas.microsoft.com/office/drawing/2014/main" id="{EA7C2DA1-89C5-5B7C-F46A-DD8AFAE0A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Rectangle 214">
              <a:extLst>
                <a:ext uri="{FF2B5EF4-FFF2-40B4-BE49-F238E27FC236}">
                  <a16:creationId xmlns:a16="http://schemas.microsoft.com/office/drawing/2014/main" id="{A67075B0-7575-5612-D895-02222DA0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463" name="Group 215">
            <a:extLst>
              <a:ext uri="{FF2B5EF4-FFF2-40B4-BE49-F238E27FC236}">
                <a16:creationId xmlns:a16="http://schemas.microsoft.com/office/drawing/2014/main" id="{1A96AEB2-2167-809E-6F5F-4B056F53ADC1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331370"/>
            <a:ext cx="457200" cy="990600"/>
            <a:chOff x="2064" y="912"/>
            <a:chExt cx="288" cy="624"/>
          </a:xfrm>
        </p:grpSpPr>
        <p:sp>
          <p:nvSpPr>
            <p:cNvPr id="464" name="Line 216">
              <a:extLst>
                <a:ext uri="{FF2B5EF4-FFF2-40B4-BE49-F238E27FC236}">
                  <a16:creationId xmlns:a16="http://schemas.microsoft.com/office/drawing/2014/main" id="{3747E3E7-B687-3A5D-1783-F7C18F4CF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217">
              <a:extLst>
                <a:ext uri="{FF2B5EF4-FFF2-40B4-BE49-F238E27FC236}">
                  <a16:creationId xmlns:a16="http://schemas.microsoft.com/office/drawing/2014/main" id="{B380C8FF-8F3A-389D-B708-E2094DE66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Rectangle 218">
              <a:extLst>
                <a:ext uri="{FF2B5EF4-FFF2-40B4-BE49-F238E27FC236}">
                  <a16:creationId xmlns:a16="http://schemas.microsoft.com/office/drawing/2014/main" id="{75C0F6DF-9C22-A4BD-7CE8-0915244FE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467" name="Line 219">
              <a:extLst>
                <a:ext uri="{FF2B5EF4-FFF2-40B4-BE49-F238E27FC236}">
                  <a16:creationId xmlns:a16="http://schemas.microsoft.com/office/drawing/2014/main" id="{4218D3C2-3471-0B13-C7E6-2991413A3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220">
              <a:extLst>
                <a:ext uri="{FF2B5EF4-FFF2-40B4-BE49-F238E27FC236}">
                  <a16:creationId xmlns:a16="http://schemas.microsoft.com/office/drawing/2014/main" id="{E73D6291-5B88-2589-09E1-9A5285197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9" name="Group 221">
            <a:extLst>
              <a:ext uri="{FF2B5EF4-FFF2-40B4-BE49-F238E27FC236}">
                <a16:creationId xmlns:a16="http://schemas.microsoft.com/office/drawing/2014/main" id="{5E570B3F-F24D-62D3-175E-D94C01A4A39B}"/>
              </a:ext>
            </a:extLst>
          </p:cNvPr>
          <p:cNvGrpSpPr>
            <a:grpSpLocks/>
          </p:cNvGrpSpPr>
          <p:nvPr/>
        </p:nvGrpSpPr>
        <p:grpSpPr bwMode="auto">
          <a:xfrm>
            <a:off x="6362316" y="1102770"/>
            <a:ext cx="3048000" cy="685800"/>
            <a:chOff x="2064" y="768"/>
            <a:chExt cx="1920" cy="432"/>
          </a:xfrm>
        </p:grpSpPr>
        <p:sp>
          <p:nvSpPr>
            <p:cNvPr id="470" name="Line 222">
              <a:extLst>
                <a:ext uri="{FF2B5EF4-FFF2-40B4-BE49-F238E27FC236}">
                  <a16:creationId xmlns:a16="http://schemas.microsoft.com/office/drawing/2014/main" id="{5BF830BE-FDEC-73D3-C348-FECB96579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223">
              <a:extLst>
                <a:ext uri="{FF2B5EF4-FFF2-40B4-BE49-F238E27FC236}">
                  <a16:creationId xmlns:a16="http://schemas.microsoft.com/office/drawing/2014/main" id="{F29A7E52-DA39-71D3-EAB8-7D1190A62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Rectangle 224">
              <a:extLst>
                <a:ext uri="{FF2B5EF4-FFF2-40B4-BE49-F238E27FC236}">
                  <a16:creationId xmlns:a16="http://schemas.microsoft.com/office/drawing/2014/main" id="{64C4942F-CA37-8A82-4F9D-0BBE1729B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473" name="Group 225">
            <a:extLst>
              <a:ext uri="{FF2B5EF4-FFF2-40B4-BE49-F238E27FC236}">
                <a16:creationId xmlns:a16="http://schemas.microsoft.com/office/drawing/2014/main" id="{9FE5C734-1893-FB18-858A-55DE4DD58A80}"/>
              </a:ext>
            </a:extLst>
          </p:cNvPr>
          <p:cNvGrpSpPr>
            <a:grpSpLocks/>
          </p:cNvGrpSpPr>
          <p:nvPr/>
        </p:nvGrpSpPr>
        <p:grpSpPr bwMode="auto">
          <a:xfrm>
            <a:off x="3542916" y="1178970"/>
            <a:ext cx="2209800" cy="2057400"/>
            <a:chOff x="288" y="816"/>
            <a:chExt cx="1392" cy="1296"/>
          </a:xfrm>
        </p:grpSpPr>
        <p:sp>
          <p:nvSpPr>
            <p:cNvPr id="474" name="Line 226">
              <a:extLst>
                <a:ext uri="{FF2B5EF4-FFF2-40B4-BE49-F238E27FC236}">
                  <a16:creationId xmlns:a16="http://schemas.microsoft.com/office/drawing/2014/main" id="{FB964246-0526-8AD6-C505-2ECA59E17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Line 227">
              <a:extLst>
                <a:ext uri="{FF2B5EF4-FFF2-40B4-BE49-F238E27FC236}">
                  <a16:creationId xmlns:a16="http://schemas.microsoft.com/office/drawing/2014/main" id="{EBD87D46-EBFD-DD1B-AD02-40A294B4B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Line 228">
              <a:extLst>
                <a:ext uri="{FF2B5EF4-FFF2-40B4-BE49-F238E27FC236}">
                  <a16:creationId xmlns:a16="http://schemas.microsoft.com/office/drawing/2014/main" id="{B8079F32-4690-B25A-770A-E46F7DDEA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229">
              <a:extLst>
                <a:ext uri="{FF2B5EF4-FFF2-40B4-BE49-F238E27FC236}">
                  <a16:creationId xmlns:a16="http://schemas.microsoft.com/office/drawing/2014/main" id="{58E20347-2E9D-894D-D089-43A5DEFA0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78" name="Line 230">
            <a:extLst>
              <a:ext uri="{FF2B5EF4-FFF2-40B4-BE49-F238E27FC236}">
                <a16:creationId xmlns:a16="http://schemas.microsoft.com/office/drawing/2014/main" id="{0964A2C2-8CB2-2A7B-DDB0-B1D56B8BD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7516" y="369357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712718A2-4297-F5CB-16F6-2EE2194F3687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28261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E8E226-FC16-8AD6-FA2D-706E04D7205F}"/>
              </a:ext>
            </a:extLst>
          </p:cNvPr>
          <p:cNvGrpSpPr/>
          <p:nvPr/>
        </p:nvGrpSpPr>
        <p:grpSpPr>
          <a:xfrm>
            <a:off x="1790700" y="898770"/>
            <a:ext cx="8610600" cy="5257800"/>
            <a:chOff x="1752600" y="914400"/>
            <a:chExt cx="8610600" cy="5257800"/>
          </a:xfrm>
        </p:grpSpPr>
        <p:sp>
          <p:nvSpPr>
            <p:cNvPr id="2052" name="Line 3"/>
            <p:cNvSpPr>
              <a:spLocks noChangeShapeType="1"/>
            </p:cNvSpPr>
            <p:nvPr/>
          </p:nvSpPr>
          <p:spPr bwMode="auto">
            <a:xfrm>
              <a:off x="4267200" y="533400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3" name="Line 4"/>
            <p:cNvSpPr>
              <a:spLocks noChangeShapeType="1"/>
            </p:cNvSpPr>
            <p:nvPr/>
          </p:nvSpPr>
          <p:spPr bwMode="auto">
            <a:xfrm>
              <a:off x="6172200" y="53340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4" name="Line 5"/>
            <p:cNvSpPr>
              <a:spLocks noChangeShapeType="1"/>
            </p:cNvSpPr>
            <p:nvPr/>
          </p:nvSpPr>
          <p:spPr bwMode="auto">
            <a:xfrm>
              <a:off x="7848600" y="5410200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5" name="Line 6"/>
            <p:cNvSpPr>
              <a:spLocks noChangeShapeType="1"/>
            </p:cNvSpPr>
            <p:nvPr/>
          </p:nvSpPr>
          <p:spPr bwMode="auto">
            <a:xfrm>
              <a:off x="4267200" y="49530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6" name="Line 7"/>
            <p:cNvSpPr>
              <a:spLocks noChangeShapeType="1"/>
            </p:cNvSpPr>
            <p:nvPr/>
          </p:nvSpPr>
          <p:spPr bwMode="auto">
            <a:xfrm>
              <a:off x="4191000" y="6019800"/>
              <a:ext cx="563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7" name="Line 8"/>
            <p:cNvSpPr>
              <a:spLocks noChangeShapeType="1"/>
            </p:cNvSpPr>
            <p:nvPr/>
          </p:nvSpPr>
          <p:spPr bwMode="auto">
            <a:xfrm>
              <a:off x="9677400" y="5410200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8" name="Line 9"/>
            <p:cNvSpPr>
              <a:spLocks noChangeShapeType="1"/>
            </p:cNvSpPr>
            <p:nvPr/>
          </p:nvSpPr>
          <p:spPr bwMode="auto">
            <a:xfrm>
              <a:off x="9829800" y="54102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9" name="Line 10"/>
            <p:cNvSpPr>
              <a:spLocks noChangeShapeType="1"/>
            </p:cNvSpPr>
            <p:nvPr/>
          </p:nvSpPr>
          <p:spPr bwMode="auto">
            <a:xfrm flipV="1">
              <a:off x="41910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0" name="Line 11"/>
            <p:cNvSpPr>
              <a:spLocks noChangeShapeType="1"/>
            </p:cNvSpPr>
            <p:nvPr/>
          </p:nvSpPr>
          <p:spPr bwMode="auto">
            <a:xfrm>
              <a:off x="4191000" y="38862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61" name="Group 12"/>
            <p:cNvGrpSpPr>
              <a:grpSpLocks/>
            </p:cNvGrpSpPr>
            <p:nvPr/>
          </p:nvGrpSpPr>
          <p:grpSpPr bwMode="auto">
            <a:xfrm>
              <a:off x="3200400" y="1981200"/>
              <a:ext cx="381000" cy="914400"/>
              <a:chOff x="1392" y="2880"/>
              <a:chExt cx="288" cy="480"/>
            </a:xfrm>
          </p:grpSpPr>
          <p:sp>
            <p:nvSpPr>
              <p:cNvPr id="2222" name="Line 13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3" name="Line 14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4" name="Line 15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5" name="Line 16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6" name="Line 17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7" name="Line 18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8" name="Line 19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62" name="Rectangle 20"/>
            <p:cNvSpPr>
              <a:spLocks noChangeArrowheads="1"/>
            </p:cNvSpPr>
            <p:nvPr/>
          </p:nvSpPr>
          <p:spPr bwMode="auto">
            <a:xfrm>
              <a:off x="2514600" y="2971800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63" name="Rectangle 21"/>
            <p:cNvSpPr>
              <a:spLocks noChangeArrowheads="1"/>
            </p:cNvSpPr>
            <p:nvPr/>
          </p:nvSpPr>
          <p:spPr bwMode="auto">
            <a:xfrm>
              <a:off x="2057400" y="3352800"/>
              <a:ext cx="152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64" name="Line 22"/>
            <p:cNvSpPr>
              <a:spLocks noChangeShapeType="1"/>
            </p:cNvSpPr>
            <p:nvPr/>
          </p:nvSpPr>
          <p:spPr bwMode="auto">
            <a:xfrm>
              <a:off x="2209800" y="37338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5" name="Line 23"/>
            <p:cNvSpPr>
              <a:spLocks noChangeShapeType="1"/>
            </p:cNvSpPr>
            <p:nvPr/>
          </p:nvSpPr>
          <p:spPr bwMode="auto">
            <a:xfrm>
              <a:off x="2286000" y="21336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6" name="Line 24"/>
            <p:cNvSpPr>
              <a:spLocks noChangeShapeType="1"/>
            </p:cNvSpPr>
            <p:nvPr/>
          </p:nvSpPr>
          <p:spPr bwMode="auto">
            <a:xfrm>
              <a:off x="2819400" y="27432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7" name="Text Box 25"/>
            <p:cNvSpPr txBox="1">
              <a:spLocks noChangeArrowheads="1"/>
            </p:cNvSpPr>
            <p:nvPr/>
          </p:nvSpPr>
          <p:spPr bwMode="auto">
            <a:xfrm>
              <a:off x="2438401" y="3505200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Read</a:t>
              </a:r>
            </a:p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Address</a:t>
              </a:r>
            </a:p>
          </p:txBody>
        </p:sp>
        <p:sp>
          <p:nvSpPr>
            <p:cNvPr id="2068" name="Text Box 26"/>
            <p:cNvSpPr txBox="1">
              <a:spLocks noChangeArrowheads="1"/>
            </p:cNvSpPr>
            <p:nvPr/>
          </p:nvSpPr>
          <p:spPr bwMode="auto">
            <a:xfrm>
              <a:off x="2676526" y="3025776"/>
              <a:ext cx="1108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Instruction</a:t>
              </a: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Memory</a:t>
              </a:r>
            </a:p>
          </p:txBody>
        </p:sp>
        <p:sp>
          <p:nvSpPr>
            <p:cNvPr id="2069" name="Text Box 27"/>
            <p:cNvSpPr txBox="1">
              <a:spLocks noChangeArrowheads="1"/>
            </p:cNvSpPr>
            <p:nvPr/>
          </p:nvSpPr>
          <p:spPr bwMode="auto">
            <a:xfrm>
              <a:off x="3200401" y="2286000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Add</a:t>
              </a:r>
            </a:p>
          </p:txBody>
        </p:sp>
        <p:sp>
          <p:nvSpPr>
            <p:cNvPr id="2070" name="Text Box 28"/>
            <p:cNvSpPr txBox="1">
              <a:spLocks noChangeArrowheads="1"/>
            </p:cNvSpPr>
            <p:nvPr/>
          </p:nvSpPr>
          <p:spPr bwMode="auto">
            <a:xfrm rot="-5400000">
              <a:off x="1920875" y="3565525"/>
              <a:ext cx="395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PC</a:t>
              </a:r>
            </a:p>
          </p:txBody>
        </p:sp>
        <p:sp>
          <p:nvSpPr>
            <p:cNvPr id="2071" name="Line 29"/>
            <p:cNvSpPr>
              <a:spLocks noChangeShapeType="1"/>
            </p:cNvSpPr>
            <p:nvPr/>
          </p:nvSpPr>
          <p:spPr bwMode="auto">
            <a:xfrm>
              <a:off x="1752600" y="37338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2" name="Text Box 30"/>
            <p:cNvSpPr txBox="1">
              <a:spLocks noChangeArrowheads="1"/>
            </p:cNvSpPr>
            <p:nvPr/>
          </p:nvSpPr>
          <p:spPr bwMode="auto">
            <a:xfrm>
              <a:off x="2590800" y="2590800"/>
              <a:ext cx="268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073" name="Line 31"/>
            <p:cNvSpPr>
              <a:spLocks noChangeShapeType="1"/>
            </p:cNvSpPr>
            <p:nvPr/>
          </p:nvSpPr>
          <p:spPr bwMode="auto">
            <a:xfrm>
              <a:off x="1752600" y="1295400"/>
              <a:ext cx="0" cy="2438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4" name="AutoShape 32"/>
            <p:cNvSpPr>
              <a:spLocks noChangeArrowheads="1"/>
            </p:cNvSpPr>
            <p:nvPr/>
          </p:nvSpPr>
          <p:spPr bwMode="auto">
            <a:xfrm rot="5400000" flipH="1">
              <a:off x="2362200" y="1219200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5" name="Line 33"/>
            <p:cNvSpPr>
              <a:spLocks noChangeShapeType="1"/>
            </p:cNvSpPr>
            <p:nvPr/>
          </p:nvSpPr>
          <p:spPr bwMode="auto">
            <a:xfrm flipH="1">
              <a:off x="1752600" y="1295400"/>
              <a:ext cx="852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6" name="Line 34"/>
            <p:cNvSpPr>
              <a:spLocks noChangeShapeType="1"/>
            </p:cNvSpPr>
            <p:nvPr/>
          </p:nvSpPr>
          <p:spPr bwMode="auto">
            <a:xfrm flipH="1">
              <a:off x="2819400" y="1143000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7" name="Line 35"/>
            <p:cNvSpPr>
              <a:spLocks noChangeShapeType="1"/>
            </p:cNvSpPr>
            <p:nvPr/>
          </p:nvSpPr>
          <p:spPr bwMode="auto">
            <a:xfrm flipH="1">
              <a:off x="4343400" y="6172200"/>
              <a:ext cx="594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8" name="Rectangle 36"/>
            <p:cNvSpPr>
              <a:spLocks noChangeArrowheads="1"/>
            </p:cNvSpPr>
            <p:nvPr/>
          </p:nvSpPr>
          <p:spPr bwMode="auto">
            <a:xfrm>
              <a:off x="4572000" y="2971800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79" name="Line 37"/>
            <p:cNvSpPr>
              <a:spLocks noChangeShapeType="1"/>
            </p:cNvSpPr>
            <p:nvPr/>
          </p:nvSpPr>
          <p:spPr bwMode="auto">
            <a:xfrm>
              <a:off x="3810000" y="3733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0" name="Line 38"/>
            <p:cNvSpPr>
              <a:spLocks noChangeShapeType="1"/>
            </p:cNvSpPr>
            <p:nvPr/>
          </p:nvSpPr>
          <p:spPr bwMode="auto">
            <a:xfrm>
              <a:off x="4267200" y="35052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1" name="Text Box 39"/>
            <p:cNvSpPr txBox="1">
              <a:spLocks noChangeArrowheads="1"/>
            </p:cNvSpPr>
            <p:nvPr/>
          </p:nvSpPr>
          <p:spPr bwMode="auto">
            <a:xfrm>
              <a:off x="4495800" y="4114800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Write Data</a:t>
              </a:r>
            </a:p>
          </p:txBody>
        </p:sp>
        <p:sp>
          <p:nvSpPr>
            <p:cNvPr id="2082" name="Text Box 40"/>
            <p:cNvSpPr txBox="1">
              <a:spLocks noChangeArrowheads="1"/>
            </p:cNvSpPr>
            <p:nvPr/>
          </p:nvSpPr>
          <p:spPr bwMode="auto">
            <a:xfrm>
              <a:off x="4495800" y="2971800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Read Addr 1</a:t>
              </a:r>
            </a:p>
          </p:txBody>
        </p:sp>
        <p:sp>
          <p:nvSpPr>
            <p:cNvPr id="2083" name="Text Box 41"/>
            <p:cNvSpPr txBox="1">
              <a:spLocks noChangeArrowheads="1"/>
            </p:cNvSpPr>
            <p:nvPr/>
          </p:nvSpPr>
          <p:spPr bwMode="auto">
            <a:xfrm>
              <a:off x="4495800" y="3352800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Read Addr 2</a:t>
              </a:r>
            </a:p>
          </p:txBody>
        </p:sp>
        <p:sp>
          <p:nvSpPr>
            <p:cNvPr id="2084" name="Text Box 42"/>
            <p:cNvSpPr txBox="1">
              <a:spLocks noChangeArrowheads="1"/>
            </p:cNvSpPr>
            <p:nvPr/>
          </p:nvSpPr>
          <p:spPr bwMode="auto">
            <a:xfrm>
              <a:off x="4495800" y="3733800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Write Addr</a:t>
              </a:r>
            </a:p>
          </p:txBody>
        </p:sp>
        <p:sp>
          <p:nvSpPr>
            <p:cNvPr id="2085" name="Text Box 43"/>
            <p:cNvSpPr txBox="1">
              <a:spLocks noChangeArrowheads="1"/>
            </p:cNvSpPr>
            <p:nvPr/>
          </p:nvSpPr>
          <p:spPr bwMode="auto">
            <a:xfrm>
              <a:off x="4568826" y="3124200"/>
              <a:ext cx="900113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Register</a:t>
              </a: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File</a:t>
              </a:r>
            </a:p>
          </p:txBody>
        </p:sp>
        <p:sp>
          <p:nvSpPr>
            <p:cNvPr id="2086" name="Text Box 44"/>
            <p:cNvSpPr txBox="1">
              <a:spLocks noChangeArrowheads="1"/>
            </p:cNvSpPr>
            <p:nvPr/>
          </p:nvSpPr>
          <p:spPr bwMode="auto">
            <a:xfrm>
              <a:off x="5257800" y="3124200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Read</a:t>
              </a:r>
            </a:p>
            <a:p>
              <a:pPr marL="0" marR="0" lvl="0" indent="0" algn="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Data 1</a:t>
              </a:r>
            </a:p>
          </p:txBody>
        </p:sp>
        <p:sp>
          <p:nvSpPr>
            <p:cNvPr id="2087" name="Text Box 45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Read</a:t>
              </a:r>
            </a:p>
            <a:p>
              <a:pPr marL="0" marR="0" lvl="0" indent="0" algn="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Data 2</a:t>
              </a:r>
            </a:p>
          </p:txBody>
        </p:sp>
        <p:sp>
          <p:nvSpPr>
            <p:cNvPr id="2088" name="Line 46"/>
            <p:cNvSpPr>
              <a:spLocks noChangeShapeType="1"/>
            </p:cNvSpPr>
            <p:nvPr/>
          </p:nvSpPr>
          <p:spPr bwMode="auto">
            <a:xfrm>
              <a:off x="4267200" y="49530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9" name="Line 47"/>
            <p:cNvSpPr>
              <a:spLocks noChangeShapeType="1"/>
            </p:cNvSpPr>
            <p:nvPr/>
          </p:nvSpPr>
          <p:spPr bwMode="auto">
            <a:xfrm>
              <a:off x="4343400" y="48768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0" name="Line 48"/>
            <p:cNvSpPr>
              <a:spLocks noChangeShapeType="1"/>
            </p:cNvSpPr>
            <p:nvPr/>
          </p:nvSpPr>
          <p:spPr bwMode="auto">
            <a:xfrm>
              <a:off x="5562600" y="48768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1" name="Text Box 49"/>
            <p:cNvSpPr txBox="1">
              <a:spLocks noChangeArrowheads="1"/>
            </p:cNvSpPr>
            <p:nvPr/>
          </p:nvSpPr>
          <p:spPr bwMode="auto">
            <a:xfrm>
              <a:off x="4343401" y="4953000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2092" name="Text Box 50"/>
            <p:cNvSpPr txBox="1">
              <a:spLocks noChangeArrowheads="1"/>
            </p:cNvSpPr>
            <p:nvPr/>
          </p:nvSpPr>
          <p:spPr bwMode="auto">
            <a:xfrm>
              <a:off x="5562601" y="4953000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32</a:t>
              </a:r>
            </a:p>
          </p:txBody>
        </p:sp>
        <p:sp>
          <p:nvSpPr>
            <p:cNvPr id="2093" name="Line 51"/>
            <p:cNvSpPr>
              <a:spLocks noChangeShapeType="1"/>
            </p:cNvSpPr>
            <p:nvPr/>
          </p:nvSpPr>
          <p:spPr bwMode="auto">
            <a:xfrm>
              <a:off x="4343400" y="4267200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4" name="Line 52"/>
            <p:cNvSpPr>
              <a:spLocks noChangeShapeType="1"/>
            </p:cNvSpPr>
            <p:nvPr/>
          </p:nvSpPr>
          <p:spPr bwMode="auto">
            <a:xfrm>
              <a:off x="6324600" y="44196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5" name="Line 53"/>
            <p:cNvSpPr>
              <a:spLocks noChangeShapeType="1"/>
            </p:cNvSpPr>
            <p:nvPr/>
          </p:nvSpPr>
          <p:spPr bwMode="auto">
            <a:xfrm>
              <a:off x="5867400" y="40386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6" name="Line 54"/>
            <p:cNvSpPr>
              <a:spLocks noChangeShapeType="1"/>
            </p:cNvSpPr>
            <p:nvPr/>
          </p:nvSpPr>
          <p:spPr bwMode="auto">
            <a:xfrm>
              <a:off x="4267200" y="312420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7" name="Line 55"/>
            <p:cNvSpPr>
              <a:spLocks noChangeShapeType="1"/>
            </p:cNvSpPr>
            <p:nvPr/>
          </p:nvSpPr>
          <p:spPr bwMode="auto">
            <a:xfrm>
              <a:off x="4267200" y="31242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8" name="Line 56"/>
            <p:cNvSpPr>
              <a:spLocks noChangeShapeType="1"/>
            </p:cNvSpPr>
            <p:nvPr/>
          </p:nvSpPr>
          <p:spPr bwMode="auto">
            <a:xfrm>
              <a:off x="6172200" y="4038600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9" name="Line 57"/>
            <p:cNvSpPr>
              <a:spLocks noChangeShapeType="1"/>
            </p:cNvSpPr>
            <p:nvPr/>
          </p:nvSpPr>
          <p:spPr bwMode="auto">
            <a:xfrm>
              <a:off x="7543800" y="3810000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0" name="Freeform 58"/>
            <p:cNvSpPr>
              <a:spLocks/>
            </p:cNvSpPr>
            <p:nvPr/>
          </p:nvSpPr>
          <p:spPr bwMode="auto">
            <a:xfrm>
              <a:off x="7010400" y="3124200"/>
              <a:ext cx="533400" cy="1295400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503308 h 1099"/>
                <a:gd name="T4" fmla="*/ 152596 w 388"/>
                <a:gd name="T5" fmla="*/ 651825 h 1099"/>
                <a:gd name="T6" fmla="*/ 0 w 388"/>
                <a:gd name="T7" fmla="*/ 790913 h 1099"/>
                <a:gd name="T8" fmla="*/ 0 w 388"/>
                <a:gd name="T9" fmla="*/ 1294221 h 1099"/>
                <a:gd name="T10" fmla="*/ 532025 w 388"/>
                <a:gd name="T11" fmla="*/ 931179 h 1099"/>
                <a:gd name="T12" fmla="*/ 532025 w 388"/>
                <a:gd name="T13" fmla="*/ 363042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1" name="Rectangle 59"/>
            <p:cNvSpPr>
              <a:spLocks noChangeArrowheads="1"/>
            </p:cNvSpPr>
            <p:nvPr/>
          </p:nvSpPr>
          <p:spPr bwMode="auto">
            <a:xfrm>
              <a:off x="7112001" y="3733801"/>
              <a:ext cx="504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04875" rtl="0" eaLnBrk="0" fontAlgn="auto" latinLnBrk="0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ALU</a:t>
              </a:r>
            </a:p>
          </p:txBody>
        </p:sp>
        <p:sp>
          <p:nvSpPr>
            <p:cNvPr id="2102" name="AutoShape 60"/>
            <p:cNvSpPr>
              <a:spLocks noChangeArrowheads="1"/>
            </p:cNvSpPr>
            <p:nvPr/>
          </p:nvSpPr>
          <p:spPr bwMode="auto">
            <a:xfrm rot="-5400000">
              <a:off x="6311900" y="4076700"/>
              <a:ext cx="762000" cy="228600"/>
            </a:xfrm>
            <a:custGeom>
              <a:avLst/>
              <a:gdLst>
                <a:gd name="T0" fmla="*/ 666750 w 21600"/>
                <a:gd name="T1" fmla="*/ 114300 h 21600"/>
                <a:gd name="T2" fmla="*/ 381000 w 21600"/>
                <a:gd name="T3" fmla="*/ 228600 h 21600"/>
                <a:gd name="T4" fmla="*/ 95250 w 21600"/>
                <a:gd name="T5" fmla="*/ 114300 h 21600"/>
                <a:gd name="T6" fmla="*/ 3810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3" name="Line 61"/>
            <p:cNvSpPr>
              <a:spLocks noChangeShapeType="1"/>
            </p:cNvSpPr>
            <p:nvPr/>
          </p:nvSpPr>
          <p:spPr bwMode="auto">
            <a:xfrm>
              <a:off x="6807200" y="419100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4" name="Line 62"/>
            <p:cNvSpPr>
              <a:spLocks noChangeShapeType="1"/>
            </p:cNvSpPr>
            <p:nvPr/>
          </p:nvSpPr>
          <p:spPr bwMode="auto">
            <a:xfrm>
              <a:off x="6324600" y="4419600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5" name="Line 63"/>
            <p:cNvSpPr>
              <a:spLocks noChangeShapeType="1"/>
            </p:cNvSpPr>
            <p:nvPr/>
          </p:nvSpPr>
          <p:spPr bwMode="auto">
            <a:xfrm>
              <a:off x="6172200" y="3352800"/>
              <a:ext cx="81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6" name="Oval 64"/>
            <p:cNvSpPr>
              <a:spLocks noChangeArrowheads="1"/>
            </p:cNvSpPr>
            <p:nvPr/>
          </p:nvSpPr>
          <p:spPr bwMode="auto">
            <a:xfrm>
              <a:off x="6553200" y="2590800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07" name="Rectangle 65"/>
            <p:cNvSpPr>
              <a:spLocks noChangeArrowheads="1"/>
            </p:cNvSpPr>
            <p:nvPr/>
          </p:nvSpPr>
          <p:spPr bwMode="auto">
            <a:xfrm>
              <a:off x="65532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04875" rtl="0" eaLnBrk="0" fontAlgn="auto" latinLnBrk="0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Shift</a:t>
              </a:r>
            </a:p>
            <a:p>
              <a:pPr marL="0" marR="0" lvl="0" indent="0" algn="ctr" defTabSz="904875" rtl="0" eaLnBrk="0" fontAlgn="auto" latinLnBrk="0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left 2</a:t>
              </a:r>
            </a:p>
          </p:txBody>
        </p:sp>
        <p:sp>
          <p:nvSpPr>
            <p:cNvPr id="2108" name="Line 66"/>
            <p:cNvSpPr>
              <a:spLocks noChangeShapeType="1"/>
            </p:cNvSpPr>
            <p:nvPr/>
          </p:nvSpPr>
          <p:spPr bwMode="auto">
            <a:xfrm>
              <a:off x="6324600" y="289560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09" name="Group 67"/>
            <p:cNvGrpSpPr>
              <a:grpSpLocks/>
            </p:cNvGrpSpPr>
            <p:nvPr/>
          </p:nvGrpSpPr>
          <p:grpSpPr bwMode="auto">
            <a:xfrm>
              <a:off x="7239000" y="2209800"/>
              <a:ext cx="304800" cy="914400"/>
              <a:chOff x="1392" y="2880"/>
              <a:chExt cx="288" cy="480"/>
            </a:xfrm>
          </p:grpSpPr>
          <p:sp>
            <p:nvSpPr>
              <p:cNvPr id="2215" name="Line 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6" name="Line 69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7" name="Line 70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8" name="Line 71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9" name="Line 72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0" name="Line 73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1" name="Line 74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10" name="Text Box 75"/>
            <p:cNvSpPr txBox="1">
              <a:spLocks noChangeArrowheads="1"/>
            </p:cNvSpPr>
            <p:nvPr/>
          </p:nvSpPr>
          <p:spPr bwMode="auto">
            <a:xfrm>
              <a:off x="7162801" y="2514600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Add</a:t>
              </a:r>
            </a:p>
          </p:txBody>
        </p:sp>
        <p:sp>
          <p:nvSpPr>
            <p:cNvPr id="2111" name="Line 76"/>
            <p:cNvSpPr>
              <a:spLocks noChangeShapeType="1"/>
            </p:cNvSpPr>
            <p:nvPr/>
          </p:nvSpPr>
          <p:spPr bwMode="auto">
            <a:xfrm>
              <a:off x="6996113" y="289560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2" name="Rectangle 77"/>
            <p:cNvSpPr>
              <a:spLocks noChangeArrowheads="1"/>
            </p:cNvSpPr>
            <p:nvPr/>
          </p:nvSpPr>
          <p:spPr bwMode="auto">
            <a:xfrm>
              <a:off x="8077200" y="3048000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13" name="Line 78"/>
            <p:cNvSpPr>
              <a:spLocks noChangeShapeType="1"/>
            </p:cNvSpPr>
            <p:nvPr/>
          </p:nvSpPr>
          <p:spPr bwMode="auto">
            <a:xfrm>
              <a:off x="7848600" y="3810000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4" name="Text Box 79"/>
            <p:cNvSpPr txBox="1">
              <a:spLocks noChangeArrowheads="1"/>
            </p:cNvSpPr>
            <p:nvPr/>
          </p:nvSpPr>
          <p:spPr bwMode="auto">
            <a:xfrm>
              <a:off x="8531225" y="3048001"/>
              <a:ext cx="8715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Memory</a:t>
              </a:r>
            </a:p>
          </p:txBody>
        </p:sp>
        <p:sp>
          <p:nvSpPr>
            <p:cNvPr id="2115" name="Text Box 80"/>
            <p:cNvSpPr txBox="1">
              <a:spLocks noChangeArrowheads="1"/>
            </p:cNvSpPr>
            <p:nvPr/>
          </p:nvSpPr>
          <p:spPr bwMode="auto">
            <a:xfrm>
              <a:off x="8001001" y="3657600"/>
              <a:ext cx="7413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Address</a:t>
              </a:r>
            </a:p>
          </p:txBody>
        </p:sp>
        <p:sp>
          <p:nvSpPr>
            <p:cNvPr id="2116" name="Text Box 81"/>
            <p:cNvSpPr txBox="1">
              <a:spLocks noChangeArrowheads="1"/>
            </p:cNvSpPr>
            <p:nvPr/>
          </p:nvSpPr>
          <p:spPr bwMode="auto">
            <a:xfrm>
              <a:off x="8001000" y="4038600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Write Data</a:t>
              </a:r>
            </a:p>
          </p:txBody>
        </p:sp>
        <p:sp>
          <p:nvSpPr>
            <p:cNvPr id="2117" name="Text Box 82"/>
            <p:cNvSpPr txBox="1">
              <a:spLocks noChangeArrowheads="1"/>
            </p:cNvSpPr>
            <p:nvPr/>
          </p:nvSpPr>
          <p:spPr bwMode="auto">
            <a:xfrm>
              <a:off x="8839200" y="3581400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Read</a:t>
              </a:r>
            </a:p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2118" name="Line 83"/>
            <p:cNvSpPr>
              <a:spLocks noChangeShapeType="1"/>
            </p:cNvSpPr>
            <p:nvPr/>
          </p:nvSpPr>
          <p:spPr bwMode="auto">
            <a:xfrm>
              <a:off x="7848600" y="419100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9" name="Line 84"/>
            <p:cNvSpPr>
              <a:spLocks noChangeShapeType="1"/>
            </p:cNvSpPr>
            <p:nvPr/>
          </p:nvSpPr>
          <p:spPr bwMode="auto">
            <a:xfrm>
              <a:off x="9677400" y="4191000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0" name="AutoShape 85"/>
            <p:cNvSpPr>
              <a:spLocks noChangeArrowheads="1"/>
            </p:cNvSpPr>
            <p:nvPr/>
          </p:nvSpPr>
          <p:spPr bwMode="auto">
            <a:xfrm rot="-5400000">
              <a:off x="9677400" y="3886200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1" name="Line 86"/>
            <p:cNvSpPr>
              <a:spLocks noChangeShapeType="1"/>
            </p:cNvSpPr>
            <p:nvPr/>
          </p:nvSpPr>
          <p:spPr bwMode="auto">
            <a:xfrm>
              <a:off x="10134600" y="3962400"/>
              <a:ext cx="152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2" name="Line 87"/>
            <p:cNvSpPr>
              <a:spLocks noChangeShapeType="1"/>
            </p:cNvSpPr>
            <p:nvPr/>
          </p:nvSpPr>
          <p:spPr bwMode="auto">
            <a:xfrm>
              <a:off x="5867400" y="3352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3" name="Line 88"/>
            <p:cNvSpPr>
              <a:spLocks noChangeShapeType="1"/>
            </p:cNvSpPr>
            <p:nvPr/>
          </p:nvSpPr>
          <p:spPr bwMode="auto">
            <a:xfrm>
              <a:off x="4343400" y="4267200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4" name="Line 89"/>
            <p:cNvSpPr>
              <a:spLocks noChangeShapeType="1"/>
            </p:cNvSpPr>
            <p:nvPr/>
          </p:nvSpPr>
          <p:spPr bwMode="auto">
            <a:xfrm>
              <a:off x="3581400" y="243840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5" name="Line 90"/>
            <p:cNvSpPr>
              <a:spLocks noChangeShapeType="1"/>
            </p:cNvSpPr>
            <p:nvPr/>
          </p:nvSpPr>
          <p:spPr bwMode="auto">
            <a:xfrm>
              <a:off x="2819400" y="14478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6" name="Line 91"/>
            <p:cNvSpPr>
              <a:spLocks noChangeShapeType="1"/>
            </p:cNvSpPr>
            <p:nvPr/>
          </p:nvSpPr>
          <p:spPr bwMode="auto">
            <a:xfrm>
              <a:off x="4114800" y="3733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7" name="Line 92"/>
            <p:cNvSpPr>
              <a:spLocks noChangeShapeType="1"/>
            </p:cNvSpPr>
            <p:nvPr/>
          </p:nvSpPr>
          <p:spPr bwMode="auto">
            <a:xfrm>
              <a:off x="9372600" y="3810000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8" name="Rectangle 93"/>
            <p:cNvSpPr>
              <a:spLocks noChangeArrowheads="1"/>
            </p:cNvSpPr>
            <p:nvPr/>
          </p:nvSpPr>
          <p:spPr bwMode="auto">
            <a:xfrm>
              <a:off x="3962400" y="2209800"/>
              <a:ext cx="152400" cy="2209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29" name="Rectangle 94"/>
            <p:cNvSpPr>
              <a:spLocks noChangeArrowheads="1"/>
            </p:cNvSpPr>
            <p:nvPr/>
          </p:nvSpPr>
          <p:spPr bwMode="auto">
            <a:xfrm>
              <a:off x="6019800" y="2209800"/>
              <a:ext cx="152400" cy="3733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30" name="Line 95"/>
            <p:cNvSpPr>
              <a:spLocks noChangeShapeType="1"/>
            </p:cNvSpPr>
            <p:nvPr/>
          </p:nvSpPr>
          <p:spPr bwMode="auto">
            <a:xfrm>
              <a:off x="3733800" y="243840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1" name="Line 96"/>
            <p:cNvSpPr>
              <a:spLocks noChangeShapeType="1"/>
            </p:cNvSpPr>
            <p:nvPr/>
          </p:nvSpPr>
          <p:spPr bwMode="auto">
            <a:xfrm>
              <a:off x="4114800" y="2438400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2" name="Line 97"/>
            <p:cNvSpPr>
              <a:spLocks noChangeShapeType="1"/>
            </p:cNvSpPr>
            <p:nvPr/>
          </p:nvSpPr>
          <p:spPr bwMode="auto">
            <a:xfrm>
              <a:off x="7543800" y="26670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3" name="Line 98"/>
            <p:cNvSpPr>
              <a:spLocks noChangeShapeType="1"/>
            </p:cNvSpPr>
            <p:nvPr/>
          </p:nvSpPr>
          <p:spPr bwMode="auto">
            <a:xfrm>
              <a:off x="6172200" y="49530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4" name="Line 99"/>
            <p:cNvSpPr>
              <a:spLocks noChangeShapeType="1"/>
            </p:cNvSpPr>
            <p:nvPr/>
          </p:nvSpPr>
          <p:spPr bwMode="auto">
            <a:xfrm>
              <a:off x="6400800" y="4038600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5" name="Line 100"/>
            <p:cNvSpPr>
              <a:spLocks noChangeShapeType="1"/>
            </p:cNvSpPr>
            <p:nvPr/>
          </p:nvSpPr>
          <p:spPr bwMode="auto">
            <a:xfrm>
              <a:off x="6400800" y="4953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6" name="Rectangle 101"/>
            <p:cNvSpPr>
              <a:spLocks noChangeArrowheads="1"/>
            </p:cNvSpPr>
            <p:nvPr/>
          </p:nvSpPr>
          <p:spPr bwMode="auto">
            <a:xfrm>
              <a:off x="9525000" y="2819400"/>
              <a:ext cx="152400" cy="281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37" name="Line 102"/>
            <p:cNvSpPr>
              <a:spLocks noChangeShapeType="1"/>
            </p:cNvSpPr>
            <p:nvPr/>
          </p:nvSpPr>
          <p:spPr bwMode="auto">
            <a:xfrm>
              <a:off x="7924800" y="4953000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8" name="Line 103"/>
            <p:cNvSpPr>
              <a:spLocks noChangeShapeType="1"/>
            </p:cNvSpPr>
            <p:nvPr/>
          </p:nvSpPr>
          <p:spPr bwMode="auto">
            <a:xfrm>
              <a:off x="9677400" y="3810000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9" name="Line 104"/>
            <p:cNvSpPr>
              <a:spLocks noChangeShapeType="1"/>
            </p:cNvSpPr>
            <p:nvPr/>
          </p:nvSpPr>
          <p:spPr bwMode="auto">
            <a:xfrm>
              <a:off x="10287000" y="3962400"/>
              <a:ext cx="0" cy="2209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0" name="Line 105"/>
            <p:cNvSpPr>
              <a:spLocks noChangeShapeType="1"/>
            </p:cNvSpPr>
            <p:nvPr/>
          </p:nvSpPr>
          <p:spPr bwMode="auto">
            <a:xfrm>
              <a:off x="8077200" y="1143000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1" name="Line 106"/>
            <p:cNvSpPr>
              <a:spLocks noChangeShapeType="1"/>
            </p:cNvSpPr>
            <p:nvPr/>
          </p:nvSpPr>
          <p:spPr bwMode="auto">
            <a:xfrm flipH="1">
              <a:off x="7696200" y="4191000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2" name="Line 107"/>
            <p:cNvSpPr>
              <a:spLocks noChangeShapeType="1"/>
            </p:cNvSpPr>
            <p:nvPr/>
          </p:nvSpPr>
          <p:spPr bwMode="auto">
            <a:xfrm flipH="1">
              <a:off x="9525000" y="4191000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3" name="Text Box 108"/>
            <p:cNvSpPr txBox="1">
              <a:spLocks noChangeArrowheads="1"/>
            </p:cNvSpPr>
            <p:nvPr/>
          </p:nvSpPr>
          <p:spPr bwMode="auto">
            <a:xfrm>
              <a:off x="3810000" y="1905000"/>
              <a:ext cx="5159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IF/ID</a:t>
              </a:r>
            </a:p>
          </p:txBody>
        </p:sp>
        <p:sp>
          <p:nvSpPr>
            <p:cNvPr id="2144" name="Line 109"/>
            <p:cNvSpPr>
              <a:spLocks noChangeShapeType="1"/>
            </p:cNvSpPr>
            <p:nvPr/>
          </p:nvSpPr>
          <p:spPr bwMode="auto">
            <a:xfrm flipV="1">
              <a:off x="6324600" y="2895600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5" name="Line 110"/>
            <p:cNvSpPr>
              <a:spLocks noChangeShapeType="1"/>
            </p:cNvSpPr>
            <p:nvPr/>
          </p:nvSpPr>
          <p:spPr bwMode="auto">
            <a:xfrm>
              <a:off x="5486400" y="49530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6" name="Line 111"/>
            <p:cNvSpPr>
              <a:spLocks noChangeShapeType="1"/>
            </p:cNvSpPr>
            <p:nvPr/>
          </p:nvSpPr>
          <p:spPr bwMode="auto">
            <a:xfrm>
              <a:off x="6172200" y="24384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" name="Line 112"/>
            <p:cNvSpPr>
              <a:spLocks noChangeShapeType="1"/>
            </p:cNvSpPr>
            <p:nvPr/>
          </p:nvSpPr>
          <p:spPr bwMode="auto">
            <a:xfrm>
              <a:off x="3733800" y="14478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8" name="Line 113"/>
            <p:cNvSpPr>
              <a:spLocks noChangeShapeType="1"/>
            </p:cNvSpPr>
            <p:nvPr/>
          </p:nvSpPr>
          <p:spPr bwMode="auto">
            <a:xfrm flipV="1">
              <a:off x="7467600" y="29718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9" name="Line 114"/>
            <p:cNvSpPr>
              <a:spLocks noChangeShapeType="1"/>
            </p:cNvSpPr>
            <p:nvPr/>
          </p:nvSpPr>
          <p:spPr bwMode="auto">
            <a:xfrm>
              <a:off x="2286000" y="2133600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0" name="Rectangle 115"/>
            <p:cNvSpPr>
              <a:spLocks noChangeArrowheads="1"/>
            </p:cNvSpPr>
            <p:nvPr/>
          </p:nvSpPr>
          <p:spPr bwMode="auto">
            <a:xfrm>
              <a:off x="7696200" y="2209800"/>
              <a:ext cx="152400" cy="3429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1" name="Oval 116"/>
            <p:cNvSpPr>
              <a:spLocks noChangeArrowheads="1"/>
            </p:cNvSpPr>
            <p:nvPr/>
          </p:nvSpPr>
          <p:spPr bwMode="auto">
            <a:xfrm>
              <a:off x="4648200" y="4724400"/>
              <a:ext cx="8128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" name="Rectangle 117"/>
            <p:cNvSpPr>
              <a:spLocks noChangeArrowheads="1"/>
            </p:cNvSpPr>
            <p:nvPr/>
          </p:nvSpPr>
          <p:spPr bwMode="auto">
            <a:xfrm>
              <a:off x="4800600" y="4724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Sign</a:t>
              </a:r>
            </a:p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Extend</a:t>
              </a:r>
            </a:p>
          </p:txBody>
        </p:sp>
        <p:sp>
          <p:nvSpPr>
            <p:cNvPr id="2153" name="Line 118"/>
            <p:cNvSpPr>
              <a:spLocks noChangeShapeType="1"/>
            </p:cNvSpPr>
            <p:nvPr/>
          </p:nvSpPr>
          <p:spPr bwMode="auto">
            <a:xfrm>
              <a:off x="7848600" y="266700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4" name="Line 119"/>
            <p:cNvSpPr>
              <a:spLocks noChangeShapeType="1"/>
            </p:cNvSpPr>
            <p:nvPr/>
          </p:nvSpPr>
          <p:spPr bwMode="auto">
            <a:xfrm>
              <a:off x="7467600" y="29718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5" name="Line 120"/>
            <p:cNvSpPr>
              <a:spLocks noChangeShapeType="1"/>
            </p:cNvSpPr>
            <p:nvPr/>
          </p:nvSpPr>
          <p:spPr bwMode="auto">
            <a:xfrm>
              <a:off x="7848600" y="29718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6" name="Line 121"/>
            <p:cNvSpPr>
              <a:spLocks noChangeShapeType="1"/>
            </p:cNvSpPr>
            <p:nvPr/>
          </p:nvSpPr>
          <p:spPr bwMode="auto">
            <a:xfrm>
              <a:off x="7924800" y="3810000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7" name="Text Box 122"/>
            <p:cNvSpPr txBox="1">
              <a:spLocks noChangeArrowheads="1"/>
            </p:cNvSpPr>
            <p:nvPr/>
          </p:nvSpPr>
          <p:spPr bwMode="auto">
            <a:xfrm>
              <a:off x="5791201" y="1295400"/>
              <a:ext cx="582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ID/EX</a:t>
              </a:r>
            </a:p>
          </p:txBody>
        </p:sp>
        <p:sp>
          <p:nvSpPr>
            <p:cNvPr id="2158" name="Text Box 123"/>
            <p:cNvSpPr txBox="1">
              <a:spLocks noChangeArrowheads="1"/>
            </p:cNvSpPr>
            <p:nvPr/>
          </p:nvSpPr>
          <p:spPr bwMode="auto">
            <a:xfrm>
              <a:off x="7315201" y="1477964"/>
              <a:ext cx="785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EX/MEM</a:t>
              </a:r>
            </a:p>
          </p:txBody>
        </p:sp>
        <p:sp>
          <p:nvSpPr>
            <p:cNvPr id="2159" name="Text Box 124"/>
            <p:cNvSpPr txBox="1">
              <a:spLocks noChangeArrowheads="1"/>
            </p:cNvSpPr>
            <p:nvPr/>
          </p:nvSpPr>
          <p:spPr bwMode="auto">
            <a:xfrm>
              <a:off x="9220201" y="2362200"/>
              <a:ext cx="836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MEM/WB</a:t>
              </a:r>
            </a:p>
          </p:txBody>
        </p:sp>
        <p:sp>
          <p:nvSpPr>
            <p:cNvPr id="2160" name="Rectangle 125"/>
            <p:cNvSpPr>
              <a:spLocks noChangeArrowheads="1"/>
            </p:cNvSpPr>
            <p:nvPr/>
          </p:nvSpPr>
          <p:spPr bwMode="auto">
            <a:xfrm>
              <a:off x="6019800" y="1981200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61" name="Rectangle 126"/>
            <p:cNvSpPr>
              <a:spLocks noChangeArrowheads="1"/>
            </p:cNvSpPr>
            <p:nvPr/>
          </p:nvSpPr>
          <p:spPr bwMode="auto">
            <a:xfrm>
              <a:off x="6019800" y="1752600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62" name="Rectangle 127"/>
            <p:cNvSpPr>
              <a:spLocks noChangeArrowheads="1"/>
            </p:cNvSpPr>
            <p:nvPr/>
          </p:nvSpPr>
          <p:spPr bwMode="auto">
            <a:xfrm>
              <a:off x="6019800" y="1524000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63" name="Rectangle 128"/>
            <p:cNvSpPr>
              <a:spLocks noChangeArrowheads="1"/>
            </p:cNvSpPr>
            <p:nvPr/>
          </p:nvSpPr>
          <p:spPr bwMode="auto">
            <a:xfrm>
              <a:off x="7696200" y="1981200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64" name="Rectangle 129"/>
            <p:cNvSpPr>
              <a:spLocks noChangeArrowheads="1"/>
            </p:cNvSpPr>
            <p:nvPr/>
          </p:nvSpPr>
          <p:spPr bwMode="auto">
            <a:xfrm>
              <a:off x="7696200" y="1752600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65" name="Rectangle 130"/>
            <p:cNvSpPr>
              <a:spLocks noChangeArrowheads="1"/>
            </p:cNvSpPr>
            <p:nvPr/>
          </p:nvSpPr>
          <p:spPr bwMode="auto">
            <a:xfrm>
              <a:off x="9525000" y="2590800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66" name="Rectangle 131"/>
            <p:cNvSpPr>
              <a:spLocks noChangeArrowheads="1"/>
            </p:cNvSpPr>
            <p:nvPr/>
          </p:nvSpPr>
          <p:spPr bwMode="auto">
            <a:xfrm>
              <a:off x="4953000" y="17526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Control</a:t>
              </a:r>
            </a:p>
          </p:txBody>
        </p:sp>
        <p:sp>
          <p:nvSpPr>
            <p:cNvPr id="2167" name="Oval 132"/>
            <p:cNvSpPr>
              <a:spLocks noChangeArrowheads="1"/>
            </p:cNvSpPr>
            <p:nvPr/>
          </p:nvSpPr>
          <p:spPr bwMode="auto">
            <a:xfrm>
              <a:off x="4800600" y="1371600"/>
              <a:ext cx="762000" cy="990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68" name="Line 133"/>
            <p:cNvSpPr>
              <a:spLocks noChangeShapeType="1"/>
            </p:cNvSpPr>
            <p:nvPr/>
          </p:nvSpPr>
          <p:spPr bwMode="auto">
            <a:xfrm>
              <a:off x="4267200" y="19050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9" name="Line 134"/>
            <p:cNvSpPr>
              <a:spLocks noChangeShapeType="1"/>
            </p:cNvSpPr>
            <p:nvPr/>
          </p:nvSpPr>
          <p:spPr bwMode="auto">
            <a:xfrm>
              <a:off x="4267200" y="19050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0" name="Line 135"/>
            <p:cNvSpPr>
              <a:spLocks noChangeShapeType="1"/>
            </p:cNvSpPr>
            <p:nvPr/>
          </p:nvSpPr>
          <p:spPr bwMode="auto">
            <a:xfrm>
              <a:off x="5532438" y="1676400"/>
              <a:ext cx="487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1" name="Line 136"/>
            <p:cNvSpPr>
              <a:spLocks noChangeShapeType="1"/>
            </p:cNvSpPr>
            <p:nvPr/>
          </p:nvSpPr>
          <p:spPr bwMode="auto">
            <a:xfrm>
              <a:off x="5562600" y="1905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2" name="Line 137"/>
            <p:cNvSpPr>
              <a:spLocks noChangeShapeType="1"/>
            </p:cNvSpPr>
            <p:nvPr/>
          </p:nvSpPr>
          <p:spPr bwMode="auto">
            <a:xfrm>
              <a:off x="5486400" y="21336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3" name="Line 138"/>
            <p:cNvSpPr>
              <a:spLocks noChangeShapeType="1"/>
            </p:cNvSpPr>
            <p:nvPr/>
          </p:nvSpPr>
          <p:spPr bwMode="auto">
            <a:xfrm>
              <a:off x="7848600" y="2133600"/>
              <a:ext cx="1676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4" name="Line 139"/>
            <p:cNvSpPr>
              <a:spLocks noChangeShapeType="1"/>
            </p:cNvSpPr>
            <p:nvPr/>
          </p:nvSpPr>
          <p:spPr bwMode="auto">
            <a:xfrm>
              <a:off x="6172200" y="2133600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5" name="Line 140"/>
            <p:cNvSpPr>
              <a:spLocks noChangeShapeType="1"/>
            </p:cNvSpPr>
            <p:nvPr/>
          </p:nvSpPr>
          <p:spPr bwMode="auto">
            <a:xfrm>
              <a:off x="6172200" y="1905000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6" name="Line 141"/>
            <p:cNvSpPr>
              <a:spLocks noChangeShapeType="1"/>
            </p:cNvSpPr>
            <p:nvPr/>
          </p:nvSpPr>
          <p:spPr bwMode="auto">
            <a:xfrm>
              <a:off x="6172200" y="16002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7" name="Line 142"/>
            <p:cNvSpPr>
              <a:spLocks noChangeShapeType="1"/>
            </p:cNvSpPr>
            <p:nvPr/>
          </p:nvSpPr>
          <p:spPr bwMode="auto">
            <a:xfrm>
              <a:off x="10058400" y="2743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8" name="Line 143"/>
            <p:cNvSpPr>
              <a:spLocks noChangeShapeType="1"/>
            </p:cNvSpPr>
            <p:nvPr/>
          </p:nvSpPr>
          <p:spPr bwMode="auto">
            <a:xfrm>
              <a:off x="7848600" y="19050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9" name="Line 144"/>
            <p:cNvSpPr>
              <a:spLocks noChangeShapeType="1"/>
            </p:cNvSpPr>
            <p:nvPr/>
          </p:nvSpPr>
          <p:spPr bwMode="auto">
            <a:xfrm>
              <a:off x="9677400" y="27432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0" name="Line 145"/>
            <p:cNvSpPr>
              <a:spLocks noChangeShapeType="1"/>
            </p:cNvSpPr>
            <p:nvPr/>
          </p:nvSpPr>
          <p:spPr bwMode="auto">
            <a:xfrm>
              <a:off x="8610600" y="19050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1" name="Line 146"/>
            <p:cNvSpPr>
              <a:spLocks noChangeShapeType="1"/>
            </p:cNvSpPr>
            <p:nvPr/>
          </p:nvSpPr>
          <p:spPr bwMode="auto">
            <a:xfrm>
              <a:off x="6781800" y="16002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2" name="AutoShape 147"/>
            <p:cNvSpPr>
              <a:spLocks noChangeArrowheads="1"/>
            </p:cNvSpPr>
            <p:nvPr/>
          </p:nvSpPr>
          <p:spPr bwMode="auto">
            <a:xfrm rot="-5400000">
              <a:off x="6248400" y="5334000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3" name="Line 148"/>
            <p:cNvSpPr>
              <a:spLocks noChangeShapeType="1"/>
            </p:cNvSpPr>
            <p:nvPr/>
          </p:nvSpPr>
          <p:spPr bwMode="auto">
            <a:xfrm>
              <a:off x="6705600" y="5410200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4" name="Line 149"/>
            <p:cNvSpPr>
              <a:spLocks noChangeShapeType="1"/>
            </p:cNvSpPr>
            <p:nvPr/>
          </p:nvSpPr>
          <p:spPr bwMode="auto">
            <a:xfrm>
              <a:off x="4267200" y="563880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5" name="Line 150"/>
            <p:cNvSpPr>
              <a:spLocks noChangeShapeType="1"/>
            </p:cNvSpPr>
            <p:nvPr/>
          </p:nvSpPr>
          <p:spPr bwMode="auto">
            <a:xfrm>
              <a:off x="6172200" y="56388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6" name="Oval 151"/>
            <p:cNvSpPr>
              <a:spLocks noChangeArrowheads="1"/>
            </p:cNvSpPr>
            <p:nvPr/>
          </p:nvSpPr>
          <p:spPr bwMode="auto">
            <a:xfrm>
              <a:off x="7086600" y="4343400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87" name="Rectangle 152"/>
            <p:cNvSpPr>
              <a:spLocks noChangeArrowheads="1"/>
            </p:cNvSpPr>
            <p:nvPr/>
          </p:nvSpPr>
          <p:spPr bwMode="auto">
            <a:xfrm>
              <a:off x="7086600" y="4343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04875" rtl="0" eaLnBrk="0" fontAlgn="auto" latinLnBrk="0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ALU</a:t>
              </a:r>
            </a:p>
            <a:p>
              <a:pPr marL="0" marR="0" lvl="0" indent="0" algn="ctr" defTabSz="904875" rtl="0" eaLnBrk="0" fontAlgn="auto" latinLnBrk="0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cntrl</a:t>
              </a:r>
            </a:p>
          </p:txBody>
        </p:sp>
        <p:sp>
          <p:nvSpPr>
            <p:cNvPr id="2188" name="Line 153"/>
            <p:cNvSpPr>
              <a:spLocks noChangeShapeType="1"/>
            </p:cNvSpPr>
            <p:nvPr/>
          </p:nvSpPr>
          <p:spPr bwMode="auto">
            <a:xfrm>
              <a:off x="6324600" y="46482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9" name="Line 154"/>
            <p:cNvSpPr>
              <a:spLocks noChangeShapeType="1"/>
            </p:cNvSpPr>
            <p:nvPr/>
          </p:nvSpPr>
          <p:spPr bwMode="auto">
            <a:xfrm flipV="1">
              <a:off x="7315200" y="41910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0" name="AutoShape 155"/>
            <p:cNvSpPr>
              <a:spLocks noChangeArrowheads="1"/>
            </p:cNvSpPr>
            <p:nvPr/>
          </p:nvSpPr>
          <p:spPr bwMode="auto">
            <a:xfrm>
              <a:off x="8610600" y="2590800"/>
              <a:ext cx="3810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91" name="Line 156"/>
            <p:cNvSpPr>
              <a:spLocks noChangeShapeType="1"/>
            </p:cNvSpPr>
            <p:nvPr/>
          </p:nvSpPr>
          <p:spPr bwMode="auto">
            <a:xfrm>
              <a:off x="8077200" y="28194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2" name="Line 157"/>
            <p:cNvSpPr>
              <a:spLocks noChangeShapeType="1"/>
            </p:cNvSpPr>
            <p:nvPr/>
          </p:nvSpPr>
          <p:spPr bwMode="auto">
            <a:xfrm>
              <a:off x="8077200" y="28194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3" name="Rectangle 158"/>
            <p:cNvSpPr>
              <a:spLocks noChangeArrowheads="1"/>
            </p:cNvSpPr>
            <p:nvPr/>
          </p:nvSpPr>
          <p:spPr bwMode="auto">
            <a:xfrm>
              <a:off x="4876800" y="25908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RegWrite</a:t>
              </a:r>
            </a:p>
          </p:txBody>
        </p:sp>
        <p:sp>
          <p:nvSpPr>
            <p:cNvPr id="2194" name="Rectangle 159"/>
            <p:cNvSpPr>
              <a:spLocks noChangeArrowheads="1"/>
            </p:cNvSpPr>
            <p:nvPr/>
          </p:nvSpPr>
          <p:spPr bwMode="auto">
            <a:xfrm>
              <a:off x="8077200" y="4648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MemWrite</a:t>
              </a:r>
            </a:p>
          </p:txBody>
        </p:sp>
        <p:sp>
          <p:nvSpPr>
            <p:cNvPr id="2195" name="Rectangle 160"/>
            <p:cNvSpPr>
              <a:spLocks noChangeArrowheads="1"/>
            </p:cNvSpPr>
            <p:nvPr/>
          </p:nvSpPr>
          <p:spPr bwMode="auto">
            <a:xfrm>
              <a:off x="8839200" y="4648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MemRead</a:t>
              </a:r>
            </a:p>
          </p:txBody>
        </p:sp>
        <p:sp>
          <p:nvSpPr>
            <p:cNvPr id="2196" name="Rectangle 161"/>
            <p:cNvSpPr>
              <a:spLocks noChangeArrowheads="1"/>
            </p:cNvSpPr>
            <p:nvPr/>
          </p:nvSpPr>
          <p:spPr bwMode="auto">
            <a:xfrm>
              <a:off x="9829800" y="33528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MemtoReg</a:t>
              </a:r>
            </a:p>
          </p:txBody>
        </p:sp>
        <p:sp>
          <p:nvSpPr>
            <p:cNvPr id="2197" name="Rectangle 162"/>
            <p:cNvSpPr>
              <a:spLocks noChangeArrowheads="1"/>
            </p:cNvSpPr>
            <p:nvPr/>
          </p:nvSpPr>
          <p:spPr bwMode="auto">
            <a:xfrm>
              <a:off x="6324600" y="5791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RegDst</a:t>
              </a:r>
            </a:p>
          </p:txBody>
        </p:sp>
        <p:sp>
          <p:nvSpPr>
            <p:cNvPr id="2198" name="Rectangle 163"/>
            <p:cNvSpPr>
              <a:spLocks noChangeArrowheads="1"/>
            </p:cNvSpPr>
            <p:nvPr/>
          </p:nvSpPr>
          <p:spPr bwMode="auto">
            <a:xfrm>
              <a:off x="7086600" y="5029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ALUOp</a:t>
              </a:r>
            </a:p>
          </p:txBody>
        </p:sp>
        <p:sp>
          <p:nvSpPr>
            <p:cNvPr id="2199" name="Rectangle 164"/>
            <p:cNvSpPr>
              <a:spLocks noChangeArrowheads="1"/>
            </p:cNvSpPr>
            <p:nvPr/>
          </p:nvSpPr>
          <p:spPr bwMode="auto">
            <a:xfrm>
              <a:off x="6400800" y="3505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ALUSrc</a:t>
              </a:r>
            </a:p>
          </p:txBody>
        </p:sp>
        <p:sp>
          <p:nvSpPr>
            <p:cNvPr id="2200" name="Rectangle 165"/>
            <p:cNvSpPr>
              <a:spLocks noChangeArrowheads="1"/>
            </p:cNvSpPr>
            <p:nvPr/>
          </p:nvSpPr>
          <p:spPr bwMode="auto">
            <a:xfrm>
              <a:off x="8001000" y="24384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Branch</a:t>
              </a:r>
            </a:p>
          </p:txBody>
        </p:sp>
        <p:sp>
          <p:nvSpPr>
            <p:cNvPr id="2201" name="Line 166"/>
            <p:cNvSpPr>
              <a:spLocks noChangeShapeType="1"/>
            </p:cNvSpPr>
            <p:nvPr/>
          </p:nvSpPr>
          <p:spPr bwMode="auto">
            <a:xfrm>
              <a:off x="8458200" y="2667000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2" name="Line 167"/>
            <p:cNvSpPr>
              <a:spLocks noChangeShapeType="1"/>
            </p:cNvSpPr>
            <p:nvPr/>
          </p:nvSpPr>
          <p:spPr bwMode="auto">
            <a:xfrm>
              <a:off x="9144000" y="9144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3" name="Line 168"/>
            <p:cNvSpPr>
              <a:spLocks noChangeShapeType="1"/>
            </p:cNvSpPr>
            <p:nvPr/>
          </p:nvSpPr>
          <p:spPr bwMode="auto">
            <a:xfrm>
              <a:off x="8991600" y="2743200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4" name="Line 169"/>
            <p:cNvSpPr>
              <a:spLocks noChangeShapeType="1"/>
            </p:cNvSpPr>
            <p:nvPr/>
          </p:nvSpPr>
          <p:spPr bwMode="auto">
            <a:xfrm>
              <a:off x="2667000" y="914400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5" name="Rectangle 170"/>
            <p:cNvSpPr>
              <a:spLocks noChangeArrowheads="1"/>
            </p:cNvSpPr>
            <p:nvPr/>
          </p:nvSpPr>
          <p:spPr bwMode="auto">
            <a:xfrm>
              <a:off x="9144000" y="10668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PCSrc</a:t>
              </a:r>
            </a:p>
          </p:txBody>
        </p:sp>
        <p:sp>
          <p:nvSpPr>
            <p:cNvPr id="2206" name="Line 171"/>
            <p:cNvSpPr>
              <a:spLocks noChangeShapeType="1"/>
            </p:cNvSpPr>
            <p:nvPr/>
          </p:nvSpPr>
          <p:spPr bwMode="auto">
            <a:xfrm>
              <a:off x="2667000" y="9144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7" name="Line 172"/>
            <p:cNvSpPr>
              <a:spLocks noChangeShapeType="1"/>
            </p:cNvSpPr>
            <p:nvPr/>
          </p:nvSpPr>
          <p:spPr bwMode="auto">
            <a:xfrm>
              <a:off x="5105400" y="28194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8" name="Line 173"/>
            <p:cNvSpPr>
              <a:spLocks noChangeShapeType="1"/>
            </p:cNvSpPr>
            <p:nvPr/>
          </p:nvSpPr>
          <p:spPr bwMode="auto">
            <a:xfrm>
              <a:off x="8382000" y="4495800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9" name="Line 174"/>
            <p:cNvSpPr>
              <a:spLocks noChangeShapeType="1"/>
            </p:cNvSpPr>
            <p:nvPr/>
          </p:nvSpPr>
          <p:spPr bwMode="auto">
            <a:xfrm>
              <a:off x="8991600" y="4495800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0" name="Line 175"/>
            <p:cNvSpPr>
              <a:spLocks noChangeShapeType="1"/>
            </p:cNvSpPr>
            <p:nvPr/>
          </p:nvSpPr>
          <p:spPr bwMode="auto">
            <a:xfrm>
              <a:off x="9982200" y="35814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1" name="Line 176"/>
            <p:cNvSpPr>
              <a:spLocks noChangeShapeType="1"/>
            </p:cNvSpPr>
            <p:nvPr/>
          </p:nvSpPr>
          <p:spPr bwMode="auto">
            <a:xfrm>
              <a:off x="6629400" y="57150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2" name="Line 177"/>
            <p:cNvSpPr>
              <a:spLocks noChangeShapeType="1"/>
            </p:cNvSpPr>
            <p:nvPr/>
          </p:nvSpPr>
          <p:spPr bwMode="auto">
            <a:xfrm>
              <a:off x="7315200" y="48768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3" name="Line 178"/>
            <p:cNvSpPr>
              <a:spLocks noChangeShapeType="1"/>
            </p:cNvSpPr>
            <p:nvPr/>
          </p:nvSpPr>
          <p:spPr bwMode="auto">
            <a:xfrm>
              <a:off x="6705600" y="37338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02A004-EAA6-B9E4-95D5-A08416693811}"/>
              </a:ext>
            </a:extLst>
          </p:cNvPr>
          <p:cNvSpPr txBox="1"/>
          <p:nvPr/>
        </p:nvSpPr>
        <p:spPr>
          <a:xfrm>
            <a:off x="251005" y="265722"/>
            <a:ext cx="2568395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Pipelined Datapath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8FB18-F4D3-DE11-E614-FBB09F08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Tutorial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61077-5830-7AD7-50FB-CD216082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E2BCA-7FFD-4666-9163-5C061F649162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CF81DB-85FB-FC72-5F2C-E2AF7BCE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Tutorial 10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DD670D-ACFD-2FF9-58FE-657369F8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4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196E-6568-C07F-4B93-62B9482790F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Tutorial 10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A43F4-9C4A-A9CC-1E39-C1117D95A249}"/>
              </a:ext>
            </a:extLst>
          </p:cNvPr>
          <p:cNvSpPr txBox="1"/>
          <p:nvPr/>
        </p:nvSpPr>
        <p:spPr>
          <a:xfrm>
            <a:off x="205930" y="124284"/>
            <a:ext cx="1790490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Datapath</a:t>
            </a:r>
          </a:p>
          <a:p>
            <a:r>
              <a:rPr lang="en-US" b="1" dirty="0">
                <a:solidFill>
                  <a:srgbClr val="C00000"/>
                </a:solidFill>
              </a:rPr>
              <a:t>With Forwarding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952820C-14CC-29B7-7A62-1883C9002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25" y="487486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DFFFAB7-60B5-0F50-C39D-CA2B8FEB4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25" y="487486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FF7FF105-91E7-83C8-2022-A404C79A3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625" y="4951065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DEA62F7-1F48-576B-5C08-406F2CD06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25" y="441766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CCE646E3-B84C-7B16-916B-BB7B8CF21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425" y="594166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0D9D7E1E-BC3B-8207-D6F1-063D8106A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7025" y="495106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1834633-E724-2781-F100-45DEF9147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9425" y="495106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B84B7D6A-E789-E8B0-6068-2CF217285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3425" y="3503265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0C68B63-E309-7281-4277-9E2A3497E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425" y="350326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82F2D8A7-9393-C929-C927-D0F1ECBC9C58}"/>
              </a:ext>
            </a:extLst>
          </p:cNvPr>
          <p:cNvGrpSpPr>
            <a:grpSpLocks/>
          </p:cNvGrpSpPr>
          <p:nvPr/>
        </p:nvGrpSpPr>
        <p:grpSpPr bwMode="auto">
          <a:xfrm>
            <a:off x="3182825" y="1598265"/>
            <a:ext cx="381000" cy="914400"/>
            <a:chOff x="1392" y="2880"/>
            <a:chExt cx="288" cy="480"/>
          </a:xfrm>
        </p:grpSpPr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61A92AEF-369D-1E4C-291B-5DDD4419F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9CEA4116-0BFD-BA5F-37DC-5B75E0C5E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8A390044-E780-9011-C710-0F1D9DDA8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1254A1F3-C8F4-5A57-FB1C-EF261BB2E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8762DF7B-4820-EA65-977A-8CB3ADA70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A9AB6871-0A21-4B2B-2271-3559CE61B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652DBB68-0D49-6693-7751-0407BD42D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3" name="Rectangle 21">
            <a:extLst>
              <a:ext uri="{FF2B5EF4-FFF2-40B4-BE49-F238E27FC236}">
                <a16:creationId xmlns:a16="http://schemas.microsoft.com/office/drawing/2014/main" id="{0540F98F-3CE2-A464-7C9A-07B22590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025" y="258886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1C2D5CF4-FA6A-0552-BBA3-D8ABD775F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025" y="2969865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37D72577-2224-5285-8865-D1BE6E8F2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425" y="335086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0E52D14B-45A3-E5A1-7F1F-BACF40B40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4625" y="175066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C247D5CF-BCBD-AC8F-9164-CB6C30F37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825" y="236026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4416DDB-B535-96BA-0188-4A7D9FE88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825" y="312226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8B87456-3FAA-717C-F33E-14344BB78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990" y="2642840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Instruction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188A878-EF3D-0231-BE2A-6B7FD028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825" y="190306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F257AD9A-547B-8709-BA5F-AE3ED91DAFE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979500" y="3182590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PC</a:t>
            </a: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C475A2AB-9254-CF15-3F22-BA3ED73D7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7425" y="335086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6F027E2-4FD7-5361-8D32-22270AB1C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225" y="220786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4</a:t>
            </a: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808F80D4-5B59-C0FE-D392-88302D85F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7425" y="912465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782EB05D-8BA5-756B-B701-1083F316C19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344625" y="83626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010598C2-5C68-7A6B-217A-15FD2B5D3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7425" y="912465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361B9A72-C7C6-B085-C306-0B7E7CA57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1825" y="760065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466E40F3-37CF-F3F2-FF51-39DFF01D11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5825" y="6094065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75791E6F-8F7B-654A-BE92-21C3A1B3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425" y="2588865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0E29C587-EFD6-73E7-EA04-EE3E33A2B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425" y="335086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EDEAE561-410F-7EAD-9B72-8CA1A4AF1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25" y="312226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8B3748CA-AD36-8519-8083-6F28B9176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225" y="373186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B49A65D0-58DC-C35E-E760-816F7E828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225" y="258886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1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2D18701A-2391-6A41-48A7-FF12535E8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225" y="2969865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 Addr 2</a:t>
            </a:r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97E43A03-EB66-667E-490C-C32E3B8A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225" y="335086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Addr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FCA60F68-6CAA-8B49-8E29-92EEAF4D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125" y="2296765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Register File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B5876BF4-5A45-32E8-AF1D-87D45783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225" y="274126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1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F56E0346-BBCB-7CE4-A095-0AC63F2DE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225" y="342706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/>
              <a:t>Read</a:t>
            </a:r>
          </a:p>
          <a:p>
            <a:pPr algn="r" eaLnBrk="1" hangingPunct="1"/>
            <a:r>
              <a:rPr lang="en-US" altLang="en-US" sz="1200" dirty="0"/>
              <a:t> Data 2</a:t>
            </a: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D61D116A-4232-D6A0-8648-AA8A19928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25" y="441766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50">
            <a:extLst>
              <a:ext uri="{FF2B5EF4-FFF2-40B4-BE49-F238E27FC236}">
                <a16:creationId xmlns:a16="http://schemas.microsoft.com/office/drawing/2014/main" id="{C18BE87E-DBA7-9856-10ED-723D88408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825" y="434146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Line 51">
            <a:extLst>
              <a:ext uri="{FF2B5EF4-FFF2-40B4-BE49-F238E27FC236}">
                <a16:creationId xmlns:a16="http://schemas.microsoft.com/office/drawing/2014/main" id="{8D88A019-9E9A-33C1-F4EE-CD4EFC0C9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025" y="434146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56A6E81E-321F-F276-D744-B7868B2FE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825" y="411286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16</a:t>
            </a: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0E85F055-600E-C80A-7D67-FB1734148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825" y="411286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32</a:t>
            </a:r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2174FF74-BC7D-178E-83B7-52A92BAF1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825" y="388426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55">
            <a:extLst>
              <a:ext uri="{FF2B5EF4-FFF2-40B4-BE49-F238E27FC236}">
                <a16:creationId xmlns:a16="http://schemas.microsoft.com/office/drawing/2014/main" id="{CE35DABA-7AD6-68BC-4A5F-37F10A141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625" y="40366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56">
            <a:extLst>
              <a:ext uri="{FF2B5EF4-FFF2-40B4-BE49-F238E27FC236}">
                <a16:creationId xmlns:a16="http://schemas.microsoft.com/office/drawing/2014/main" id="{0B7EA049-4BF5-F01C-B6C1-D025B6726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9825" y="373186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57">
            <a:extLst>
              <a:ext uri="{FF2B5EF4-FFF2-40B4-BE49-F238E27FC236}">
                <a16:creationId xmlns:a16="http://schemas.microsoft.com/office/drawing/2014/main" id="{4F6C8783-841B-FF38-8F09-06060B5FF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25" y="2741265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64204387-8898-A2F6-E988-5044FFBAB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25" y="274126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DD93D6FA-D0A1-3256-85E4-385C6DA17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0425" y="403666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440A1FB4-12CA-FCC7-16F6-3ED79E15A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5825" y="342706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Freeform 61">
            <a:extLst>
              <a:ext uri="{FF2B5EF4-FFF2-40B4-BE49-F238E27FC236}">
                <a16:creationId xmlns:a16="http://schemas.microsoft.com/office/drawing/2014/main" id="{462481DD-8359-0315-2EE0-C8E77094BCAD}"/>
              </a:ext>
            </a:extLst>
          </p:cNvPr>
          <p:cNvSpPr>
            <a:spLocks/>
          </p:cNvSpPr>
          <p:nvPr/>
        </p:nvSpPr>
        <p:spPr bwMode="auto">
          <a:xfrm>
            <a:off x="7602425" y="2741265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52777C25-4E5E-72EF-078E-820A3D3AB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025" y="335086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</p:txBody>
      </p:sp>
      <p:sp>
        <p:nvSpPr>
          <p:cNvPr id="63" name="AutoShape 63">
            <a:extLst>
              <a:ext uri="{FF2B5EF4-FFF2-40B4-BE49-F238E27FC236}">
                <a16:creationId xmlns:a16="http://schemas.microsoft.com/office/drawing/2014/main" id="{56F3BFD5-08CD-F4A8-7006-8CD18859D52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903925" y="3693765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4" name="Line 64">
            <a:extLst>
              <a:ext uri="{FF2B5EF4-FFF2-40B4-BE49-F238E27FC236}">
                <a16:creationId xmlns:a16="http://schemas.microsoft.com/office/drawing/2014/main" id="{FDC45FA4-BA4F-DAB1-E45F-2D8059465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9225" y="380806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5" name="Line 67">
            <a:extLst>
              <a:ext uri="{FF2B5EF4-FFF2-40B4-BE49-F238E27FC236}">
                <a16:creationId xmlns:a16="http://schemas.microsoft.com/office/drawing/2014/main" id="{7B00E8EC-4868-402F-2069-8ED239807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625" y="3655665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" name="Line 68">
            <a:extLst>
              <a:ext uri="{FF2B5EF4-FFF2-40B4-BE49-F238E27FC236}">
                <a16:creationId xmlns:a16="http://schemas.microsoft.com/office/drawing/2014/main" id="{24480F68-AF02-27E5-E007-BE047390A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0425" y="296986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" name="Oval 69">
            <a:extLst>
              <a:ext uri="{FF2B5EF4-FFF2-40B4-BE49-F238E27FC236}">
                <a16:creationId xmlns:a16="http://schemas.microsoft.com/office/drawing/2014/main" id="{2462F3C6-0C0A-4BA2-0B80-4016EDAE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225" y="220786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68" name="Rectangle 70">
            <a:extLst>
              <a:ext uri="{FF2B5EF4-FFF2-40B4-BE49-F238E27FC236}">
                <a16:creationId xmlns:a16="http://schemas.microsoft.com/office/drawing/2014/main" id="{5CADCD8D-2213-3D3E-6443-5ADD1391C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225" y="220786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left 2</a:t>
            </a:r>
          </a:p>
        </p:txBody>
      </p:sp>
      <p:sp>
        <p:nvSpPr>
          <p:cNvPr id="69" name="Line 71">
            <a:extLst>
              <a:ext uri="{FF2B5EF4-FFF2-40B4-BE49-F238E27FC236}">
                <a16:creationId xmlns:a16="http://schemas.microsoft.com/office/drawing/2014/main" id="{B90271CE-F492-07F4-31CC-16FE23B16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625" y="251266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" name="Group 72">
            <a:extLst>
              <a:ext uri="{FF2B5EF4-FFF2-40B4-BE49-F238E27FC236}">
                <a16:creationId xmlns:a16="http://schemas.microsoft.com/office/drawing/2014/main" id="{A136BD0F-3CF0-DF8B-71A7-AB0D91AE05A0}"/>
              </a:ext>
            </a:extLst>
          </p:cNvPr>
          <p:cNvGrpSpPr>
            <a:grpSpLocks/>
          </p:cNvGrpSpPr>
          <p:nvPr/>
        </p:nvGrpSpPr>
        <p:grpSpPr bwMode="auto">
          <a:xfrm>
            <a:off x="7831025" y="1826865"/>
            <a:ext cx="304800" cy="914400"/>
            <a:chOff x="1392" y="2880"/>
            <a:chExt cx="288" cy="480"/>
          </a:xfrm>
        </p:grpSpPr>
        <p:sp>
          <p:nvSpPr>
            <p:cNvPr id="71" name="Line 73">
              <a:extLst>
                <a:ext uri="{FF2B5EF4-FFF2-40B4-BE49-F238E27FC236}">
                  <a16:creationId xmlns:a16="http://schemas.microsoft.com/office/drawing/2014/main" id="{1AE53BB5-46CE-111D-A581-EC4D8404E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Line 74">
              <a:extLst>
                <a:ext uri="{FF2B5EF4-FFF2-40B4-BE49-F238E27FC236}">
                  <a16:creationId xmlns:a16="http://schemas.microsoft.com/office/drawing/2014/main" id="{86005E3E-01C2-A03B-16D2-C87B9B838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Line 75">
              <a:extLst>
                <a:ext uri="{FF2B5EF4-FFF2-40B4-BE49-F238E27FC236}">
                  <a16:creationId xmlns:a16="http://schemas.microsoft.com/office/drawing/2014/main" id="{34651A63-5938-1123-97BB-673CCB8AF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Line 76">
              <a:extLst>
                <a:ext uri="{FF2B5EF4-FFF2-40B4-BE49-F238E27FC236}">
                  <a16:creationId xmlns:a16="http://schemas.microsoft.com/office/drawing/2014/main" id="{9C5141DD-288B-17E0-8A7E-612EBDB42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Line 77">
              <a:extLst>
                <a:ext uri="{FF2B5EF4-FFF2-40B4-BE49-F238E27FC236}">
                  <a16:creationId xmlns:a16="http://schemas.microsoft.com/office/drawing/2014/main" id="{705090C9-8671-6505-251D-482E90F85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Line 78">
              <a:extLst>
                <a:ext uri="{FF2B5EF4-FFF2-40B4-BE49-F238E27FC236}">
                  <a16:creationId xmlns:a16="http://schemas.microsoft.com/office/drawing/2014/main" id="{74FC3E1B-C2D9-6E63-DC0A-C646560F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Line 79">
              <a:extLst>
                <a:ext uri="{FF2B5EF4-FFF2-40B4-BE49-F238E27FC236}">
                  <a16:creationId xmlns:a16="http://schemas.microsoft.com/office/drawing/2014/main" id="{329E8B55-29F9-8C06-0C31-EE85EE92B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8" name="Text Box 80">
            <a:extLst>
              <a:ext uri="{FF2B5EF4-FFF2-40B4-BE49-F238E27FC236}">
                <a16:creationId xmlns:a16="http://schemas.microsoft.com/office/drawing/2014/main" id="{953E6342-C780-0DA8-F4D9-481B19906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825" y="2131665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Add</a:t>
            </a:r>
          </a:p>
        </p:txBody>
      </p:sp>
      <p:sp>
        <p:nvSpPr>
          <p:cNvPr id="79" name="Line 81">
            <a:extLst>
              <a:ext uri="{FF2B5EF4-FFF2-40B4-BE49-F238E27FC236}">
                <a16:creationId xmlns:a16="http://schemas.microsoft.com/office/drawing/2014/main" id="{E5F5753F-701F-B4BA-E052-2810FF73C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138" y="251266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" name="Rectangle 82">
            <a:extLst>
              <a:ext uri="{FF2B5EF4-FFF2-40B4-BE49-F238E27FC236}">
                <a16:creationId xmlns:a16="http://schemas.microsoft.com/office/drawing/2014/main" id="{50C6F753-7919-22C9-67C3-F6DD90B82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225" y="2665065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81" name="Line 83">
            <a:extLst>
              <a:ext uri="{FF2B5EF4-FFF2-40B4-BE49-F238E27FC236}">
                <a16:creationId xmlns:a16="http://schemas.microsoft.com/office/drawing/2014/main" id="{1F689012-D0CF-EC23-15B9-4E83FB72A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625" y="342706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" name="Text Box 84">
            <a:extLst>
              <a:ext uri="{FF2B5EF4-FFF2-40B4-BE49-F238E27FC236}">
                <a16:creationId xmlns:a16="http://schemas.microsoft.com/office/drawing/2014/main" id="{B889BD81-6B66-1735-ED11-F7CC3BF41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442" y="2665065"/>
            <a:ext cx="872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Data</a:t>
            </a:r>
          </a:p>
          <a:p>
            <a:pPr algn="ctr" eaLnBrk="1" hangingPunct="1"/>
            <a:r>
              <a:rPr lang="en-US" altLang="en-US" sz="1400" b="1" dirty="0"/>
              <a:t>Memory</a:t>
            </a:r>
          </a:p>
        </p:txBody>
      </p:sp>
      <p:sp>
        <p:nvSpPr>
          <p:cNvPr id="83" name="Text Box 85">
            <a:extLst>
              <a:ext uri="{FF2B5EF4-FFF2-40B4-BE49-F238E27FC236}">
                <a16:creationId xmlns:a16="http://schemas.microsoft.com/office/drawing/2014/main" id="{55F40B98-8E99-111D-309A-785E23E7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663" y="3274665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Address</a:t>
            </a:r>
          </a:p>
        </p:txBody>
      </p:sp>
      <p:sp>
        <p:nvSpPr>
          <p:cNvPr id="84" name="Text Box 86">
            <a:extLst>
              <a:ext uri="{FF2B5EF4-FFF2-40B4-BE49-F238E27FC236}">
                <a16:creationId xmlns:a16="http://schemas.microsoft.com/office/drawing/2014/main" id="{C157C475-C56C-6A8F-D197-18F1630B0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138" y="3655665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Write Data</a:t>
            </a:r>
          </a:p>
        </p:txBody>
      </p:sp>
      <p:sp>
        <p:nvSpPr>
          <p:cNvPr id="85" name="Text Box 87">
            <a:extLst>
              <a:ext uri="{FF2B5EF4-FFF2-40B4-BE49-F238E27FC236}">
                <a16:creationId xmlns:a16="http://schemas.microsoft.com/office/drawing/2014/main" id="{A811EE01-B332-4BAD-E0D3-47BD0BAB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8825" y="3198465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Read</a:t>
            </a:r>
          </a:p>
          <a:p>
            <a:pPr eaLnBrk="1" hangingPunct="1"/>
            <a:r>
              <a:rPr lang="en-US" altLang="en-US" sz="1200" dirty="0"/>
              <a:t>Data</a:t>
            </a:r>
          </a:p>
        </p:txBody>
      </p:sp>
      <p:sp>
        <p:nvSpPr>
          <p:cNvPr id="86" name="Line 88">
            <a:extLst>
              <a:ext uri="{FF2B5EF4-FFF2-40B4-BE49-F238E27FC236}">
                <a16:creationId xmlns:a16="http://schemas.microsoft.com/office/drawing/2014/main" id="{9DD97781-35EA-4098-BD66-732156508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625" y="380806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7" name="Line 89">
            <a:extLst>
              <a:ext uri="{FF2B5EF4-FFF2-40B4-BE49-F238E27FC236}">
                <a16:creationId xmlns:a16="http://schemas.microsoft.com/office/drawing/2014/main" id="{6AB8C2F5-3C85-75A2-B505-F44B86313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7025" y="380806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" name="AutoShape 90">
            <a:extLst>
              <a:ext uri="{FF2B5EF4-FFF2-40B4-BE49-F238E27FC236}">
                <a16:creationId xmlns:a16="http://schemas.microsoft.com/office/drawing/2014/main" id="{EDDF5A07-4E61-1314-CA7C-3373C85298D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0117025" y="350326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" name="Line 91">
            <a:extLst>
              <a:ext uri="{FF2B5EF4-FFF2-40B4-BE49-F238E27FC236}">
                <a16:creationId xmlns:a16="http://schemas.microsoft.com/office/drawing/2014/main" id="{18CF0F19-C13D-06D0-DAEC-C7AC5FD94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4225" y="3579465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Line 94">
            <a:extLst>
              <a:ext uri="{FF2B5EF4-FFF2-40B4-BE49-F238E27FC236}">
                <a16:creationId xmlns:a16="http://schemas.microsoft.com/office/drawing/2014/main" id="{86CACA39-B943-4404-ECB4-ADEE781B9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9825" y="296986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Line 95">
            <a:extLst>
              <a:ext uri="{FF2B5EF4-FFF2-40B4-BE49-F238E27FC236}">
                <a16:creationId xmlns:a16="http://schemas.microsoft.com/office/drawing/2014/main" id="{F3CC47AF-BC4B-433E-E19B-B19044173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825" y="388426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" name="Line 96">
            <a:extLst>
              <a:ext uri="{FF2B5EF4-FFF2-40B4-BE49-F238E27FC236}">
                <a16:creationId xmlns:a16="http://schemas.microsoft.com/office/drawing/2014/main" id="{E4523966-EBBC-DC93-B34B-F3F765933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825" y="205546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3" name="Line 97">
            <a:extLst>
              <a:ext uri="{FF2B5EF4-FFF2-40B4-BE49-F238E27FC236}">
                <a16:creationId xmlns:a16="http://schemas.microsoft.com/office/drawing/2014/main" id="{C323E6CF-7BC5-7F7C-E498-95B7CCA3B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825" y="106486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4" name="Line 98">
            <a:extLst>
              <a:ext uri="{FF2B5EF4-FFF2-40B4-BE49-F238E27FC236}">
                <a16:creationId xmlns:a16="http://schemas.microsoft.com/office/drawing/2014/main" id="{985458A6-B004-BA48-9347-762234FC0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225" y="335086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5" name="Line 99">
            <a:extLst>
              <a:ext uri="{FF2B5EF4-FFF2-40B4-BE49-F238E27FC236}">
                <a16:creationId xmlns:a16="http://schemas.microsoft.com/office/drawing/2014/main" id="{88AE0824-3F58-5218-34FD-1112B3CBA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2225" y="342706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6" name="Rectangle 100">
            <a:extLst>
              <a:ext uri="{FF2B5EF4-FFF2-40B4-BE49-F238E27FC236}">
                <a16:creationId xmlns:a16="http://schemas.microsoft.com/office/drawing/2014/main" id="{1F32511C-1AB5-4D5F-226A-8B2F2E9DE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825" y="1826865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97" name="Rectangle 101">
            <a:extLst>
              <a:ext uri="{FF2B5EF4-FFF2-40B4-BE49-F238E27FC236}">
                <a16:creationId xmlns:a16="http://schemas.microsoft.com/office/drawing/2014/main" id="{193DFC13-2A94-397C-68B1-70BD6E27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225" y="1826865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98" name="Line 102">
            <a:extLst>
              <a:ext uri="{FF2B5EF4-FFF2-40B4-BE49-F238E27FC236}">
                <a16:creationId xmlns:a16="http://schemas.microsoft.com/office/drawing/2014/main" id="{AA5B1BDD-2415-79BE-260A-22381DA0E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225" y="205546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9" name="Line 103">
            <a:extLst>
              <a:ext uri="{FF2B5EF4-FFF2-40B4-BE49-F238E27FC236}">
                <a16:creationId xmlns:a16="http://schemas.microsoft.com/office/drawing/2014/main" id="{7C8F7EC3-17B3-D97D-CF83-F3843BF84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225" y="2055465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" name="Line 104">
            <a:extLst>
              <a:ext uri="{FF2B5EF4-FFF2-40B4-BE49-F238E27FC236}">
                <a16:creationId xmlns:a16="http://schemas.microsoft.com/office/drawing/2014/main" id="{3748F621-FC7F-0630-9775-D17FC985E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5825" y="228406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" name="Line 105">
            <a:extLst>
              <a:ext uri="{FF2B5EF4-FFF2-40B4-BE49-F238E27FC236}">
                <a16:creationId xmlns:a16="http://schemas.microsoft.com/office/drawing/2014/main" id="{935E176E-2892-4C0A-20E3-559D37FFA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25" y="457006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" name="Line 106">
            <a:extLst>
              <a:ext uri="{FF2B5EF4-FFF2-40B4-BE49-F238E27FC236}">
                <a16:creationId xmlns:a16="http://schemas.microsoft.com/office/drawing/2014/main" id="{A2634B8E-6EDD-C37E-45E1-E97AEA8C7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2825" y="40366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" name="Line 107">
            <a:extLst>
              <a:ext uri="{FF2B5EF4-FFF2-40B4-BE49-F238E27FC236}">
                <a16:creationId xmlns:a16="http://schemas.microsoft.com/office/drawing/2014/main" id="{848B98E7-B530-7512-833F-523C90732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2825" y="457006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4" name="Rectangle 108">
            <a:extLst>
              <a:ext uri="{FF2B5EF4-FFF2-40B4-BE49-F238E27FC236}">
                <a16:creationId xmlns:a16="http://schemas.microsoft.com/office/drawing/2014/main" id="{F1138A80-DA50-E62A-1608-2B0D8CA90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625" y="2436465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5" name="Line 109">
            <a:extLst>
              <a:ext uri="{FF2B5EF4-FFF2-40B4-BE49-F238E27FC236}">
                <a16:creationId xmlns:a16="http://schemas.microsoft.com/office/drawing/2014/main" id="{B1B69F8A-0300-65E0-0B50-29685C2C8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6825" y="457006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6" name="Line 110">
            <a:extLst>
              <a:ext uri="{FF2B5EF4-FFF2-40B4-BE49-F238E27FC236}">
                <a16:creationId xmlns:a16="http://schemas.microsoft.com/office/drawing/2014/main" id="{FD0ABCFE-4832-866F-2783-69BC8E564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7025" y="342706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7" name="Line 111">
            <a:extLst>
              <a:ext uri="{FF2B5EF4-FFF2-40B4-BE49-F238E27FC236}">
                <a16:creationId xmlns:a16="http://schemas.microsoft.com/office/drawing/2014/main" id="{09065DDE-F02B-09F6-FA12-40E1989FE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26625" y="357946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" name="Line 112">
            <a:extLst>
              <a:ext uri="{FF2B5EF4-FFF2-40B4-BE49-F238E27FC236}">
                <a16:creationId xmlns:a16="http://schemas.microsoft.com/office/drawing/2014/main" id="{0C72ADCE-24A5-1AB6-B7DE-390833FEF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9225" y="76006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9" name="Line 113">
            <a:extLst>
              <a:ext uri="{FF2B5EF4-FFF2-40B4-BE49-F238E27FC236}">
                <a16:creationId xmlns:a16="http://schemas.microsoft.com/office/drawing/2014/main" id="{2637B957-7B1C-CB27-AE91-D86185F04F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02225" y="4417665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" name="Line 114">
            <a:extLst>
              <a:ext uri="{FF2B5EF4-FFF2-40B4-BE49-F238E27FC236}">
                <a16:creationId xmlns:a16="http://schemas.microsoft.com/office/drawing/2014/main" id="{1F0B45B7-897B-1961-D051-9A082972A5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64625" y="380806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1" name="Text Box 115">
            <a:extLst>
              <a:ext uri="{FF2B5EF4-FFF2-40B4-BE49-F238E27FC236}">
                <a16:creationId xmlns:a16="http://schemas.microsoft.com/office/drawing/2014/main" id="{99BE6AF2-5854-0705-E712-3C8E61883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425" y="1522065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IF/ID</a:t>
            </a:r>
          </a:p>
        </p:txBody>
      </p:sp>
      <p:sp>
        <p:nvSpPr>
          <p:cNvPr id="112" name="Line 116">
            <a:extLst>
              <a:ext uri="{FF2B5EF4-FFF2-40B4-BE49-F238E27FC236}">
                <a16:creationId xmlns:a16="http://schemas.microsoft.com/office/drawing/2014/main" id="{1493F493-9412-B26F-34B4-1945E56C36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6625" y="251266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3" name="Line 117">
            <a:extLst>
              <a:ext uri="{FF2B5EF4-FFF2-40B4-BE49-F238E27FC236}">
                <a16:creationId xmlns:a16="http://schemas.microsoft.com/office/drawing/2014/main" id="{00FA5D7A-3A0D-9BC6-AFA9-07B1ED906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825" y="441766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" name="Line 118">
            <a:extLst>
              <a:ext uri="{FF2B5EF4-FFF2-40B4-BE49-F238E27FC236}">
                <a16:creationId xmlns:a16="http://schemas.microsoft.com/office/drawing/2014/main" id="{F5801300-7DC1-1553-86A9-CF2F4EE47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25" y="205546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5" name="Line 119">
            <a:extLst>
              <a:ext uri="{FF2B5EF4-FFF2-40B4-BE49-F238E27FC236}">
                <a16:creationId xmlns:a16="http://schemas.microsoft.com/office/drawing/2014/main" id="{FC58D305-EA82-6D61-3574-B6E16ACE5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225" y="106486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" name="Line 120">
            <a:extLst>
              <a:ext uri="{FF2B5EF4-FFF2-40B4-BE49-F238E27FC236}">
                <a16:creationId xmlns:a16="http://schemas.microsoft.com/office/drawing/2014/main" id="{4AF4E757-BF4C-37A9-3105-2C1E3E5B9F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59625" y="258886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7" name="Line 121">
            <a:extLst>
              <a:ext uri="{FF2B5EF4-FFF2-40B4-BE49-F238E27FC236}">
                <a16:creationId xmlns:a16="http://schemas.microsoft.com/office/drawing/2014/main" id="{B744C060-D6A1-7A46-FC2B-B2F01771D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4625" y="1750665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" name="Rectangle 122">
            <a:extLst>
              <a:ext uri="{FF2B5EF4-FFF2-40B4-BE49-F238E27FC236}">
                <a16:creationId xmlns:a16="http://schemas.microsoft.com/office/drawing/2014/main" id="{D17B2CF7-8A4C-5F26-F798-CCC75E2A9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225" y="1826865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19" name="Oval 123">
            <a:extLst>
              <a:ext uri="{FF2B5EF4-FFF2-40B4-BE49-F238E27FC236}">
                <a16:creationId xmlns:a16="http://schemas.microsoft.com/office/drawing/2014/main" id="{C22500C4-AD43-71DB-7DBE-6A11C2D5B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625" y="4189065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20" name="Rectangle 124">
            <a:extLst>
              <a:ext uri="{FF2B5EF4-FFF2-40B4-BE49-F238E27FC236}">
                <a16:creationId xmlns:a16="http://schemas.microsoft.com/office/drawing/2014/main" id="{7A70E532-9A9F-6198-EB96-BE0DC836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025" y="418906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Sign</a:t>
            </a:r>
          </a:p>
          <a:p>
            <a:pPr algn="ctr" eaLnBrk="1" hangingPunct="1"/>
            <a:r>
              <a:rPr lang="en-US" altLang="en-US" sz="1200" b="1" dirty="0"/>
              <a:t>Extend</a:t>
            </a:r>
          </a:p>
        </p:txBody>
      </p:sp>
      <p:sp>
        <p:nvSpPr>
          <p:cNvPr id="121" name="Line 125">
            <a:extLst>
              <a:ext uri="{FF2B5EF4-FFF2-40B4-BE49-F238E27FC236}">
                <a16:creationId xmlns:a16="http://schemas.microsoft.com/office/drawing/2014/main" id="{28524C1D-96C4-DB87-CAD8-CA41A5D94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625" y="228406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" name="Line 126">
            <a:extLst>
              <a:ext uri="{FF2B5EF4-FFF2-40B4-BE49-F238E27FC236}">
                <a16:creationId xmlns:a16="http://schemas.microsoft.com/office/drawing/2014/main" id="{61CE2206-EC84-AD4C-F078-CF37A99A1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625" y="258886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3" name="Line 127">
            <a:extLst>
              <a:ext uri="{FF2B5EF4-FFF2-40B4-BE49-F238E27FC236}">
                <a16:creationId xmlns:a16="http://schemas.microsoft.com/office/drawing/2014/main" id="{175FCB24-87E5-D701-CE82-75EADB6DA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625" y="258886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" name="Line 128">
            <a:extLst>
              <a:ext uri="{FF2B5EF4-FFF2-40B4-BE49-F238E27FC236}">
                <a16:creationId xmlns:a16="http://schemas.microsoft.com/office/drawing/2014/main" id="{516834EA-A56C-E1F8-DED7-E3270D8CD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6825" y="3427065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" name="Text Box 129">
            <a:extLst>
              <a:ext uri="{FF2B5EF4-FFF2-40B4-BE49-F238E27FC236}">
                <a16:creationId xmlns:a16="http://schemas.microsoft.com/office/drawing/2014/main" id="{2A20B6A1-9C93-24FB-02D0-F32592A88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825" y="912465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ID/EX</a:t>
            </a:r>
          </a:p>
        </p:txBody>
      </p:sp>
      <p:sp>
        <p:nvSpPr>
          <p:cNvPr id="126" name="Text Box 130">
            <a:extLst>
              <a:ext uri="{FF2B5EF4-FFF2-40B4-BE49-F238E27FC236}">
                <a16:creationId xmlns:a16="http://schemas.microsoft.com/office/drawing/2014/main" id="{63B83EAF-9184-B80E-1D22-EEBE94195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225" y="1095028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EX/MEM</a:t>
            </a:r>
          </a:p>
        </p:txBody>
      </p:sp>
      <p:sp>
        <p:nvSpPr>
          <p:cNvPr id="127" name="Text Box 131">
            <a:extLst>
              <a:ext uri="{FF2B5EF4-FFF2-40B4-BE49-F238E27FC236}">
                <a16:creationId xmlns:a16="http://schemas.microsoft.com/office/drawing/2014/main" id="{ADAF6CA6-D935-ADBA-77C9-650509128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9825" y="1979265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MEM/WB</a:t>
            </a:r>
          </a:p>
        </p:txBody>
      </p:sp>
      <p:sp>
        <p:nvSpPr>
          <p:cNvPr id="128" name="Rectangle 132">
            <a:extLst>
              <a:ext uri="{FF2B5EF4-FFF2-40B4-BE49-F238E27FC236}">
                <a16:creationId xmlns:a16="http://schemas.microsoft.com/office/drawing/2014/main" id="{80498285-16CD-FFC3-04DD-F85A689F4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225" y="159826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29" name="Rectangle 133">
            <a:extLst>
              <a:ext uri="{FF2B5EF4-FFF2-40B4-BE49-F238E27FC236}">
                <a16:creationId xmlns:a16="http://schemas.microsoft.com/office/drawing/2014/main" id="{AAF58F23-6C25-4A85-9FE3-05DB5653C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225" y="136966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0" name="Rectangle 134">
            <a:extLst>
              <a:ext uri="{FF2B5EF4-FFF2-40B4-BE49-F238E27FC236}">
                <a16:creationId xmlns:a16="http://schemas.microsoft.com/office/drawing/2014/main" id="{5C002A66-80A8-318A-B260-78BC84A47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225" y="114106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1" name="Rectangle 135">
            <a:extLst>
              <a:ext uri="{FF2B5EF4-FFF2-40B4-BE49-F238E27FC236}">
                <a16:creationId xmlns:a16="http://schemas.microsoft.com/office/drawing/2014/main" id="{9368D1F4-F7B3-0A85-3926-D7D90034E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225" y="159826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2" name="Rectangle 136">
            <a:extLst>
              <a:ext uri="{FF2B5EF4-FFF2-40B4-BE49-F238E27FC236}">
                <a16:creationId xmlns:a16="http://schemas.microsoft.com/office/drawing/2014/main" id="{58F3AB29-7280-8BD4-108A-0F441C94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225" y="136966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3" name="Rectangle 137">
            <a:extLst>
              <a:ext uri="{FF2B5EF4-FFF2-40B4-BE49-F238E27FC236}">
                <a16:creationId xmlns:a16="http://schemas.microsoft.com/office/drawing/2014/main" id="{03441062-DD6F-6129-8B67-F8B61FB92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625" y="2207865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4" name="Rectangle 138">
            <a:extLst>
              <a:ext uri="{FF2B5EF4-FFF2-40B4-BE49-F238E27FC236}">
                <a16:creationId xmlns:a16="http://schemas.microsoft.com/office/drawing/2014/main" id="{00DB19CD-7C57-0DE8-170F-596F82558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225" y="175066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Control</a:t>
            </a:r>
          </a:p>
        </p:txBody>
      </p:sp>
      <p:sp>
        <p:nvSpPr>
          <p:cNvPr id="135" name="Oval 139">
            <a:extLst>
              <a:ext uri="{FF2B5EF4-FFF2-40B4-BE49-F238E27FC236}">
                <a16:creationId xmlns:a16="http://schemas.microsoft.com/office/drawing/2014/main" id="{CAE1D4A6-10AD-7B7D-77D9-5AA1D942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225" y="1522065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6" name="Line 140">
            <a:extLst>
              <a:ext uri="{FF2B5EF4-FFF2-40B4-BE49-F238E27FC236}">
                <a16:creationId xmlns:a16="http://schemas.microsoft.com/office/drawing/2014/main" id="{F4A2809D-3779-D7B3-AB40-207A8DE9E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25" y="190306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" name="Line 141">
            <a:extLst>
              <a:ext uri="{FF2B5EF4-FFF2-40B4-BE49-F238E27FC236}">
                <a16:creationId xmlns:a16="http://schemas.microsoft.com/office/drawing/2014/main" id="{EA0E680F-9B0D-7905-23F2-656E23A8B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25" y="190306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8" name="Line 142">
            <a:extLst>
              <a:ext uri="{FF2B5EF4-FFF2-40B4-BE49-F238E27FC236}">
                <a16:creationId xmlns:a16="http://schemas.microsoft.com/office/drawing/2014/main" id="{21FA34B5-EE4D-1808-2669-6AA77D3AD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625" y="1750665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" name="Line 143">
            <a:extLst>
              <a:ext uri="{FF2B5EF4-FFF2-40B4-BE49-F238E27FC236}">
                <a16:creationId xmlns:a16="http://schemas.microsoft.com/office/drawing/2014/main" id="{287D7E74-CAB0-7FF1-E1F3-0F569B54D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25" y="175066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0" name="Line 144">
            <a:extLst>
              <a:ext uri="{FF2B5EF4-FFF2-40B4-BE49-F238E27FC236}">
                <a16:creationId xmlns:a16="http://schemas.microsoft.com/office/drawing/2014/main" id="{3C62449F-8D89-9157-CC92-8CC98DCC9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25" y="152206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" name="Line 145">
            <a:extLst>
              <a:ext uri="{FF2B5EF4-FFF2-40B4-BE49-F238E27FC236}">
                <a16:creationId xmlns:a16="http://schemas.microsoft.com/office/drawing/2014/main" id="{E85D4B22-608A-2268-2522-B91CBF478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25" y="121726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2" name="Line 146">
            <a:extLst>
              <a:ext uri="{FF2B5EF4-FFF2-40B4-BE49-F238E27FC236}">
                <a16:creationId xmlns:a16="http://schemas.microsoft.com/office/drawing/2014/main" id="{F839DB03-C0F4-CA52-7879-2BB6DA5D5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8025" y="236026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" name="Line 147">
            <a:extLst>
              <a:ext uri="{FF2B5EF4-FFF2-40B4-BE49-F238E27FC236}">
                <a16:creationId xmlns:a16="http://schemas.microsoft.com/office/drawing/2014/main" id="{7B0413E3-CDCD-FCB4-7515-DBCA48548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625" y="152206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" name="Line 148">
            <a:extLst>
              <a:ext uri="{FF2B5EF4-FFF2-40B4-BE49-F238E27FC236}">
                <a16:creationId xmlns:a16="http://schemas.microsoft.com/office/drawing/2014/main" id="{71F1B9B3-8D8D-0AE3-EE92-BD8CD90E6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7025" y="236026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" name="Line 149">
            <a:extLst>
              <a:ext uri="{FF2B5EF4-FFF2-40B4-BE49-F238E27FC236}">
                <a16:creationId xmlns:a16="http://schemas.microsoft.com/office/drawing/2014/main" id="{F51E0335-E48B-971D-87C2-9C547706F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6425" y="152206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6" name="Line 150">
            <a:extLst>
              <a:ext uri="{FF2B5EF4-FFF2-40B4-BE49-F238E27FC236}">
                <a16:creationId xmlns:a16="http://schemas.microsoft.com/office/drawing/2014/main" id="{822CD088-1DAC-2700-CEEA-0C13C45C0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225" y="121726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" name="AutoShape 151">
            <a:extLst>
              <a:ext uri="{FF2B5EF4-FFF2-40B4-BE49-F238E27FC236}">
                <a16:creationId xmlns:a16="http://schemas.microsoft.com/office/drawing/2014/main" id="{BE2D242B-A1E0-A5FB-7E97-50E429FBC51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83225" y="487486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8" name="Line 152">
            <a:extLst>
              <a:ext uri="{FF2B5EF4-FFF2-40B4-BE49-F238E27FC236}">
                <a16:creationId xmlns:a16="http://schemas.microsoft.com/office/drawing/2014/main" id="{C667533A-FD17-7311-0CAB-36F316368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0425" y="4951065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9" name="Line 153">
            <a:extLst>
              <a:ext uri="{FF2B5EF4-FFF2-40B4-BE49-F238E27FC236}">
                <a16:creationId xmlns:a16="http://schemas.microsoft.com/office/drawing/2014/main" id="{3F4942DB-7AAA-2CA9-687E-1AF5E41AC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25" y="517966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0" name="Line 154">
            <a:extLst>
              <a:ext uri="{FF2B5EF4-FFF2-40B4-BE49-F238E27FC236}">
                <a16:creationId xmlns:a16="http://schemas.microsoft.com/office/drawing/2014/main" id="{3326DECB-4AAE-1F36-90DD-1550ADF7F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25" y="517966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" name="Oval 157">
            <a:extLst>
              <a:ext uri="{FF2B5EF4-FFF2-40B4-BE49-F238E27FC236}">
                <a16:creationId xmlns:a16="http://schemas.microsoft.com/office/drawing/2014/main" id="{93C236C6-F3DC-9E88-08C0-130A04981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625" y="3960465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2" name="Rectangle 158">
            <a:extLst>
              <a:ext uri="{FF2B5EF4-FFF2-40B4-BE49-F238E27FC236}">
                <a16:creationId xmlns:a16="http://schemas.microsoft.com/office/drawing/2014/main" id="{6C80DBCC-CB4A-3D1B-9218-6D3930868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625" y="396046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cntrl</a:t>
            </a:r>
          </a:p>
        </p:txBody>
      </p:sp>
      <p:sp>
        <p:nvSpPr>
          <p:cNvPr id="153" name="Line 159">
            <a:extLst>
              <a:ext uri="{FF2B5EF4-FFF2-40B4-BE49-F238E27FC236}">
                <a16:creationId xmlns:a16="http://schemas.microsoft.com/office/drawing/2014/main" id="{BAFA6D9E-BE7E-32C3-4CD7-8C1EB74B3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625" y="426526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" name="Line 160">
            <a:extLst>
              <a:ext uri="{FF2B5EF4-FFF2-40B4-BE49-F238E27FC236}">
                <a16:creationId xmlns:a16="http://schemas.microsoft.com/office/drawing/2014/main" id="{824D489D-4778-842B-B6E8-EFC1892149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7225" y="380806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5" name="AutoShape 161">
            <a:extLst>
              <a:ext uri="{FF2B5EF4-FFF2-40B4-BE49-F238E27FC236}">
                <a16:creationId xmlns:a16="http://schemas.microsoft.com/office/drawing/2014/main" id="{FD527BEB-D74E-85D6-68AD-19ED33BC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225" y="2207865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6" name="Line 162">
            <a:extLst>
              <a:ext uri="{FF2B5EF4-FFF2-40B4-BE49-F238E27FC236}">
                <a16:creationId xmlns:a16="http://schemas.microsoft.com/office/drawing/2014/main" id="{52E59A7A-029E-5A7F-A635-111275E550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9225" y="243646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" name="Line 163">
            <a:extLst>
              <a:ext uri="{FF2B5EF4-FFF2-40B4-BE49-F238E27FC236}">
                <a16:creationId xmlns:a16="http://schemas.microsoft.com/office/drawing/2014/main" id="{49476406-8E15-AB41-99EF-2C00EAC1E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9225" y="243646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8" name="Rectangle 164">
            <a:extLst>
              <a:ext uri="{FF2B5EF4-FFF2-40B4-BE49-F238E27FC236}">
                <a16:creationId xmlns:a16="http://schemas.microsoft.com/office/drawing/2014/main" id="{1C95B980-D659-7A39-A403-62EE5DE9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025" y="205546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Branch</a:t>
            </a:r>
          </a:p>
        </p:txBody>
      </p:sp>
      <p:sp>
        <p:nvSpPr>
          <p:cNvPr id="159" name="Line 165">
            <a:extLst>
              <a:ext uri="{FF2B5EF4-FFF2-40B4-BE49-F238E27FC236}">
                <a16:creationId xmlns:a16="http://schemas.microsoft.com/office/drawing/2014/main" id="{40D793C5-C090-045A-8A17-719D571DB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7825" y="228406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0" name="Line 166">
            <a:extLst>
              <a:ext uri="{FF2B5EF4-FFF2-40B4-BE49-F238E27FC236}">
                <a16:creationId xmlns:a16="http://schemas.microsoft.com/office/drawing/2014/main" id="{9FF4DCBC-9071-D644-0A62-7C3975D7A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3625" y="53146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1" name="Line 167">
            <a:extLst>
              <a:ext uri="{FF2B5EF4-FFF2-40B4-BE49-F238E27FC236}">
                <a16:creationId xmlns:a16="http://schemas.microsoft.com/office/drawing/2014/main" id="{E6C81D75-0F88-E546-DA8E-F9E351E47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1225" y="236026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2" name="Line 168">
            <a:extLst>
              <a:ext uri="{FF2B5EF4-FFF2-40B4-BE49-F238E27FC236}">
                <a16:creationId xmlns:a16="http://schemas.microsoft.com/office/drawing/2014/main" id="{75B0DBA6-392A-A6F4-90BF-A9E2E50FE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425" y="531465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" name="Rectangle 169">
            <a:extLst>
              <a:ext uri="{FF2B5EF4-FFF2-40B4-BE49-F238E27FC236}">
                <a16:creationId xmlns:a16="http://schemas.microsoft.com/office/drawing/2014/main" id="{862F2567-96B2-789B-3D6F-5B7AA2E9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425" y="30286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PCSrc</a:t>
            </a:r>
          </a:p>
        </p:txBody>
      </p:sp>
      <p:sp>
        <p:nvSpPr>
          <p:cNvPr id="164" name="Line 170">
            <a:extLst>
              <a:ext uri="{FF2B5EF4-FFF2-40B4-BE49-F238E27FC236}">
                <a16:creationId xmlns:a16="http://schemas.microsoft.com/office/drawing/2014/main" id="{87E5130A-427C-6F1E-46FF-B41F816D7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425" y="53146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5" name="AutoShape 171">
            <a:extLst>
              <a:ext uri="{FF2B5EF4-FFF2-40B4-BE49-F238E27FC236}">
                <a16:creationId xmlns:a16="http://schemas.microsoft.com/office/drawing/2014/main" id="{27F1AD72-E9B9-7B83-EF6C-F683B21DA97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57812" y="393347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6" name="AutoShape 172">
            <a:extLst>
              <a:ext uri="{FF2B5EF4-FFF2-40B4-BE49-F238E27FC236}">
                <a16:creationId xmlns:a16="http://schemas.microsoft.com/office/drawing/2014/main" id="{2F31958D-4BC2-F0CA-7885-5A96FF208A9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57812" y="2866678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" name="Line 173">
            <a:extLst>
              <a:ext uri="{FF2B5EF4-FFF2-40B4-BE49-F238E27FC236}">
                <a16:creationId xmlns:a16="http://schemas.microsoft.com/office/drawing/2014/main" id="{BD69A5B8-1EDA-3FDF-08D3-DDDE1EC33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25" y="266506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8" name="Line 174">
            <a:extLst>
              <a:ext uri="{FF2B5EF4-FFF2-40B4-BE49-F238E27FC236}">
                <a16:creationId xmlns:a16="http://schemas.microsoft.com/office/drawing/2014/main" id="{77E95C17-FE10-65E5-A363-4CAEACFBF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25" y="373186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9" name="Line 175">
            <a:extLst>
              <a:ext uri="{FF2B5EF4-FFF2-40B4-BE49-F238E27FC236}">
                <a16:creationId xmlns:a16="http://schemas.microsoft.com/office/drawing/2014/main" id="{1324F24D-253A-518A-0E04-EF19F3DA6F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9425" y="5789265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0" name="Line 176">
            <a:extLst>
              <a:ext uri="{FF2B5EF4-FFF2-40B4-BE49-F238E27FC236}">
                <a16:creationId xmlns:a16="http://schemas.microsoft.com/office/drawing/2014/main" id="{A4C7215E-9EA7-4D84-BA53-40A79647C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425" y="327466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1" name="Line 177">
            <a:extLst>
              <a:ext uri="{FF2B5EF4-FFF2-40B4-BE49-F238E27FC236}">
                <a16:creationId xmlns:a16="http://schemas.microsoft.com/office/drawing/2014/main" id="{04205023-34B3-1595-DAF9-E1075EA1A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425" y="327466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2" name="Line 178">
            <a:extLst>
              <a:ext uri="{FF2B5EF4-FFF2-40B4-BE49-F238E27FC236}">
                <a16:creationId xmlns:a16="http://schemas.microsoft.com/office/drawing/2014/main" id="{B9C00344-383A-0481-10A2-9A1558A90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425" y="434146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3" name="Line 179">
            <a:extLst>
              <a:ext uri="{FF2B5EF4-FFF2-40B4-BE49-F238E27FC236}">
                <a16:creationId xmlns:a16="http://schemas.microsoft.com/office/drawing/2014/main" id="{5746DE58-758C-FB48-F895-029DEDB57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025" y="296986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" name="Line 180">
            <a:extLst>
              <a:ext uri="{FF2B5EF4-FFF2-40B4-BE49-F238E27FC236}">
                <a16:creationId xmlns:a16="http://schemas.microsoft.com/office/drawing/2014/main" id="{8DF804BE-5DC2-D8C3-4430-31E807300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025" y="403666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5" name="Line 181">
            <a:extLst>
              <a:ext uri="{FF2B5EF4-FFF2-40B4-BE49-F238E27FC236}">
                <a16:creationId xmlns:a16="http://schemas.microsoft.com/office/drawing/2014/main" id="{6EFEA1ED-50A6-17A9-E6E1-7270E080A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025" y="2969865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6" name="Oval 182">
            <a:extLst>
              <a:ext uri="{FF2B5EF4-FFF2-40B4-BE49-F238E27FC236}">
                <a16:creationId xmlns:a16="http://schemas.microsoft.com/office/drawing/2014/main" id="{22339132-7F35-13EA-A445-90244ECC1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225" y="517966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77" name="Rectangle 183">
            <a:extLst>
              <a:ext uri="{FF2B5EF4-FFF2-40B4-BE49-F238E27FC236}">
                <a16:creationId xmlns:a16="http://schemas.microsoft.com/office/drawing/2014/main" id="{7CEBB8D3-7F80-0D9C-0240-0BEE7F12C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25" y="525586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178" name="Line 184">
            <a:extLst>
              <a:ext uri="{FF2B5EF4-FFF2-40B4-BE49-F238E27FC236}">
                <a16:creationId xmlns:a16="http://schemas.microsoft.com/office/drawing/2014/main" id="{07A09C0B-8886-3978-F3A8-DD341F473C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69225" y="495106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" name="Line 185">
            <a:extLst>
              <a:ext uri="{FF2B5EF4-FFF2-40B4-BE49-F238E27FC236}">
                <a16:creationId xmlns:a16="http://schemas.microsoft.com/office/drawing/2014/main" id="{95115E90-BD3A-DA21-C56D-624C5A7B0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425" y="533206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0" name="Line 186">
            <a:extLst>
              <a:ext uri="{FF2B5EF4-FFF2-40B4-BE49-F238E27FC236}">
                <a16:creationId xmlns:a16="http://schemas.microsoft.com/office/drawing/2014/main" id="{ADB8F47B-4AF8-3173-BA2E-4FF1225D2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425" y="548446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1" name="Line 187">
            <a:extLst>
              <a:ext uri="{FF2B5EF4-FFF2-40B4-BE49-F238E27FC236}">
                <a16:creationId xmlns:a16="http://schemas.microsoft.com/office/drawing/2014/main" id="{977C2614-DB4F-B61D-36CD-C6820E5FF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25" y="540826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" name="Line 188">
            <a:extLst>
              <a:ext uri="{FF2B5EF4-FFF2-40B4-BE49-F238E27FC236}">
                <a16:creationId xmlns:a16="http://schemas.microsoft.com/office/drawing/2014/main" id="{8A29670B-FC1C-A0BC-A174-1824C4401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625" y="556066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" name="Line 189">
            <a:extLst>
              <a:ext uri="{FF2B5EF4-FFF2-40B4-BE49-F238E27FC236}">
                <a16:creationId xmlns:a16="http://schemas.microsoft.com/office/drawing/2014/main" id="{9BB782F3-1D63-47C6-23D5-F8DEA5409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25" y="540826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" name="Line 190">
            <a:extLst>
              <a:ext uri="{FF2B5EF4-FFF2-40B4-BE49-F238E27FC236}">
                <a16:creationId xmlns:a16="http://schemas.microsoft.com/office/drawing/2014/main" id="{759DD19D-2BFD-14E5-FCA7-34291CAE6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25" y="556066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" name="Line 191">
            <a:extLst>
              <a:ext uri="{FF2B5EF4-FFF2-40B4-BE49-F238E27FC236}">
                <a16:creationId xmlns:a16="http://schemas.microsoft.com/office/drawing/2014/main" id="{874B7EF7-2A98-809B-7703-74B856F465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64225" y="3274665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6" name="Line 192">
            <a:extLst>
              <a:ext uri="{FF2B5EF4-FFF2-40B4-BE49-F238E27FC236}">
                <a16:creationId xmlns:a16="http://schemas.microsoft.com/office/drawing/2014/main" id="{DC102EE7-05F3-38A6-FF06-9A1EDD63C6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64225" y="4341465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7" name="Line 193">
            <a:extLst>
              <a:ext uri="{FF2B5EF4-FFF2-40B4-BE49-F238E27FC236}">
                <a16:creationId xmlns:a16="http://schemas.microsoft.com/office/drawing/2014/main" id="{D0178B8C-3526-BFE4-B6DC-4104414367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2225" y="2665065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" name="Line 194">
            <a:extLst>
              <a:ext uri="{FF2B5EF4-FFF2-40B4-BE49-F238E27FC236}">
                <a16:creationId xmlns:a16="http://schemas.microsoft.com/office/drawing/2014/main" id="{C6D896DF-8496-8EFD-1956-EA4AFE7512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8225" y="3808065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9" name="Oval 195">
            <a:extLst>
              <a:ext uri="{FF2B5EF4-FFF2-40B4-BE49-F238E27FC236}">
                <a16:creationId xmlns:a16="http://schemas.microsoft.com/office/drawing/2014/main" id="{95D062B3-19CA-1D94-C076-3A55B025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825" y="836265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0" name="Rectangle 196">
            <a:extLst>
              <a:ext uri="{FF2B5EF4-FFF2-40B4-BE49-F238E27FC236}">
                <a16:creationId xmlns:a16="http://schemas.microsoft.com/office/drawing/2014/main" id="{B41AEC46-7286-6DC9-601D-7F51A4D8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425" y="91246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191" name="AutoShape 197">
            <a:extLst>
              <a:ext uri="{FF2B5EF4-FFF2-40B4-BE49-F238E27FC236}">
                <a16:creationId xmlns:a16="http://schemas.microsoft.com/office/drawing/2014/main" id="{A02C954B-7A2E-3570-3EF4-64CEB9A87D5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164025" y="139189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2" name="Rectangle 198">
            <a:extLst>
              <a:ext uri="{FF2B5EF4-FFF2-40B4-BE49-F238E27FC236}">
                <a16:creationId xmlns:a16="http://schemas.microsoft.com/office/drawing/2014/main" id="{64654EEB-FFAB-6EA4-F756-D6DCDC43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625" y="123949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0</a:t>
            </a:r>
          </a:p>
        </p:txBody>
      </p:sp>
      <p:sp>
        <p:nvSpPr>
          <p:cNvPr id="193" name="Rectangle 199">
            <a:extLst>
              <a:ext uri="{FF2B5EF4-FFF2-40B4-BE49-F238E27FC236}">
                <a16:creationId xmlns:a16="http://schemas.microsoft.com/office/drawing/2014/main" id="{50DE4991-0252-EE53-DE97-B5359069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625" y="152206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/>
              <a:t>1</a:t>
            </a:r>
          </a:p>
        </p:txBody>
      </p:sp>
      <p:sp>
        <p:nvSpPr>
          <p:cNvPr id="194" name="Line 200">
            <a:extLst>
              <a:ext uri="{FF2B5EF4-FFF2-40B4-BE49-F238E27FC236}">
                <a16:creationId xmlns:a16="http://schemas.microsoft.com/office/drawing/2014/main" id="{8D875FE8-14B8-DBFC-1A99-0DDDA23DD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225" y="152206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5" name="Line 201">
            <a:extLst>
              <a:ext uri="{FF2B5EF4-FFF2-40B4-BE49-F238E27FC236}">
                <a16:creationId xmlns:a16="http://schemas.microsoft.com/office/drawing/2014/main" id="{C791FB63-C25C-AC29-044E-1D735BD50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625" y="121726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6" name="Line 202">
            <a:extLst>
              <a:ext uri="{FF2B5EF4-FFF2-40B4-BE49-F238E27FC236}">
                <a16:creationId xmlns:a16="http://schemas.microsoft.com/office/drawing/2014/main" id="{6CFBB887-1031-C2AD-12B5-D6F85986C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625" y="121726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7" name="Line 203">
            <a:extLst>
              <a:ext uri="{FF2B5EF4-FFF2-40B4-BE49-F238E27FC236}">
                <a16:creationId xmlns:a16="http://schemas.microsoft.com/office/drawing/2014/main" id="{CA965EF9-C645-6FCC-FCE9-3027FC22A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625" y="152206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" name="Line 204">
            <a:extLst>
              <a:ext uri="{FF2B5EF4-FFF2-40B4-BE49-F238E27FC236}">
                <a16:creationId xmlns:a16="http://schemas.microsoft.com/office/drawing/2014/main" id="{55F1D9F1-FE86-AC48-2184-7D7BA1C82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625" y="175066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99" name="Group 208">
            <a:extLst>
              <a:ext uri="{FF2B5EF4-FFF2-40B4-BE49-F238E27FC236}">
                <a16:creationId xmlns:a16="http://schemas.microsoft.com/office/drawing/2014/main" id="{1EF8D10C-6BFE-4888-4180-67206D79342D}"/>
              </a:ext>
            </a:extLst>
          </p:cNvPr>
          <p:cNvGrpSpPr>
            <a:grpSpLocks/>
          </p:cNvGrpSpPr>
          <p:nvPr/>
        </p:nvGrpSpPr>
        <p:grpSpPr bwMode="auto">
          <a:xfrm>
            <a:off x="4249625" y="1141065"/>
            <a:ext cx="1981200" cy="4724400"/>
            <a:chOff x="1584" y="960"/>
            <a:chExt cx="1248" cy="2976"/>
          </a:xfrm>
        </p:grpSpPr>
        <p:sp>
          <p:nvSpPr>
            <p:cNvPr id="200" name="Line 209">
              <a:extLst>
                <a:ext uri="{FF2B5EF4-FFF2-40B4-BE49-F238E27FC236}">
                  <a16:creationId xmlns:a16="http://schemas.microsoft.com/office/drawing/2014/main" id="{60574AC3-6144-02D7-DF25-BD373992E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Line 210">
              <a:extLst>
                <a:ext uri="{FF2B5EF4-FFF2-40B4-BE49-F238E27FC236}">
                  <a16:creationId xmlns:a16="http://schemas.microsoft.com/office/drawing/2014/main" id="{8205F54A-940D-0C7C-BE5C-E1A3A7D38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Line 211">
              <a:extLst>
                <a:ext uri="{FF2B5EF4-FFF2-40B4-BE49-F238E27FC236}">
                  <a16:creationId xmlns:a16="http://schemas.microsoft.com/office/drawing/2014/main" id="{89364DC2-925C-0D7E-4FFF-3A6F3F1D1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Line 212">
              <a:extLst>
                <a:ext uri="{FF2B5EF4-FFF2-40B4-BE49-F238E27FC236}">
                  <a16:creationId xmlns:a16="http://schemas.microsoft.com/office/drawing/2014/main" id="{96081912-99BB-68B3-532E-EF45F0401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Line 213">
              <a:extLst>
                <a:ext uri="{FF2B5EF4-FFF2-40B4-BE49-F238E27FC236}">
                  <a16:creationId xmlns:a16="http://schemas.microsoft.com/office/drawing/2014/main" id="{70F83449-DB1D-0006-F515-504FE906B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6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Rectangle 214">
              <a:extLst>
                <a:ext uri="{FF2B5EF4-FFF2-40B4-BE49-F238E27FC236}">
                  <a16:creationId xmlns:a16="http://schemas.microsoft.com/office/drawing/2014/main" id="{DB310A30-F30C-655E-A159-44C1FDC48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ID/EX.RegisterRt</a:t>
              </a:r>
            </a:p>
          </p:txBody>
        </p:sp>
      </p:grpSp>
      <p:grpSp>
        <p:nvGrpSpPr>
          <p:cNvPr id="206" name="Group 215">
            <a:extLst>
              <a:ext uri="{FF2B5EF4-FFF2-40B4-BE49-F238E27FC236}">
                <a16:creationId xmlns:a16="http://schemas.microsoft.com/office/drawing/2014/main" id="{4DFA59B9-BEA4-1C7E-AD30-433C4EF4FF70}"/>
              </a:ext>
            </a:extLst>
          </p:cNvPr>
          <p:cNvGrpSpPr>
            <a:grpSpLocks/>
          </p:cNvGrpSpPr>
          <p:nvPr/>
        </p:nvGrpSpPr>
        <p:grpSpPr bwMode="auto">
          <a:xfrm>
            <a:off x="5011625" y="1064865"/>
            <a:ext cx="457200" cy="990600"/>
            <a:chOff x="2064" y="912"/>
            <a:chExt cx="288" cy="624"/>
          </a:xfrm>
        </p:grpSpPr>
        <p:sp>
          <p:nvSpPr>
            <p:cNvPr id="207" name="Line 216">
              <a:extLst>
                <a:ext uri="{FF2B5EF4-FFF2-40B4-BE49-F238E27FC236}">
                  <a16:creationId xmlns:a16="http://schemas.microsoft.com/office/drawing/2014/main" id="{E222C31D-AED3-8089-04D0-A17B02C8B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Line 217">
              <a:extLst>
                <a:ext uri="{FF2B5EF4-FFF2-40B4-BE49-F238E27FC236}">
                  <a16:creationId xmlns:a16="http://schemas.microsoft.com/office/drawing/2014/main" id="{84EF3F4E-4972-697F-7740-403613C4E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Rectangle 218">
              <a:extLst>
                <a:ext uri="{FF2B5EF4-FFF2-40B4-BE49-F238E27FC236}">
                  <a16:creationId xmlns:a16="http://schemas.microsoft.com/office/drawing/2014/main" id="{5F25D414-A41E-F63C-5C54-8A3C34AC8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0</a:t>
              </a:r>
            </a:p>
          </p:txBody>
        </p:sp>
        <p:sp>
          <p:nvSpPr>
            <p:cNvPr id="210" name="Line 219">
              <a:extLst>
                <a:ext uri="{FF2B5EF4-FFF2-40B4-BE49-F238E27FC236}">
                  <a16:creationId xmlns:a16="http://schemas.microsoft.com/office/drawing/2014/main" id="{6CA8CE9D-5542-8B2F-6E15-7BF342DDA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Line 220">
              <a:extLst>
                <a:ext uri="{FF2B5EF4-FFF2-40B4-BE49-F238E27FC236}">
                  <a16:creationId xmlns:a16="http://schemas.microsoft.com/office/drawing/2014/main" id="{59A75CD8-6659-E7AC-6B16-BD8F3D78D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2" name="Group 221">
            <a:extLst>
              <a:ext uri="{FF2B5EF4-FFF2-40B4-BE49-F238E27FC236}">
                <a16:creationId xmlns:a16="http://schemas.microsoft.com/office/drawing/2014/main" id="{50F6AF22-0EA1-C94B-5FD5-5C55CB1AC72D}"/>
              </a:ext>
            </a:extLst>
          </p:cNvPr>
          <p:cNvGrpSpPr>
            <a:grpSpLocks/>
          </p:cNvGrpSpPr>
          <p:nvPr/>
        </p:nvGrpSpPr>
        <p:grpSpPr bwMode="auto">
          <a:xfrm>
            <a:off x="5011625" y="836265"/>
            <a:ext cx="3048000" cy="685800"/>
            <a:chOff x="2064" y="768"/>
            <a:chExt cx="1920" cy="432"/>
          </a:xfrm>
        </p:grpSpPr>
        <p:sp>
          <p:nvSpPr>
            <p:cNvPr id="213" name="Line 222">
              <a:extLst>
                <a:ext uri="{FF2B5EF4-FFF2-40B4-BE49-F238E27FC236}">
                  <a16:creationId xmlns:a16="http://schemas.microsoft.com/office/drawing/2014/main" id="{452794CA-29D9-0C7E-6A9D-37E21C1D7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Line 223">
              <a:extLst>
                <a:ext uri="{FF2B5EF4-FFF2-40B4-BE49-F238E27FC236}">
                  <a16:creationId xmlns:a16="http://schemas.microsoft.com/office/drawing/2014/main" id="{FBFC5F2C-3C7D-ABA5-4D3C-FE36BFF27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Rectangle 224">
              <a:extLst>
                <a:ext uri="{FF2B5EF4-FFF2-40B4-BE49-F238E27FC236}">
                  <a16:creationId xmlns:a16="http://schemas.microsoft.com/office/drawing/2014/main" id="{C1B483DB-F075-A2DB-94A2-9A425E4CD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ID/EX.MemRead</a:t>
              </a:r>
            </a:p>
          </p:txBody>
        </p:sp>
      </p:grpSp>
      <p:grpSp>
        <p:nvGrpSpPr>
          <p:cNvPr id="216" name="Group 225">
            <a:extLst>
              <a:ext uri="{FF2B5EF4-FFF2-40B4-BE49-F238E27FC236}">
                <a16:creationId xmlns:a16="http://schemas.microsoft.com/office/drawing/2014/main" id="{9E9B1E84-F492-0CF4-FF87-FDD72E72BDE0}"/>
              </a:ext>
            </a:extLst>
          </p:cNvPr>
          <p:cNvGrpSpPr>
            <a:grpSpLocks/>
          </p:cNvGrpSpPr>
          <p:nvPr/>
        </p:nvGrpSpPr>
        <p:grpSpPr bwMode="auto">
          <a:xfrm>
            <a:off x="2192225" y="912465"/>
            <a:ext cx="2209800" cy="2057400"/>
            <a:chOff x="288" y="816"/>
            <a:chExt cx="1392" cy="1296"/>
          </a:xfrm>
        </p:grpSpPr>
        <p:sp>
          <p:nvSpPr>
            <p:cNvPr id="217" name="Line 226">
              <a:extLst>
                <a:ext uri="{FF2B5EF4-FFF2-40B4-BE49-F238E27FC236}">
                  <a16:creationId xmlns:a16="http://schemas.microsoft.com/office/drawing/2014/main" id="{01AA7377-BF9C-6632-A0ED-04D99466F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Line 227">
              <a:extLst>
                <a:ext uri="{FF2B5EF4-FFF2-40B4-BE49-F238E27FC236}">
                  <a16:creationId xmlns:a16="http://schemas.microsoft.com/office/drawing/2014/main" id="{8A06B10A-C0C0-DF0B-FD56-BEA1BC305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Line 228">
              <a:extLst>
                <a:ext uri="{FF2B5EF4-FFF2-40B4-BE49-F238E27FC236}">
                  <a16:creationId xmlns:a16="http://schemas.microsoft.com/office/drawing/2014/main" id="{959D6E0B-2EBE-5CB9-8973-855666A97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Line 229">
              <a:extLst>
                <a:ext uri="{FF2B5EF4-FFF2-40B4-BE49-F238E27FC236}">
                  <a16:creationId xmlns:a16="http://schemas.microsoft.com/office/drawing/2014/main" id="{F8799B7A-D68A-4704-7ABB-DD330FA14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1" name="Line 230">
            <a:extLst>
              <a:ext uri="{FF2B5EF4-FFF2-40B4-BE49-F238E27FC236}">
                <a16:creationId xmlns:a16="http://schemas.microsoft.com/office/drawing/2014/main" id="{79094D80-BEF2-6523-9071-7A9CB301F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6825" y="342706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9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B40D-AE47-4483-3E6C-682A32A1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Tutorial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F27FF-FDA7-56F4-45B1-5007EFC2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E2BCA-7FFD-4666-9163-5C061F649162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157ADA-84C4-0FE0-08F9-B7BE71CA8425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809724"/>
            <a:ext cx="8229600" cy="533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472C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control signals according to pipeline stage</a:t>
            </a:r>
          </a:p>
        </p:txBody>
      </p:sp>
      <p:graphicFrame>
        <p:nvGraphicFramePr>
          <p:cNvPr id="7" name="Group 125">
            <a:extLst>
              <a:ext uri="{FF2B5EF4-FFF2-40B4-BE49-F238E27FC236}">
                <a16:creationId xmlns:a16="http://schemas.microsoft.com/office/drawing/2014/main" id="{E6DBF263-9EEE-96F5-4156-C20E7FA16B7E}"/>
              </a:ext>
            </a:extLst>
          </p:cNvPr>
          <p:cNvGraphicFramePr>
            <a:graphicFrameLocks/>
          </p:cNvGraphicFramePr>
          <p:nvPr/>
        </p:nvGraphicFramePr>
        <p:xfrm>
          <a:off x="1828799" y="1360705"/>
          <a:ext cx="8534402" cy="213928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>
            <a:extLst>
              <a:ext uri="{FF2B5EF4-FFF2-40B4-BE49-F238E27FC236}">
                <a16:creationId xmlns:a16="http://schemas.microsoft.com/office/drawing/2014/main" id="{CDC575B2-FE1C-ADED-99B4-C74A8148F306}"/>
              </a:ext>
            </a:extLst>
          </p:cNvPr>
          <p:cNvGraphicFramePr>
            <a:graphicFrameLocks/>
          </p:cNvGraphicFramePr>
          <p:nvPr/>
        </p:nvGraphicFramePr>
        <p:xfrm>
          <a:off x="1828800" y="3644757"/>
          <a:ext cx="8534400" cy="250504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0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EX Stage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MEM Stage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WB Stage</a:t>
                      </a: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ABF0DCB-CE12-7605-9546-4EF3AF22264F}"/>
              </a:ext>
            </a:extLst>
          </p:cNvPr>
          <p:cNvSpPr txBox="1"/>
          <p:nvPr/>
        </p:nvSpPr>
        <p:spPr>
          <a:xfrm>
            <a:off x="3250734" y="93048"/>
            <a:ext cx="569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Control: Grouping</a:t>
            </a:r>
            <a:endParaRPr kumimoji="0" lang="en-SG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60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B479E214-2703-C460-E8C1-DE0979362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37206"/>
              </p:ext>
            </p:extLst>
          </p:nvPr>
        </p:nvGraphicFramePr>
        <p:xfrm>
          <a:off x="291967" y="2768046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sub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 $6, 4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beq $4, $5, L2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grpSp>
        <p:nvGrpSpPr>
          <p:cNvPr id="481" name="Group 480">
            <a:extLst>
              <a:ext uri="{FF2B5EF4-FFF2-40B4-BE49-F238E27FC236}">
                <a16:creationId xmlns:a16="http://schemas.microsoft.com/office/drawing/2014/main" id="{1C028273-1F13-73F3-B60C-F02F698E02FF}"/>
              </a:ext>
            </a:extLst>
          </p:cNvPr>
          <p:cNvGrpSpPr/>
          <p:nvPr/>
        </p:nvGrpSpPr>
        <p:grpSpPr>
          <a:xfrm>
            <a:off x="3322320" y="836628"/>
            <a:ext cx="8610600" cy="5257800"/>
            <a:chOff x="1611923" y="547077"/>
            <a:chExt cx="8610600" cy="5257800"/>
          </a:xfrm>
        </p:grpSpPr>
        <p:sp>
          <p:nvSpPr>
            <p:cNvPr id="483" name="Line 3">
              <a:extLst>
                <a:ext uri="{FF2B5EF4-FFF2-40B4-BE49-F238E27FC236}">
                  <a16:creationId xmlns:a16="http://schemas.microsoft.com/office/drawing/2014/main" id="{DDC46A37-F2B6-F8E9-3587-21149402E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9666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Line 4">
              <a:extLst>
                <a:ext uri="{FF2B5EF4-FFF2-40B4-BE49-F238E27FC236}">
                  <a16:creationId xmlns:a16="http://schemas.microsoft.com/office/drawing/2014/main" id="{F2281CA5-8CCE-7C6A-0A6B-EB1293772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9666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Line 5">
              <a:extLst>
                <a:ext uri="{FF2B5EF4-FFF2-40B4-BE49-F238E27FC236}">
                  <a16:creationId xmlns:a16="http://schemas.microsoft.com/office/drawing/2014/main" id="{55C98468-CDB0-61DF-96A7-711C98E0E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5042877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">
              <a:extLst>
                <a:ext uri="{FF2B5EF4-FFF2-40B4-BE49-F238E27FC236}">
                  <a16:creationId xmlns:a16="http://schemas.microsoft.com/office/drawing/2014/main" id="{8D3824CE-9B78-DBA6-85D1-A4C0C50D6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Line 7">
              <a:extLst>
                <a:ext uri="{FF2B5EF4-FFF2-40B4-BE49-F238E27FC236}">
                  <a16:creationId xmlns:a16="http://schemas.microsoft.com/office/drawing/2014/main" id="{A4A129A5-FD2A-16DE-D656-B79A738C7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5652477"/>
              <a:ext cx="563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Line 8">
              <a:extLst>
                <a:ext uri="{FF2B5EF4-FFF2-40B4-BE49-F238E27FC236}">
                  <a16:creationId xmlns:a16="http://schemas.microsoft.com/office/drawing/2014/main" id="{ED41B9F5-7EDA-2F18-71DD-810D1A763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5042877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Line 9">
              <a:extLst>
                <a:ext uri="{FF2B5EF4-FFF2-40B4-BE49-F238E27FC236}">
                  <a16:creationId xmlns:a16="http://schemas.microsoft.com/office/drawing/2014/main" id="{93BDAAA0-654F-CCA8-2961-36337BCE4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9123" y="50428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Line 10">
              <a:extLst>
                <a:ext uri="{FF2B5EF4-FFF2-40B4-BE49-F238E27FC236}">
                  <a16:creationId xmlns:a16="http://schemas.microsoft.com/office/drawing/2014/main" id="{EE655F20-30D7-0A3E-8273-2874A0EBB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323" y="3518877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11">
              <a:extLst>
                <a:ext uri="{FF2B5EF4-FFF2-40B4-BE49-F238E27FC236}">
                  <a16:creationId xmlns:a16="http://schemas.microsoft.com/office/drawing/2014/main" id="{496B90DD-E4B8-BED8-4D6D-4F3DFC00D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3518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92" name="Group 12">
              <a:extLst>
                <a:ext uri="{FF2B5EF4-FFF2-40B4-BE49-F238E27FC236}">
                  <a16:creationId xmlns:a16="http://schemas.microsoft.com/office/drawing/2014/main" id="{445680B6-C474-3877-B560-6071B14F9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723" y="1613877"/>
              <a:ext cx="381000" cy="914400"/>
              <a:chOff x="1392" y="2880"/>
              <a:chExt cx="288" cy="480"/>
            </a:xfrm>
          </p:grpSpPr>
          <p:sp>
            <p:nvSpPr>
              <p:cNvPr id="655" name="Line 13">
                <a:extLst>
                  <a:ext uri="{FF2B5EF4-FFF2-40B4-BE49-F238E27FC236}">
                    <a16:creationId xmlns:a16="http://schemas.microsoft.com/office/drawing/2014/main" id="{DD37B87C-C3EC-4D7D-578C-BE99ECE1F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Line 14">
                <a:extLst>
                  <a:ext uri="{FF2B5EF4-FFF2-40B4-BE49-F238E27FC236}">
                    <a16:creationId xmlns:a16="http://schemas.microsoft.com/office/drawing/2014/main" id="{B59F0F08-A1F5-9510-497B-35CC909E9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Line 15">
                <a:extLst>
                  <a:ext uri="{FF2B5EF4-FFF2-40B4-BE49-F238E27FC236}">
                    <a16:creationId xmlns:a16="http://schemas.microsoft.com/office/drawing/2014/main" id="{B0CBF75E-8412-C9D9-43DE-160B8694A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Line 16">
                <a:extLst>
                  <a:ext uri="{FF2B5EF4-FFF2-40B4-BE49-F238E27FC236}">
                    <a16:creationId xmlns:a16="http://schemas.microsoft.com/office/drawing/2014/main" id="{FFBCB97C-099D-08E3-CAF7-92B14CACB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Line 17">
                <a:extLst>
                  <a:ext uri="{FF2B5EF4-FFF2-40B4-BE49-F238E27FC236}">
                    <a16:creationId xmlns:a16="http://schemas.microsoft.com/office/drawing/2014/main" id="{4E2B4FCC-DACA-16EB-68C8-0C7B7E572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Line 18">
                <a:extLst>
                  <a:ext uri="{FF2B5EF4-FFF2-40B4-BE49-F238E27FC236}">
                    <a16:creationId xmlns:a16="http://schemas.microsoft.com/office/drawing/2014/main" id="{F31D44B3-3B32-210A-480F-D30FC61F8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Line 19">
                <a:extLst>
                  <a:ext uri="{FF2B5EF4-FFF2-40B4-BE49-F238E27FC236}">
                    <a16:creationId xmlns:a16="http://schemas.microsoft.com/office/drawing/2014/main" id="{894DA873-1C2C-EA9D-C598-91F9D9E93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93" name="Rectangle 20">
              <a:extLst>
                <a:ext uri="{FF2B5EF4-FFF2-40B4-BE49-F238E27FC236}">
                  <a16:creationId xmlns:a16="http://schemas.microsoft.com/office/drawing/2014/main" id="{24701A18-D52B-5DD2-1956-BE19B655F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9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4" name="Rectangle 21">
              <a:extLst>
                <a:ext uri="{FF2B5EF4-FFF2-40B4-BE49-F238E27FC236}">
                  <a16:creationId xmlns:a16="http://schemas.microsoft.com/office/drawing/2014/main" id="{6B3E9A07-FEF1-92B1-AD38-F6CC48067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723" y="2985477"/>
              <a:ext cx="152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5" name="Line 22">
              <a:extLst>
                <a:ext uri="{FF2B5EF4-FFF2-40B4-BE49-F238E27FC236}">
                  <a16:creationId xmlns:a16="http://schemas.microsoft.com/office/drawing/2014/main" id="{DFA51EFF-8817-83EB-4CF9-821A63F9A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1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Line 23">
              <a:extLst>
                <a:ext uri="{FF2B5EF4-FFF2-40B4-BE49-F238E27FC236}">
                  <a16:creationId xmlns:a16="http://schemas.microsoft.com/office/drawing/2014/main" id="{6A9DE54E-A97B-AEB6-6204-81FE28373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Line 24">
              <a:extLst>
                <a:ext uri="{FF2B5EF4-FFF2-40B4-BE49-F238E27FC236}">
                  <a16:creationId xmlns:a16="http://schemas.microsoft.com/office/drawing/2014/main" id="{ED93718C-23E6-7346-2A6E-98531C922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23758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Text Box 25">
              <a:extLst>
                <a:ext uri="{FF2B5EF4-FFF2-40B4-BE49-F238E27FC236}">
                  <a16:creationId xmlns:a16="http://schemas.microsoft.com/office/drawing/2014/main" id="{8B729B32-5ED9-0766-6991-92D034253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723" y="3137877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499" name="Text Box 26">
              <a:extLst>
                <a:ext uri="{FF2B5EF4-FFF2-40B4-BE49-F238E27FC236}">
                  <a16:creationId xmlns:a16="http://schemas.microsoft.com/office/drawing/2014/main" id="{98F13895-14A6-9697-BE2C-78BBDC630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848" y="2658452"/>
              <a:ext cx="1108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Instruction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00" name="Text Box 27">
              <a:extLst>
                <a:ext uri="{FF2B5EF4-FFF2-40B4-BE49-F238E27FC236}">
                  <a16:creationId xmlns:a16="http://schemas.microsoft.com/office/drawing/2014/main" id="{D1DB587F-6FC3-5867-F47A-ACEB5F721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723" y="19186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01" name="Text Box 28">
              <a:extLst>
                <a:ext uri="{FF2B5EF4-FFF2-40B4-BE49-F238E27FC236}">
                  <a16:creationId xmlns:a16="http://schemas.microsoft.com/office/drawing/2014/main" id="{5DDDF780-5634-F29B-16FB-D46EB7378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80198" y="3198202"/>
              <a:ext cx="395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PC</a:t>
              </a:r>
            </a:p>
          </p:txBody>
        </p:sp>
        <p:sp>
          <p:nvSpPr>
            <p:cNvPr id="502" name="Line 29">
              <a:extLst>
                <a:ext uri="{FF2B5EF4-FFF2-40B4-BE49-F238E27FC236}">
                  <a16:creationId xmlns:a16="http://schemas.microsoft.com/office/drawing/2014/main" id="{23816F8B-8D92-7629-1B08-DA956725D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Text Box 30">
              <a:extLst>
                <a:ext uri="{FF2B5EF4-FFF2-40B4-BE49-F238E27FC236}">
                  <a16:creationId xmlns:a16="http://schemas.microsoft.com/office/drawing/2014/main" id="{AB676A60-7C3C-6E7C-4F24-2AD61C30C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123" y="2223477"/>
              <a:ext cx="268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4</a:t>
              </a:r>
            </a:p>
          </p:txBody>
        </p:sp>
        <p:sp>
          <p:nvSpPr>
            <p:cNvPr id="504" name="Line 31">
              <a:extLst>
                <a:ext uri="{FF2B5EF4-FFF2-40B4-BE49-F238E27FC236}">
                  <a16:creationId xmlns:a16="http://schemas.microsoft.com/office/drawing/2014/main" id="{BDBBB867-0FC9-EF66-805A-9A04F3E2D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928077"/>
              <a:ext cx="0" cy="2438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AutoShape 32">
              <a:extLst>
                <a:ext uri="{FF2B5EF4-FFF2-40B4-BE49-F238E27FC236}">
                  <a16:creationId xmlns:a16="http://schemas.microsoft.com/office/drawing/2014/main" id="{9998E2D3-DE88-214E-FB69-AAAE2C15F7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221523" y="851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6" name="Line 33">
              <a:extLst>
                <a:ext uri="{FF2B5EF4-FFF2-40B4-BE49-F238E27FC236}">
                  <a16:creationId xmlns:a16="http://schemas.microsoft.com/office/drawing/2014/main" id="{110A22FC-0EAE-A4C0-AC08-27CB15D7E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1923" y="928077"/>
              <a:ext cx="852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Line 34">
              <a:extLst>
                <a:ext uri="{FF2B5EF4-FFF2-40B4-BE49-F238E27FC236}">
                  <a16:creationId xmlns:a16="http://schemas.microsoft.com/office/drawing/2014/main" id="{92CA814B-9AE8-5AC5-704B-95C4BEEFE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8723" y="775677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Line 35">
              <a:extLst>
                <a:ext uri="{FF2B5EF4-FFF2-40B4-BE49-F238E27FC236}">
                  <a16:creationId xmlns:a16="http://schemas.microsoft.com/office/drawing/2014/main" id="{783CA640-FDDB-7979-85D5-C708F7FC4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2723" y="5804877"/>
              <a:ext cx="594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36">
              <a:extLst>
                <a:ext uri="{FF2B5EF4-FFF2-40B4-BE49-F238E27FC236}">
                  <a16:creationId xmlns:a16="http://schemas.microsoft.com/office/drawing/2014/main" id="{B0F7E4F0-791A-5544-ABB3-21988E014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3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10" name="Line 37">
              <a:extLst>
                <a:ext uri="{FF2B5EF4-FFF2-40B4-BE49-F238E27FC236}">
                  <a16:creationId xmlns:a16="http://schemas.microsoft.com/office/drawing/2014/main" id="{4AC0E643-CEE7-E16C-6B76-2BC943E9B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3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Line 38">
              <a:extLst>
                <a:ext uri="{FF2B5EF4-FFF2-40B4-BE49-F238E27FC236}">
                  <a16:creationId xmlns:a16="http://schemas.microsoft.com/office/drawing/2014/main" id="{A5FD5626-EF05-A9E9-308E-17D195774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3137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Text Box 39">
              <a:extLst>
                <a:ext uri="{FF2B5EF4-FFF2-40B4-BE49-F238E27FC236}">
                  <a16:creationId xmlns:a16="http://schemas.microsoft.com/office/drawing/2014/main" id="{0ED4E8F7-541A-F2D8-0FC1-3D9EFEA15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747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13" name="Text Box 40">
              <a:extLst>
                <a:ext uri="{FF2B5EF4-FFF2-40B4-BE49-F238E27FC236}">
                  <a16:creationId xmlns:a16="http://schemas.microsoft.com/office/drawing/2014/main" id="{7C2615FC-6CD0-5347-B1F6-9576D7DA6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604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1</a:t>
              </a:r>
            </a:p>
          </p:txBody>
        </p:sp>
        <p:sp>
          <p:nvSpPr>
            <p:cNvPr id="514" name="Text Box 41">
              <a:extLst>
                <a:ext uri="{FF2B5EF4-FFF2-40B4-BE49-F238E27FC236}">
                  <a16:creationId xmlns:a16="http://schemas.microsoft.com/office/drawing/2014/main" id="{672FC97A-61FE-7815-CAB1-FC6804083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985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2</a:t>
              </a:r>
            </a:p>
          </p:txBody>
        </p:sp>
        <p:sp>
          <p:nvSpPr>
            <p:cNvPr id="515" name="Text Box 42">
              <a:extLst>
                <a:ext uri="{FF2B5EF4-FFF2-40B4-BE49-F238E27FC236}">
                  <a16:creationId xmlns:a16="http://schemas.microsoft.com/office/drawing/2014/main" id="{A74711E8-376A-4906-2B91-5B8623D6D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366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Addr</a:t>
              </a:r>
            </a:p>
          </p:txBody>
        </p:sp>
        <p:sp>
          <p:nvSpPr>
            <p:cNvPr id="516" name="Text Box 43">
              <a:extLst>
                <a:ext uri="{FF2B5EF4-FFF2-40B4-BE49-F238E27FC236}">
                  <a16:creationId xmlns:a16="http://schemas.microsoft.com/office/drawing/2014/main" id="{2CCF67DA-D0E4-DF6E-4548-4FEBBEB95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148" y="2756877"/>
              <a:ext cx="900113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Register</a:t>
              </a:r>
            </a:p>
            <a:p>
              <a:pPr algn="ctr"/>
              <a:endParaRPr lang="en-US" altLang="en-US" sz="1400" b="1" dirty="0"/>
            </a:p>
            <a:p>
              <a:pPr algn="ctr"/>
              <a:r>
                <a:rPr lang="en-US" altLang="en-US" sz="1400" b="1" dirty="0"/>
                <a:t>File</a:t>
              </a:r>
            </a:p>
          </p:txBody>
        </p:sp>
        <p:sp>
          <p:nvSpPr>
            <p:cNvPr id="517" name="Text Box 44">
              <a:extLst>
                <a:ext uri="{FF2B5EF4-FFF2-40B4-BE49-F238E27FC236}">
                  <a16:creationId xmlns:a16="http://schemas.microsoft.com/office/drawing/2014/main" id="{96946906-1467-B2F7-FD9D-688D8F86A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27568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1</a:t>
              </a:r>
            </a:p>
          </p:txBody>
        </p:sp>
        <p:sp>
          <p:nvSpPr>
            <p:cNvPr id="518" name="Text Box 45">
              <a:extLst>
                <a:ext uri="{FF2B5EF4-FFF2-40B4-BE49-F238E27FC236}">
                  <a16:creationId xmlns:a16="http://schemas.microsoft.com/office/drawing/2014/main" id="{05393E6C-8E30-8182-3D1A-E7E346E2A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34426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2</a:t>
              </a:r>
            </a:p>
          </p:txBody>
        </p:sp>
        <p:sp>
          <p:nvSpPr>
            <p:cNvPr id="519" name="Line 46">
              <a:extLst>
                <a:ext uri="{FF2B5EF4-FFF2-40B4-BE49-F238E27FC236}">
                  <a16:creationId xmlns:a16="http://schemas.microsoft.com/office/drawing/2014/main" id="{86C557BA-25B8-D907-F52F-34BA9DE3D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Line 47">
              <a:extLst>
                <a:ext uri="{FF2B5EF4-FFF2-40B4-BE49-F238E27FC236}">
                  <a16:creationId xmlns:a16="http://schemas.microsoft.com/office/drawing/2014/main" id="{26A7F1ED-CC2A-8FD1-C60C-95739C587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Line 48">
              <a:extLst>
                <a:ext uri="{FF2B5EF4-FFF2-40B4-BE49-F238E27FC236}">
                  <a16:creationId xmlns:a16="http://schemas.microsoft.com/office/drawing/2014/main" id="{FD7CEA16-9205-6D21-C61F-5A835DEB6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Text Box 49">
              <a:extLst>
                <a:ext uri="{FF2B5EF4-FFF2-40B4-BE49-F238E27FC236}">
                  <a16:creationId xmlns:a16="http://schemas.microsoft.com/office/drawing/2014/main" id="{5EEC8412-90C0-08B6-740F-38F6BDEB4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7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16</a:t>
              </a:r>
            </a:p>
          </p:txBody>
        </p:sp>
        <p:sp>
          <p:nvSpPr>
            <p:cNvPr id="523" name="Text Box 50">
              <a:extLst>
                <a:ext uri="{FF2B5EF4-FFF2-40B4-BE49-F238E27FC236}">
                  <a16:creationId xmlns:a16="http://schemas.microsoft.com/office/drawing/2014/main" id="{8D0E8D35-0991-596F-6484-7413C6612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9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32</a:t>
              </a:r>
            </a:p>
          </p:txBody>
        </p:sp>
        <p:sp>
          <p:nvSpPr>
            <p:cNvPr id="524" name="Line 51">
              <a:extLst>
                <a:ext uri="{FF2B5EF4-FFF2-40B4-BE49-F238E27FC236}">
                  <a16:creationId xmlns:a16="http://schemas.microsoft.com/office/drawing/2014/main" id="{CD750835-D1E8-B55D-8378-D0C4D71DA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Line 52">
              <a:extLst>
                <a:ext uri="{FF2B5EF4-FFF2-40B4-BE49-F238E27FC236}">
                  <a16:creationId xmlns:a16="http://schemas.microsoft.com/office/drawing/2014/main" id="{A0E69C0E-DC04-39A1-0EC0-22F46DA15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Line 53">
              <a:extLst>
                <a:ext uri="{FF2B5EF4-FFF2-40B4-BE49-F238E27FC236}">
                  <a16:creationId xmlns:a16="http://schemas.microsoft.com/office/drawing/2014/main" id="{8DD68A08-DC28-F993-39C9-0C2A7D28B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36712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Line 54">
              <a:extLst>
                <a:ext uri="{FF2B5EF4-FFF2-40B4-BE49-F238E27FC236}">
                  <a16:creationId xmlns:a16="http://schemas.microsoft.com/office/drawing/2014/main" id="{99DC3ED1-62A5-85C8-C82D-7CB833B90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Line 55">
              <a:extLst>
                <a:ext uri="{FF2B5EF4-FFF2-40B4-BE49-F238E27FC236}">
                  <a16:creationId xmlns:a16="http://schemas.microsoft.com/office/drawing/2014/main" id="{E418E6FB-9227-FDCF-FAB0-D6FC341FC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Line 56">
              <a:extLst>
                <a:ext uri="{FF2B5EF4-FFF2-40B4-BE49-F238E27FC236}">
                  <a16:creationId xmlns:a16="http://schemas.microsoft.com/office/drawing/2014/main" id="{54BAB0B8-70EE-D73A-AEAF-31FCC274F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3671277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Line 57">
              <a:extLst>
                <a:ext uri="{FF2B5EF4-FFF2-40B4-BE49-F238E27FC236}">
                  <a16:creationId xmlns:a16="http://schemas.microsoft.com/office/drawing/2014/main" id="{6E842071-76BA-6489-F1F5-A508F67C6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8">
              <a:extLst>
                <a:ext uri="{FF2B5EF4-FFF2-40B4-BE49-F238E27FC236}">
                  <a16:creationId xmlns:a16="http://schemas.microsoft.com/office/drawing/2014/main" id="{9C89BFDF-E6B7-097F-0D96-30073B405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723" y="2756877"/>
              <a:ext cx="533400" cy="1295400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503308 h 1099"/>
                <a:gd name="T4" fmla="*/ 152596 w 388"/>
                <a:gd name="T5" fmla="*/ 651825 h 1099"/>
                <a:gd name="T6" fmla="*/ 0 w 388"/>
                <a:gd name="T7" fmla="*/ 790913 h 1099"/>
                <a:gd name="T8" fmla="*/ 0 w 388"/>
                <a:gd name="T9" fmla="*/ 1294221 h 1099"/>
                <a:gd name="T10" fmla="*/ 532025 w 388"/>
                <a:gd name="T11" fmla="*/ 931179 h 1099"/>
                <a:gd name="T12" fmla="*/ 532025 w 388"/>
                <a:gd name="T13" fmla="*/ 363042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Rectangle 59">
              <a:extLst>
                <a:ext uri="{FF2B5EF4-FFF2-40B4-BE49-F238E27FC236}">
                  <a16:creationId xmlns:a16="http://schemas.microsoft.com/office/drawing/2014/main" id="{4A5BC6FD-D868-5289-F4CD-FA8EA39AD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23" y="3366477"/>
              <a:ext cx="504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</p:txBody>
        </p:sp>
        <p:sp>
          <p:nvSpPr>
            <p:cNvPr id="533" name="AutoShape 60">
              <a:extLst>
                <a:ext uri="{FF2B5EF4-FFF2-40B4-BE49-F238E27FC236}">
                  <a16:creationId xmlns:a16="http://schemas.microsoft.com/office/drawing/2014/main" id="{4AA03D5D-7031-4C5C-C346-A857093925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71223" y="3709377"/>
              <a:ext cx="762000" cy="228600"/>
            </a:xfrm>
            <a:custGeom>
              <a:avLst/>
              <a:gdLst>
                <a:gd name="T0" fmla="*/ 666750 w 21600"/>
                <a:gd name="T1" fmla="*/ 114300 h 21600"/>
                <a:gd name="T2" fmla="*/ 381000 w 21600"/>
                <a:gd name="T3" fmla="*/ 228600 h 21600"/>
                <a:gd name="T4" fmla="*/ 95250 w 21600"/>
                <a:gd name="T5" fmla="*/ 114300 h 21600"/>
                <a:gd name="T6" fmla="*/ 3810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4" name="Line 61">
              <a:extLst>
                <a:ext uri="{FF2B5EF4-FFF2-40B4-BE49-F238E27FC236}">
                  <a16:creationId xmlns:a16="http://schemas.microsoft.com/office/drawing/2014/main" id="{1B0B9BB3-08D7-F0A7-074F-672095F88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65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Line 62">
              <a:extLst>
                <a:ext uri="{FF2B5EF4-FFF2-40B4-BE49-F238E27FC236}">
                  <a16:creationId xmlns:a16="http://schemas.microsoft.com/office/drawing/2014/main" id="{2BAEBA1B-DEC7-1BC9-1B5C-D571867BB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Line 63">
              <a:extLst>
                <a:ext uri="{FF2B5EF4-FFF2-40B4-BE49-F238E27FC236}">
                  <a16:creationId xmlns:a16="http://schemas.microsoft.com/office/drawing/2014/main" id="{3277B104-A637-810F-7670-9D33A937B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985477"/>
              <a:ext cx="81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Oval 64">
              <a:extLst>
                <a:ext uri="{FF2B5EF4-FFF2-40B4-BE49-F238E27FC236}">
                  <a16:creationId xmlns:a16="http://schemas.microsoft.com/office/drawing/2014/main" id="{A28376CA-2F88-D786-5107-E6AC6A92E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38" name="Rectangle 65">
              <a:extLst>
                <a:ext uri="{FF2B5EF4-FFF2-40B4-BE49-F238E27FC236}">
                  <a16:creationId xmlns:a16="http://schemas.microsoft.com/office/drawing/2014/main" id="{2AE739DA-3EEE-6AFB-B61B-4A3770B9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Shift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left 2</a:t>
              </a:r>
            </a:p>
          </p:txBody>
        </p:sp>
        <p:sp>
          <p:nvSpPr>
            <p:cNvPr id="539" name="Line 66">
              <a:extLst>
                <a:ext uri="{FF2B5EF4-FFF2-40B4-BE49-F238E27FC236}">
                  <a16:creationId xmlns:a16="http://schemas.microsoft.com/office/drawing/2014/main" id="{1675775E-C517-98A7-83A4-7CC5BFF01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40" name="Group 67">
              <a:extLst>
                <a:ext uri="{FF2B5EF4-FFF2-40B4-BE49-F238E27FC236}">
                  <a16:creationId xmlns:a16="http://schemas.microsoft.com/office/drawing/2014/main" id="{A8C0E56F-E140-DC9C-AB6F-528541F3B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8323" y="1842477"/>
              <a:ext cx="304800" cy="914400"/>
              <a:chOff x="1392" y="2880"/>
              <a:chExt cx="288" cy="480"/>
            </a:xfrm>
          </p:grpSpPr>
          <p:sp>
            <p:nvSpPr>
              <p:cNvPr id="648" name="Line 68">
                <a:extLst>
                  <a:ext uri="{FF2B5EF4-FFF2-40B4-BE49-F238E27FC236}">
                    <a16:creationId xmlns:a16="http://schemas.microsoft.com/office/drawing/2014/main" id="{E408AD9D-728D-3989-8F5D-8DB85A7D1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69">
                <a:extLst>
                  <a:ext uri="{FF2B5EF4-FFF2-40B4-BE49-F238E27FC236}">
                    <a16:creationId xmlns:a16="http://schemas.microsoft.com/office/drawing/2014/main" id="{69FF99BE-046C-6A25-C0DB-5D021C298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70">
                <a:extLst>
                  <a:ext uri="{FF2B5EF4-FFF2-40B4-BE49-F238E27FC236}">
                    <a16:creationId xmlns:a16="http://schemas.microsoft.com/office/drawing/2014/main" id="{40117D5D-3644-3D93-0892-C3FC9C256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71">
                <a:extLst>
                  <a:ext uri="{FF2B5EF4-FFF2-40B4-BE49-F238E27FC236}">
                    <a16:creationId xmlns:a16="http://schemas.microsoft.com/office/drawing/2014/main" id="{0DC30CF6-B6D2-9D81-05CD-4F1545D2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72">
                <a:extLst>
                  <a:ext uri="{FF2B5EF4-FFF2-40B4-BE49-F238E27FC236}">
                    <a16:creationId xmlns:a16="http://schemas.microsoft.com/office/drawing/2014/main" id="{39E06E78-6CAC-CF9C-EE27-A72022D1E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73">
                <a:extLst>
                  <a:ext uri="{FF2B5EF4-FFF2-40B4-BE49-F238E27FC236}">
                    <a16:creationId xmlns:a16="http://schemas.microsoft.com/office/drawing/2014/main" id="{BCA7A62D-83D0-377D-C0B4-2073CF045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74">
                <a:extLst>
                  <a:ext uri="{FF2B5EF4-FFF2-40B4-BE49-F238E27FC236}">
                    <a16:creationId xmlns:a16="http://schemas.microsoft.com/office/drawing/2014/main" id="{836D140A-31C2-4E00-523C-AAB98CED1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1" name="Text Box 75">
              <a:extLst>
                <a:ext uri="{FF2B5EF4-FFF2-40B4-BE49-F238E27FC236}">
                  <a16:creationId xmlns:a16="http://schemas.microsoft.com/office/drawing/2014/main" id="{FF8BF9EC-D52E-743C-9DC0-1411133C9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2123" y="21472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42" name="Line 76">
              <a:extLst>
                <a:ext uri="{FF2B5EF4-FFF2-40B4-BE49-F238E27FC236}">
                  <a16:creationId xmlns:a16="http://schemas.microsoft.com/office/drawing/2014/main" id="{7F8F59C7-ED51-421B-CC5E-CF89D8454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5436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77">
              <a:extLst>
                <a:ext uri="{FF2B5EF4-FFF2-40B4-BE49-F238E27FC236}">
                  <a16:creationId xmlns:a16="http://schemas.microsoft.com/office/drawing/2014/main" id="{BD58DC60-35B9-D1B0-191B-490A64D2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26806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44" name="Line 78">
              <a:extLst>
                <a:ext uri="{FF2B5EF4-FFF2-40B4-BE49-F238E27FC236}">
                  <a16:creationId xmlns:a16="http://schemas.microsoft.com/office/drawing/2014/main" id="{C7054BC5-EE04-0509-FBD1-E64CC0C02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4426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Text Box 79">
              <a:extLst>
                <a:ext uri="{FF2B5EF4-FFF2-40B4-BE49-F238E27FC236}">
                  <a16:creationId xmlns:a16="http://schemas.microsoft.com/office/drawing/2014/main" id="{1C7FA969-35C3-854C-82D9-F25397C6C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0548" y="2680677"/>
              <a:ext cx="8715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Data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46" name="Text Box 80">
              <a:extLst>
                <a:ext uri="{FF2B5EF4-FFF2-40B4-BE49-F238E27FC236}">
                  <a16:creationId xmlns:a16="http://schemas.microsoft.com/office/drawing/2014/main" id="{E9C361F3-0FFA-342B-2ECB-C43035E4A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290277"/>
              <a:ext cx="7413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547" name="Text Box 81">
              <a:extLst>
                <a:ext uri="{FF2B5EF4-FFF2-40B4-BE49-F238E27FC236}">
                  <a16:creationId xmlns:a16="http://schemas.microsoft.com/office/drawing/2014/main" id="{5AAA2F80-DD28-2DA6-F8B4-418BA0006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6712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48" name="Text Box 82">
              <a:extLst>
                <a:ext uri="{FF2B5EF4-FFF2-40B4-BE49-F238E27FC236}">
                  <a16:creationId xmlns:a16="http://schemas.microsoft.com/office/drawing/2014/main" id="{3C3DFC1C-22A5-D4B7-0366-9CF402FE1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8523" y="3214077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Data</a:t>
              </a:r>
            </a:p>
          </p:txBody>
        </p:sp>
        <p:sp>
          <p:nvSpPr>
            <p:cNvPr id="549" name="Line 83">
              <a:extLst>
                <a:ext uri="{FF2B5EF4-FFF2-40B4-BE49-F238E27FC236}">
                  <a16:creationId xmlns:a16="http://schemas.microsoft.com/office/drawing/2014/main" id="{58E72C21-6FA0-2B21-D532-7655FD821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Line 84">
              <a:extLst>
                <a:ext uri="{FF2B5EF4-FFF2-40B4-BE49-F238E27FC236}">
                  <a16:creationId xmlns:a16="http://schemas.microsoft.com/office/drawing/2014/main" id="{D387DF0C-00D9-B44F-F837-4A37F91DA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823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AutoShape 85">
              <a:extLst>
                <a:ext uri="{FF2B5EF4-FFF2-40B4-BE49-F238E27FC236}">
                  <a16:creationId xmlns:a16="http://schemas.microsoft.com/office/drawing/2014/main" id="{0F1547C2-A31D-3F6B-BE0C-B8FBB0DD56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536723" y="3518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2" name="Line 86">
              <a:extLst>
                <a:ext uri="{FF2B5EF4-FFF2-40B4-BE49-F238E27FC236}">
                  <a16:creationId xmlns:a16="http://schemas.microsoft.com/office/drawing/2014/main" id="{44CD1B9C-DEFA-3639-788B-E0575EC3F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923" y="3595077"/>
              <a:ext cx="152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Line 87">
              <a:extLst>
                <a:ext uri="{FF2B5EF4-FFF2-40B4-BE49-F238E27FC236}">
                  <a16:creationId xmlns:a16="http://schemas.microsoft.com/office/drawing/2014/main" id="{EF729179-D20A-645C-8933-C83637BC5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2985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88">
              <a:extLst>
                <a:ext uri="{FF2B5EF4-FFF2-40B4-BE49-F238E27FC236}">
                  <a16:creationId xmlns:a16="http://schemas.microsoft.com/office/drawing/2014/main" id="{96243EE4-C18C-3A65-C9F1-C3B0A3410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Line 89">
              <a:extLst>
                <a:ext uri="{FF2B5EF4-FFF2-40B4-BE49-F238E27FC236}">
                  <a16:creationId xmlns:a16="http://schemas.microsoft.com/office/drawing/2014/main" id="{58E6A505-3E64-8C77-6E70-5B7215656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7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Line 90">
              <a:extLst>
                <a:ext uri="{FF2B5EF4-FFF2-40B4-BE49-F238E27FC236}">
                  <a16:creationId xmlns:a16="http://schemas.microsoft.com/office/drawing/2014/main" id="{29C7ABE1-FD3E-6C54-04A2-3811586E7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10804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Line 91">
              <a:extLst>
                <a:ext uri="{FF2B5EF4-FFF2-40B4-BE49-F238E27FC236}">
                  <a16:creationId xmlns:a16="http://schemas.microsoft.com/office/drawing/2014/main" id="{6B80B699-6B45-CC01-214A-ED8445A85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Line 92">
              <a:extLst>
                <a:ext uri="{FF2B5EF4-FFF2-40B4-BE49-F238E27FC236}">
                  <a16:creationId xmlns:a16="http://schemas.microsoft.com/office/drawing/2014/main" id="{2F3D3FAC-1053-BB81-0FA9-50B80F7DA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19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Rectangle 93">
              <a:extLst>
                <a:ext uri="{FF2B5EF4-FFF2-40B4-BE49-F238E27FC236}">
                  <a16:creationId xmlns:a16="http://schemas.microsoft.com/office/drawing/2014/main" id="{D01AED9B-6EF0-EA3A-6722-5E314A43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723" y="1842477"/>
              <a:ext cx="152400" cy="2209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0" name="Rectangle 94">
              <a:extLst>
                <a:ext uri="{FF2B5EF4-FFF2-40B4-BE49-F238E27FC236}">
                  <a16:creationId xmlns:a16="http://schemas.microsoft.com/office/drawing/2014/main" id="{F40E263D-485E-55FA-F654-5E1EF12D5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842477"/>
              <a:ext cx="152400" cy="3733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1" name="Line 95">
              <a:extLst>
                <a:ext uri="{FF2B5EF4-FFF2-40B4-BE49-F238E27FC236}">
                  <a16:creationId xmlns:a16="http://schemas.microsoft.com/office/drawing/2014/main" id="{8E00A6E8-E4DA-A2E6-1552-1AD9B32D1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Line 96">
              <a:extLst>
                <a:ext uri="{FF2B5EF4-FFF2-40B4-BE49-F238E27FC236}">
                  <a16:creationId xmlns:a16="http://schemas.microsoft.com/office/drawing/2014/main" id="{754895E5-5D37-FAFE-FDD1-972648935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2071077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Line 97">
              <a:extLst>
                <a:ext uri="{FF2B5EF4-FFF2-40B4-BE49-F238E27FC236}">
                  <a16:creationId xmlns:a16="http://schemas.microsoft.com/office/drawing/2014/main" id="{038863CC-9B90-AAB8-CB6F-7DCD11E30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2299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Line 98">
              <a:extLst>
                <a:ext uri="{FF2B5EF4-FFF2-40B4-BE49-F238E27FC236}">
                  <a16:creationId xmlns:a16="http://schemas.microsoft.com/office/drawing/2014/main" id="{405B9410-2CEA-39D6-ACE3-520664A42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585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Line 99">
              <a:extLst>
                <a:ext uri="{FF2B5EF4-FFF2-40B4-BE49-F238E27FC236}">
                  <a16:creationId xmlns:a16="http://schemas.microsoft.com/office/drawing/2014/main" id="{369E5A7A-0C54-9F8E-FB8B-2608F6E7B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3671277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Line 100">
              <a:extLst>
                <a:ext uri="{FF2B5EF4-FFF2-40B4-BE49-F238E27FC236}">
                  <a16:creationId xmlns:a16="http://schemas.microsoft.com/office/drawing/2014/main" id="{AFD9C790-EB0B-EEEC-BFA1-EF8F9968E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4585677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Rectangle 101">
              <a:extLst>
                <a:ext uri="{FF2B5EF4-FFF2-40B4-BE49-F238E27FC236}">
                  <a16:creationId xmlns:a16="http://schemas.microsoft.com/office/drawing/2014/main" id="{142921A8-7B7F-F09C-61B9-DB67DB503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452077"/>
              <a:ext cx="152400" cy="281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8" name="Line 102">
              <a:extLst>
                <a:ext uri="{FF2B5EF4-FFF2-40B4-BE49-F238E27FC236}">
                  <a16:creationId xmlns:a16="http://schemas.microsoft.com/office/drawing/2014/main" id="{DFDF0570-E5F6-7D50-E491-60BCB35DC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4585677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Line 103">
              <a:extLst>
                <a:ext uri="{FF2B5EF4-FFF2-40B4-BE49-F238E27FC236}">
                  <a16:creationId xmlns:a16="http://schemas.microsoft.com/office/drawing/2014/main" id="{06A61965-F6C9-8F44-B92F-E64058334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442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Line 104">
              <a:extLst>
                <a:ext uri="{FF2B5EF4-FFF2-40B4-BE49-F238E27FC236}">
                  <a16:creationId xmlns:a16="http://schemas.microsoft.com/office/drawing/2014/main" id="{5737A73F-C1D7-6008-DFAD-97C53F7A1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6323" y="3595077"/>
              <a:ext cx="0" cy="2209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Line 105">
              <a:extLst>
                <a:ext uri="{FF2B5EF4-FFF2-40B4-BE49-F238E27FC236}">
                  <a16:creationId xmlns:a16="http://schemas.microsoft.com/office/drawing/2014/main" id="{9EED8A64-8CE6-60C3-4670-23BEADD87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7756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Line 106">
              <a:extLst>
                <a:ext uri="{FF2B5EF4-FFF2-40B4-BE49-F238E27FC236}">
                  <a16:creationId xmlns:a16="http://schemas.microsoft.com/office/drawing/2014/main" id="{B2889358-4DFA-D29E-08BC-E6D62DBC5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55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Line 107">
              <a:extLst>
                <a:ext uri="{FF2B5EF4-FFF2-40B4-BE49-F238E27FC236}">
                  <a16:creationId xmlns:a16="http://schemas.microsoft.com/office/drawing/2014/main" id="{985800A6-928A-E80B-222E-123AB3E66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43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Text Box 108">
              <a:extLst>
                <a:ext uri="{FF2B5EF4-FFF2-40B4-BE49-F238E27FC236}">
                  <a16:creationId xmlns:a16="http://schemas.microsoft.com/office/drawing/2014/main" id="{151936B2-8E4F-4FBE-B0E2-B591C7EDD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323" y="1537677"/>
              <a:ext cx="5159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IF/ID</a:t>
              </a:r>
            </a:p>
          </p:txBody>
        </p:sp>
        <p:sp>
          <p:nvSpPr>
            <p:cNvPr id="575" name="Line 109">
              <a:extLst>
                <a:ext uri="{FF2B5EF4-FFF2-40B4-BE49-F238E27FC236}">
                  <a16:creationId xmlns:a16="http://schemas.microsoft.com/office/drawing/2014/main" id="{AC66D7BB-757D-8ADE-6B2E-EFFB3B0E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3923" y="25282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Line 110">
              <a:extLst>
                <a:ext uri="{FF2B5EF4-FFF2-40B4-BE49-F238E27FC236}">
                  <a16:creationId xmlns:a16="http://schemas.microsoft.com/office/drawing/2014/main" id="{0EA19534-E928-BB92-3895-7688B4857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4585677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Line 111">
              <a:extLst>
                <a:ext uri="{FF2B5EF4-FFF2-40B4-BE49-F238E27FC236}">
                  <a16:creationId xmlns:a16="http://schemas.microsoft.com/office/drawing/2014/main" id="{54B2599C-780B-5A07-1734-56F604C66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071077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Line 112">
              <a:extLst>
                <a:ext uri="{FF2B5EF4-FFF2-40B4-BE49-F238E27FC236}">
                  <a16:creationId xmlns:a16="http://schemas.microsoft.com/office/drawing/2014/main" id="{B4DD1E6A-A641-67C4-C705-C9649C650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1080477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Line 113">
              <a:extLst>
                <a:ext uri="{FF2B5EF4-FFF2-40B4-BE49-F238E27FC236}">
                  <a16:creationId xmlns:a16="http://schemas.microsoft.com/office/drawing/2014/main" id="{FB59C4EB-38A8-A482-B88E-3141AA4B3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6923" y="2604477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Line 114">
              <a:extLst>
                <a:ext uri="{FF2B5EF4-FFF2-40B4-BE49-F238E27FC236}">
                  <a16:creationId xmlns:a16="http://schemas.microsoft.com/office/drawing/2014/main" id="{DF4B8B05-0889-1BB7-BFCE-E962B356C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Rectangle 115">
              <a:extLst>
                <a:ext uri="{FF2B5EF4-FFF2-40B4-BE49-F238E27FC236}">
                  <a16:creationId xmlns:a16="http://schemas.microsoft.com/office/drawing/2014/main" id="{E64F79F3-705B-141C-8261-474EBFD3D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842477"/>
              <a:ext cx="152400" cy="3429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2" name="Oval 116">
              <a:extLst>
                <a:ext uri="{FF2B5EF4-FFF2-40B4-BE49-F238E27FC236}">
                  <a16:creationId xmlns:a16="http://schemas.microsoft.com/office/drawing/2014/main" id="{433035E3-1DBE-5C36-1AA4-8BF112DF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523" y="4357077"/>
              <a:ext cx="8128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3" name="Rectangle 117">
              <a:extLst>
                <a:ext uri="{FF2B5EF4-FFF2-40B4-BE49-F238E27FC236}">
                  <a16:creationId xmlns:a16="http://schemas.microsoft.com/office/drawing/2014/main" id="{7C16F441-C3F3-48F4-1F44-D97EFEB4D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4357077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Sign</a:t>
              </a:r>
            </a:p>
            <a:p>
              <a:pPr algn="ctr"/>
              <a:r>
                <a:rPr lang="en-US" altLang="en-US" sz="1200" b="1" dirty="0"/>
                <a:t>Extend</a:t>
              </a:r>
            </a:p>
          </p:txBody>
        </p:sp>
        <p:sp>
          <p:nvSpPr>
            <p:cNvPr id="584" name="Line 118">
              <a:extLst>
                <a:ext uri="{FF2B5EF4-FFF2-40B4-BE49-F238E27FC236}">
                  <a16:creationId xmlns:a16="http://schemas.microsoft.com/office/drawing/2014/main" id="{FFCC5B1C-271B-5B23-0A44-14BFFF17B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299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Line 119">
              <a:extLst>
                <a:ext uri="{FF2B5EF4-FFF2-40B4-BE49-F238E27FC236}">
                  <a16:creationId xmlns:a16="http://schemas.microsoft.com/office/drawing/2014/main" id="{045CB3E5-0CA2-DC8B-1BC1-785695FEB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6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Line 120">
              <a:extLst>
                <a:ext uri="{FF2B5EF4-FFF2-40B4-BE49-F238E27FC236}">
                  <a16:creationId xmlns:a16="http://schemas.microsoft.com/office/drawing/2014/main" id="{14696C25-B969-3D8E-BA29-15902B26B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Line 121">
              <a:extLst>
                <a:ext uri="{FF2B5EF4-FFF2-40B4-BE49-F238E27FC236}">
                  <a16:creationId xmlns:a16="http://schemas.microsoft.com/office/drawing/2014/main" id="{B084656C-9F13-D0CE-9617-6944EAEE6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3442677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Text Box 122">
              <a:extLst>
                <a:ext uri="{FF2B5EF4-FFF2-40B4-BE49-F238E27FC236}">
                  <a16:creationId xmlns:a16="http://schemas.microsoft.com/office/drawing/2014/main" id="{557C084B-AF03-D6A0-05B2-200422309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523" y="928077"/>
              <a:ext cx="582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ID/EX</a:t>
              </a:r>
            </a:p>
          </p:txBody>
        </p:sp>
        <p:sp>
          <p:nvSpPr>
            <p:cNvPr id="589" name="Text Box 123">
              <a:extLst>
                <a:ext uri="{FF2B5EF4-FFF2-40B4-BE49-F238E27FC236}">
                  <a16:creationId xmlns:a16="http://schemas.microsoft.com/office/drawing/2014/main" id="{23B82726-572A-EF8F-CB35-F518F4CAE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4523" y="1110640"/>
              <a:ext cx="785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EX/MEM</a:t>
              </a:r>
            </a:p>
          </p:txBody>
        </p:sp>
        <p:sp>
          <p:nvSpPr>
            <p:cNvPr id="590" name="Text Box 124">
              <a:extLst>
                <a:ext uri="{FF2B5EF4-FFF2-40B4-BE49-F238E27FC236}">
                  <a16:creationId xmlns:a16="http://schemas.microsoft.com/office/drawing/2014/main" id="{348ED9E3-A15E-111E-83A1-460E62CC0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9523" y="1994877"/>
              <a:ext cx="836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MEM/WB</a:t>
              </a:r>
            </a:p>
          </p:txBody>
        </p:sp>
        <p:sp>
          <p:nvSpPr>
            <p:cNvPr id="591" name="Rectangle 125">
              <a:extLst>
                <a:ext uri="{FF2B5EF4-FFF2-40B4-BE49-F238E27FC236}">
                  <a16:creationId xmlns:a16="http://schemas.microsoft.com/office/drawing/2014/main" id="{A24A3F39-CE3E-81A3-9959-D2DD7C168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2" name="Rectangle 126">
              <a:extLst>
                <a:ext uri="{FF2B5EF4-FFF2-40B4-BE49-F238E27FC236}">
                  <a16:creationId xmlns:a16="http://schemas.microsoft.com/office/drawing/2014/main" id="{C50C0CE7-21E3-A631-134E-267416FB3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3" name="Rectangle 127">
              <a:extLst>
                <a:ext uri="{FF2B5EF4-FFF2-40B4-BE49-F238E27FC236}">
                  <a16:creationId xmlns:a16="http://schemas.microsoft.com/office/drawing/2014/main" id="{A9AD1A6C-B4EE-CCF1-FF98-651EBA8D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1566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4" name="Rectangle 128">
              <a:extLst>
                <a:ext uri="{FF2B5EF4-FFF2-40B4-BE49-F238E27FC236}">
                  <a16:creationId xmlns:a16="http://schemas.microsoft.com/office/drawing/2014/main" id="{023F924C-40BA-3588-8A61-7168E5C4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5" name="Rectangle 129">
              <a:extLst>
                <a:ext uri="{FF2B5EF4-FFF2-40B4-BE49-F238E27FC236}">
                  <a16:creationId xmlns:a16="http://schemas.microsoft.com/office/drawing/2014/main" id="{D1573B91-150B-7A6B-8FFE-B12DF09C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6" name="Rectangle 130">
              <a:extLst>
                <a:ext uri="{FF2B5EF4-FFF2-40B4-BE49-F238E27FC236}">
                  <a16:creationId xmlns:a16="http://schemas.microsoft.com/office/drawing/2014/main" id="{24C1FA50-BDA2-F4FA-6288-2AC84496E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2234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7" name="Rectangle 131">
              <a:extLst>
                <a:ext uri="{FF2B5EF4-FFF2-40B4-BE49-F238E27FC236}">
                  <a16:creationId xmlns:a16="http://schemas.microsoft.com/office/drawing/2014/main" id="{7E2FE471-074E-075E-BDD7-F9132350F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323" y="13852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Control</a:t>
              </a:r>
            </a:p>
          </p:txBody>
        </p:sp>
        <p:sp>
          <p:nvSpPr>
            <p:cNvPr id="598" name="Oval 132">
              <a:extLst>
                <a:ext uri="{FF2B5EF4-FFF2-40B4-BE49-F238E27FC236}">
                  <a16:creationId xmlns:a16="http://schemas.microsoft.com/office/drawing/2014/main" id="{346670B8-835B-E090-5524-A7E3C0C3D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1004277"/>
              <a:ext cx="762000" cy="990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9" name="Line 133">
              <a:extLst>
                <a:ext uri="{FF2B5EF4-FFF2-40B4-BE49-F238E27FC236}">
                  <a16:creationId xmlns:a16="http://schemas.microsoft.com/office/drawing/2014/main" id="{5EFFB52E-DFD9-368E-35D6-41FA47499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Line 134">
              <a:extLst>
                <a:ext uri="{FF2B5EF4-FFF2-40B4-BE49-F238E27FC236}">
                  <a16:creationId xmlns:a16="http://schemas.microsoft.com/office/drawing/2014/main" id="{2A8F1C74-CD10-C964-198A-46F4D02FD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Line 135">
              <a:extLst>
                <a:ext uri="{FF2B5EF4-FFF2-40B4-BE49-F238E27FC236}">
                  <a16:creationId xmlns:a16="http://schemas.microsoft.com/office/drawing/2014/main" id="{A9C20067-D009-99FC-89E2-C7A27E0A9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309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Line 136">
              <a:extLst>
                <a:ext uri="{FF2B5EF4-FFF2-40B4-BE49-F238E27FC236}">
                  <a16:creationId xmlns:a16="http://schemas.microsoft.com/office/drawing/2014/main" id="{09E27524-EAF9-3150-2179-17CB0BA4F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1537677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Line 137">
              <a:extLst>
                <a:ext uri="{FF2B5EF4-FFF2-40B4-BE49-F238E27FC236}">
                  <a16:creationId xmlns:a16="http://schemas.microsoft.com/office/drawing/2014/main" id="{D8F2C684-6292-B732-ECDD-890C6181C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7662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Line 138">
              <a:extLst>
                <a:ext uri="{FF2B5EF4-FFF2-40B4-BE49-F238E27FC236}">
                  <a16:creationId xmlns:a16="http://schemas.microsoft.com/office/drawing/2014/main" id="{8F342E70-98E1-1E33-6689-603987A87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766277"/>
              <a:ext cx="1676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Line 139">
              <a:extLst>
                <a:ext uri="{FF2B5EF4-FFF2-40B4-BE49-F238E27FC236}">
                  <a16:creationId xmlns:a16="http://schemas.microsoft.com/office/drawing/2014/main" id="{585F7511-B49B-BACF-BDEE-2A3E28480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7662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Line 140">
              <a:extLst>
                <a:ext uri="{FF2B5EF4-FFF2-40B4-BE49-F238E27FC236}">
                  <a16:creationId xmlns:a16="http://schemas.microsoft.com/office/drawing/2014/main" id="{778E7A86-1F2C-0FE1-463D-83BF14CFD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5376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Line 141">
              <a:extLst>
                <a:ext uri="{FF2B5EF4-FFF2-40B4-BE49-F238E27FC236}">
                  <a16:creationId xmlns:a16="http://schemas.microsoft.com/office/drawing/2014/main" id="{2DBDCE52-A0C7-E92B-DF09-66FA62F2F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232877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Line 142">
              <a:extLst>
                <a:ext uri="{FF2B5EF4-FFF2-40B4-BE49-F238E27FC236}">
                  <a16:creationId xmlns:a16="http://schemas.microsoft.com/office/drawing/2014/main" id="{2146F214-F22E-3B0D-8279-07EAEB178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7723" y="2375877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143">
              <a:extLst>
                <a:ext uri="{FF2B5EF4-FFF2-40B4-BE49-F238E27FC236}">
                  <a16:creationId xmlns:a16="http://schemas.microsoft.com/office/drawing/2014/main" id="{5820E6DD-0207-C740-4239-ADB1FF206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5376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144">
              <a:extLst>
                <a:ext uri="{FF2B5EF4-FFF2-40B4-BE49-F238E27FC236}">
                  <a16:creationId xmlns:a16="http://schemas.microsoft.com/office/drawing/2014/main" id="{3A0FEDB4-8FB4-83FB-8B86-7F6B5BF63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2375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Line 145">
              <a:extLst>
                <a:ext uri="{FF2B5EF4-FFF2-40B4-BE49-F238E27FC236}">
                  <a16:creationId xmlns:a16="http://schemas.microsoft.com/office/drawing/2014/main" id="{63D06841-C8D1-162B-AB8A-1F3DDFED6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9923" y="153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Line 146">
              <a:extLst>
                <a:ext uri="{FF2B5EF4-FFF2-40B4-BE49-F238E27FC236}">
                  <a16:creationId xmlns:a16="http://schemas.microsoft.com/office/drawing/2014/main" id="{8AE2EFD4-EED2-A1EB-7964-C1A8C7233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1123" y="1232877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AutoShape 147">
              <a:extLst>
                <a:ext uri="{FF2B5EF4-FFF2-40B4-BE49-F238E27FC236}">
                  <a16:creationId xmlns:a16="http://schemas.microsoft.com/office/drawing/2014/main" id="{62A7B99F-1941-302D-6819-824EDC2EF3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07723" y="49666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4" name="Line 148">
              <a:extLst>
                <a:ext uri="{FF2B5EF4-FFF2-40B4-BE49-F238E27FC236}">
                  <a16:creationId xmlns:a16="http://schemas.microsoft.com/office/drawing/2014/main" id="{07561696-E114-575F-A2C9-75BE073EF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5042877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Line 149">
              <a:extLst>
                <a:ext uri="{FF2B5EF4-FFF2-40B4-BE49-F238E27FC236}">
                  <a16:creationId xmlns:a16="http://schemas.microsoft.com/office/drawing/2014/main" id="{1ABA90E5-F8D6-156F-7563-C4E834ADA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52714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Line 150">
              <a:extLst>
                <a:ext uri="{FF2B5EF4-FFF2-40B4-BE49-F238E27FC236}">
                  <a16:creationId xmlns:a16="http://schemas.microsoft.com/office/drawing/2014/main" id="{14960D50-6078-0341-7890-A10589B7D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52714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Oval 151">
              <a:extLst>
                <a:ext uri="{FF2B5EF4-FFF2-40B4-BE49-F238E27FC236}">
                  <a16:creationId xmlns:a16="http://schemas.microsoft.com/office/drawing/2014/main" id="{494ACA83-E4E2-8952-5A07-F26E90874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18" name="Rectangle 152">
              <a:extLst>
                <a:ext uri="{FF2B5EF4-FFF2-40B4-BE49-F238E27FC236}">
                  <a16:creationId xmlns:a16="http://schemas.microsoft.com/office/drawing/2014/main" id="{EC1C9C38-694B-75AF-D9F1-751FFDDB7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cntrl</a:t>
              </a:r>
            </a:p>
          </p:txBody>
        </p:sp>
        <p:sp>
          <p:nvSpPr>
            <p:cNvPr id="619" name="Line 153">
              <a:extLst>
                <a:ext uri="{FF2B5EF4-FFF2-40B4-BE49-F238E27FC236}">
                  <a16:creationId xmlns:a16="http://schemas.microsoft.com/office/drawing/2014/main" id="{39EE1F31-4258-8488-14EC-F54CB8E8E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2808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Line 154">
              <a:extLst>
                <a:ext uri="{FF2B5EF4-FFF2-40B4-BE49-F238E27FC236}">
                  <a16:creationId xmlns:a16="http://schemas.microsoft.com/office/drawing/2014/main" id="{B4F11152-B236-B028-3635-B20858B47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4523" y="3823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AutoShape 155">
              <a:extLst>
                <a:ext uri="{FF2B5EF4-FFF2-40B4-BE49-F238E27FC236}">
                  <a16:creationId xmlns:a16="http://schemas.microsoft.com/office/drawing/2014/main" id="{EAD3715B-FA6E-0CFE-BDF4-2E09D57A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923" y="2223477"/>
              <a:ext cx="3810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22" name="Line 156">
              <a:extLst>
                <a:ext uri="{FF2B5EF4-FFF2-40B4-BE49-F238E27FC236}">
                  <a16:creationId xmlns:a16="http://schemas.microsoft.com/office/drawing/2014/main" id="{3567C581-0BA9-B4D8-A0C8-50DFF5B30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Line 157">
              <a:extLst>
                <a:ext uri="{FF2B5EF4-FFF2-40B4-BE49-F238E27FC236}">
                  <a16:creationId xmlns:a16="http://schemas.microsoft.com/office/drawing/2014/main" id="{9E7ACC96-818C-A3EA-D024-EE94B319B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Rectangle 158">
              <a:extLst>
                <a:ext uri="{FF2B5EF4-FFF2-40B4-BE49-F238E27FC236}">
                  <a16:creationId xmlns:a16="http://schemas.microsoft.com/office/drawing/2014/main" id="{25BF048B-D813-753C-FF63-8C1F1251E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123" y="2223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RegWrite</a:t>
              </a:r>
            </a:p>
          </p:txBody>
        </p:sp>
        <p:sp>
          <p:nvSpPr>
            <p:cNvPr id="625" name="Rectangle 159">
              <a:extLst>
                <a:ext uri="{FF2B5EF4-FFF2-40B4-BE49-F238E27FC236}">
                  <a16:creationId xmlns:a16="http://schemas.microsoft.com/office/drawing/2014/main" id="{BA3CF2FB-9503-A5B9-6AC7-C9C8C01C1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MemWrite</a:t>
              </a:r>
            </a:p>
          </p:txBody>
        </p:sp>
        <p:sp>
          <p:nvSpPr>
            <p:cNvPr id="626" name="Rectangle 160">
              <a:extLst>
                <a:ext uri="{FF2B5EF4-FFF2-40B4-BE49-F238E27FC236}">
                  <a16:creationId xmlns:a16="http://schemas.microsoft.com/office/drawing/2014/main" id="{DD7C555D-B4B9-1C1C-12A6-7A44BE153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MemRead</a:t>
              </a:r>
            </a:p>
          </p:txBody>
        </p:sp>
        <p:sp>
          <p:nvSpPr>
            <p:cNvPr id="627" name="Rectangle 161">
              <a:extLst>
                <a:ext uri="{FF2B5EF4-FFF2-40B4-BE49-F238E27FC236}">
                  <a16:creationId xmlns:a16="http://schemas.microsoft.com/office/drawing/2014/main" id="{DBC8346E-6302-1E8A-D3EB-A1FDC7826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123" y="2985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MemtoReg</a:t>
              </a:r>
            </a:p>
          </p:txBody>
        </p:sp>
        <p:sp>
          <p:nvSpPr>
            <p:cNvPr id="628" name="Rectangle 162">
              <a:extLst>
                <a:ext uri="{FF2B5EF4-FFF2-40B4-BE49-F238E27FC236}">
                  <a16:creationId xmlns:a16="http://schemas.microsoft.com/office/drawing/2014/main" id="{CCCE6E60-5E01-A223-10CF-7CECB9E13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923" y="5423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RegDst</a:t>
              </a:r>
            </a:p>
          </p:txBody>
        </p:sp>
        <p:sp>
          <p:nvSpPr>
            <p:cNvPr id="629" name="Rectangle 163">
              <a:extLst>
                <a:ext uri="{FF2B5EF4-FFF2-40B4-BE49-F238E27FC236}">
                  <a16:creationId xmlns:a16="http://schemas.microsoft.com/office/drawing/2014/main" id="{047CE5B9-ABFB-36DA-4DB8-9B7941EA2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4661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ALUOp</a:t>
              </a:r>
            </a:p>
          </p:txBody>
        </p:sp>
        <p:sp>
          <p:nvSpPr>
            <p:cNvPr id="630" name="Rectangle 164">
              <a:extLst>
                <a:ext uri="{FF2B5EF4-FFF2-40B4-BE49-F238E27FC236}">
                  <a16:creationId xmlns:a16="http://schemas.microsoft.com/office/drawing/2014/main" id="{54D152A4-44E4-E66C-4511-4F70610DB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23" y="3137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ALUSrc</a:t>
              </a:r>
            </a:p>
          </p:txBody>
        </p:sp>
        <p:sp>
          <p:nvSpPr>
            <p:cNvPr id="631" name="Rectangle 165">
              <a:extLst>
                <a:ext uri="{FF2B5EF4-FFF2-40B4-BE49-F238E27FC236}">
                  <a16:creationId xmlns:a16="http://schemas.microsoft.com/office/drawing/2014/main" id="{B93A649F-5FC1-097D-3653-347BFEFD2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323" y="20710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Branch</a:t>
              </a:r>
            </a:p>
          </p:txBody>
        </p:sp>
        <p:sp>
          <p:nvSpPr>
            <p:cNvPr id="632" name="Line 166">
              <a:extLst>
                <a:ext uri="{FF2B5EF4-FFF2-40B4-BE49-F238E27FC236}">
                  <a16:creationId xmlns:a16="http://schemas.microsoft.com/office/drawing/2014/main" id="{995028D8-27A8-441D-D14B-96E6D7AB3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7523" y="22996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Line 167">
              <a:extLst>
                <a:ext uri="{FF2B5EF4-FFF2-40B4-BE49-F238E27FC236}">
                  <a16:creationId xmlns:a16="http://schemas.microsoft.com/office/drawing/2014/main" id="{579B986D-77BA-11F3-075A-1FB8788CC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3323" y="547077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Line 168">
              <a:extLst>
                <a:ext uri="{FF2B5EF4-FFF2-40B4-BE49-F238E27FC236}">
                  <a16:creationId xmlns:a16="http://schemas.microsoft.com/office/drawing/2014/main" id="{62A2255D-3C29-8D22-6F11-86BAF44AF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23758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Line 169">
              <a:extLst>
                <a:ext uri="{FF2B5EF4-FFF2-40B4-BE49-F238E27FC236}">
                  <a16:creationId xmlns:a16="http://schemas.microsoft.com/office/drawing/2014/main" id="{E494965B-EA41-8F7D-D53A-A736413BC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Rectangle 170">
              <a:extLst>
                <a:ext uri="{FF2B5EF4-FFF2-40B4-BE49-F238E27FC236}">
                  <a16:creationId xmlns:a16="http://schemas.microsoft.com/office/drawing/2014/main" id="{5292498F-937E-4C12-C35B-13516B30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323" y="699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PCSrc</a:t>
              </a:r>
            </a:p>
          </p:txBody>
        </p:sp>
        <p:sp>
          <p:nvSpPr>
            <p:cNvPr id="637" name="Line 171">
              <a:extLst>
                <a:ext uri="{FF2B5EF4-FFF2-40B4-BE49-F238E27FC236}">
                  <a16:creationId xmlns:a16="http://schemas.microsoft.com/office/drawing/2014/main" id="{1E53F064-1DF0-7640-12E3-A32B15194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Line 172">
              <a:extLst>
                <a:ext uri="{FF2B5EF4-FFF2-40B4-BE49-F238E27FC236}">
                  <a16:creationId xmlns:a16="http://schemas.microsoft.com/office/drawing/2014/main" id="{DB260DEE-217E-685A-A9B6-885F9193C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7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Line 173">
              <a:extLst>
                <a:ext uri="{FF2B5EF4-FFF2-40B4-BE49-F238E27FC236}">
                  <a16:creationId xmlns:a16="http://schemas.microsoft.com/office/drawing/2014/main" id="{DEB352E1-3777-EA9A-58F9-0E7082E85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3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Line 174">
              <a:extLst>
                <a:ext uri="{FF2B5EF4-FFF2-40B4-BE49-F238E27FC236}">
                  <a16:creationId xmlns:a16="http://schemas.microsoft.com/office/drawing/2014/main" id="{523EDD20-E6A7-4EEF-DD10-108692816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Line 175">
              <a:extLst>
                <a:ext uri="{FF2B5EF4-FFF2-40B4-BE49-F238E27FC236}">
                  <a16:creationId xmlns:a16="http://schemas.microsoft.com/office/drawing/2014/main" id="{52DEB73F-351D-102A-DD78-695AFD2D9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1523" y="3214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Line 176">
              <a:extLst>
                <a:ext uri="{FF2B5EF4-FFF2-40B4-BE49-F238E27FC236}">
                  <a16:creationId xmlns:a16="http://schemas.microsoft.com/office/drawing/2014/main" id="{93DB8FDF-0E75-F7A2-6682-1BE5B6BA4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723" y="534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Line 177">
              <a:extLst>
                <a:ext uri="{FF2B5EF4-FFF2-40B4-BE49-F238E27FC236}">
                  <a16:creationId xmlns:a16="http://schemas.microsoft.com/office/drawing/2014/main" id="{E4E53EDA-CF5C-CA03-D18E-78497F05F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523" y="4509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Line 178">
              <a:extLst>
                <a:ext uri="{FF2B5EF4-FFF2-40B4-BE49-F238E27FC236}">
                  <a16:creationId xmlns:a16="http://schemas.microsoft.com/office/drawing/2014/main" id="{5733A957-10D4-22F2-7DF4-A09EB1B38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3366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A65A19-5B40-BE8C-F036-3E5BC0C1B148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328845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23456-0D0C-8CEE-691B-675946506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01019E25-4625-56FF-C09C-7F6C0DA5F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21698"/>
              </p:ext>
            </p:extLst>
          </p:nvPr>
        </p:nvGraphicFramePr>
        <p:xfrm>
          <a:off x="291967" y="2768046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sub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 $6, 4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beq $4, $5, L2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grpSp>
        <p:nvGrpSpPr>
          <p:cNvPr id="481" name="Group 480">
            <a:extLst>
              <a:ext uri="{FF2B5EF4-FFF2-40B4-BE49-F238E27FC236}">
                <a16:creationId xmlns:a16="http://schemas.microsoft.com/office/drawing/2014/main" id="{EC069612-337B-5838-2DC6-6840C5CDEA15}"/>
              </a:ext>
            </a:extLst>
          </p:cNvPr>
          <p:cNvGrpSpPr/>
          <p:nvPr/>
        </p:nvGrpSpPr>
        <p:grpSpPr>
          <a:xfrm>
            <a:off x="3322320" y="836628"/>
            <a:ext cx="8610600" cy="5257800"/>
            <a:chOff x="1611923" y="547077"/>
            <a:chExt cx="8610600" cy="5257800"/>
          </a:xfrm>
        </p:grpSpPr>
        <p:sp>
          <p:nvSpPr>
            <p:cNvPr id="483" name="Line 3">
              <a:extLst>
                <a:ext uri="{FF2B5EF4-FFF2-40B4-BE49-F238E27FC236}">
                  <a16:creationId xmlns:a16="http://schemas.microsoft.com/office/drawing/2014/main" id="{1FA31114-207C-C8C7-2E1B-10A861B4C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9666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Line 4">
              <a:extLst>
                <a:ext uri="{FF2B5EF4-FFF2-40B4-BE49-F238E27FC236}">
                  <a16:creationId xmlns:a16="http://schemas.microsoft.com/office/drawing/2014/main" id="{78983B78-5346-A489-C86C-7B9CA8B40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9666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Line 5">
              <a:extLst>
                <a:ext uri="{FF2B5EF4-FFF2-40B4-BE49-F238E27FC236}">
                  <a16:creationId xmlns:a16="http://schemas.microsoft.com/office/drawing/2014/main" id="{045F5477-EC39-8525-A32C-9DD5E2C58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5042877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">
              <a:extLst>
                <a:ext uri="{FF2B5EF4-FFF2-40B4-BE49-F238E27FC236}">
                  <a16:creationId xmlns:a16="http://schemas.microsoft.com/office/drawing/2014/main" id="{B5E2198E-D50A-B471-AACC-4BE118450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Line 7">
              <a:extLst>
                <a:ext uri="{FF2B5EF4-FFF2-40B4-BE49-F238E27FC236}">
                  <a16:creationId xmlns:a16="http://schemas.microsoft.com/office/drawing/2014/main" id="{C4EA01EC-B1A6-556A-EFAF-BC83D9961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5652477"/>
              <a:ext cx="563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Line 8">
              <a:extLst>
                <a:ext uri="{FF2B5EF4-FFF2-40B4-BE49-F238E27FC236}">
                  <a16:creationId xmlns:a16="http://schemas.microsoft.com/office/drawing/2014/main" id="{E242ED03-4C19-C500-2DD9-CF87B8280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5042877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Line 9">
              <a:extLst>
                <a:ext uri="{FF2B5EF4-FFF2-40B4-BE49-F238E27FC236}">
                  <a16:creationId xmlns:a16="http://schemas.microsoft.com/office/drawing/2014/main" id="{41FEF4CC-8946-9B76-B1E1-BCF7F4A32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9123" y="50428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Line 10">
              <a:extLst>
                <a:ext uri="{FF2B5EF4-FFF2-40B4-BE49-F238E27FC236}">
                  <a16:creationId xmlns:a16="http://schemas.microsoft.com/office/drawing/2014/main" id="{B96B0A84-2FA1-8F3E-F90C-1918D5523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323" y="3518877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11">
              <a:extLst>
                <a:ext uri="{FF2B5EF4-FFF2-40B4-BE49-F238E27FC236}">
                  <a16:creationId xmlns:a16="http://schemas.microsoft.com/office/drawing/2014/main" id="{B905E72C-9811-6D64-FDA8-A8094D454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3518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92" name="Group 12">
              <a:extLst>
                <a:ext uri="{FF2B5EF4-FFF2-40B4-BE49-F238E27FC236}">
                  <a16:creationId xmlns:a16="http://schemas.microsoft.com/office/drawing/2014/main" id="{6755FAA6-EF11-697F-35D3-C76AA22EB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723" y="1613877"/>
              <a:ext cx="381000" cy="914400"/>
              <a:chOff x="1392" y="2880"/>
              <a:chExt cx="288" cy="480"/>
            </a:xfrm>
          </p:grpSpPr>
          <p:sp>
            <p:nvSpPr>
              <p:cNvPr id="655" name="Line 13">
                <a:extLst>
                  <a:ext uri="{FF2B5EF4-FFF2-40B4-BE49-F238E27FC236}">
                    <a16:creationId xmlns:a16="http://schemas.microsoft.com/office/drawing/2014/main" id="{20C06F70-CCFD-216F-D6D7-BC0AAE946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Line 14">
                <a:extLst>
                  <a:ext uri="{FF2B5EF4-FFF2-40B4-BE49-F238E27FC236}">
                    <a16:creationId xmlns:a16="http://schemas.microsoft.com/office/drawing/2014/main" id="{51A2ED45-F6D9-4D7B-D985-DE2B19E34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Line 15">
                <a:extLst>
                  <a:ext uri="{FF2B5EF4-FFF2-40B4-BE49-F238E27FC236}">
                    <a16:creationId xmlns:a16="http://schemas.microsoft.com/office/drawing/2014/main" id="{889B3761-EB78-3E91-61B0-6A427F6E1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Line 16">
                <a:extLst>
                  <a:ext uri="{FF2B5EF4-FFF2-40B4-BE49-F238E27FC236}">
                    <a16:creationId xmlns:a16="http://schemas.microsoft.com/office/drawing/2014/main" id="{DC795559-DFFD-E39B-1537-45BC3507B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Line 17">
                <a:extLst>
                  <a:ext uri="{FF2B5EF4-FFF2-40B4-BE49-F238E27FC236}">
                    <a16:creationId xmlns:a16="http://schemas.microsoft.com/office/drawing/2014/main" id="{EA0B8249-6015-074C-D7AD-C93FF335C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Line 18">
                <a:extLst>
                  <a:ext uri="{FF2B5EF4-FFF2-40B4-BE49-F238E27FC236}">
                    <a16:creationId xmlns:a16="http://schemas.microsoft.com/office/drawing/2014/main" id="{F95839CB-9E98-F5CF-3A40-77DCDBB0C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Line 19">
                <a:extLst>
                  <a:ext uri="{FF2B5EF4-FFF2-40B4-BE49-F238E27FC236}">
                    <a16:creationId xmlns:a16="http://schemas.microsoft.com/office/drawing/2014/main" id="{7E0824CC-71EC-6DFC-6F3F-9CE209FB4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93" name="Rectangle 20">
              <a:extLst>
                <a:ext uri="{FF2B5EF4-FFF2-40B4-BE49-F238E27FC236}">
                  <a16:creationId xmlns:a16="http://schemas.microsoft.com/office/drawing/2014/main" id="{1A74D152-4EA7-501F-A5F8-BADCACCC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9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4" name="Rectangle 21">
              <a:extLst>
                <a:ext uri="{FF2B5EF4-FFF2-40B4-BE49-F238E27FC236}">
                  <a16:creationId xmlns:a16="http://schemas.microsoft.com/office/drawing/2014/main" id="{450349DB-46CF-4090-EC3C-8CA2C9CFD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723" y="2985477"/>
              <a:ext cx="152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5" name="Line 22">
              <a:extLst>
                <a:ext uri="{FF2B5EF4-FFF2-40B4-BE49-F238E27FC236}">
                  <a16:creationId xmlns:a16="http://schemas.microsoft.com/office/drawing/2014/main" id="{93D455C9-C2A4-5494-E2BD-CE3DE4BF2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1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Line 23">
              <a:extLst>
                <a:ext uri="{FF2B5EF4-FFF2-40B4-BE49-F238E27FC236}">
                  <a16:creationId xmlns:a16="http://schemas.microsoft.com/office/drawing/2014/main" id="{E2A4A5C1-116E-675E-FE22-F482EB460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Line 24">
              <a:extLst>
                <a:ext uri="{FF2B5EF4-FFF2-40B4-BE49-F238E27FC236}">
                  <a16:creationId xmlns:a16="http://schemas.microsoft.com/office/drawing/2014/main" id="{4A68D82F-3457-101A-D9DC-3C6A427DE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23758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Text Box 25">
              <a:extLst>
                <a:ext uri="{FF2B5EF4-FFF2-40B4-BE49-F238E27FC236}">
                  <a16:creationId xmlns:a16="http://schemas.microsoft.com/office/drawing/2014/main" id="{84FD9FC5-D8C1-B116-1BCD-ACA01ADA5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723" y="3137877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499" name="Text Box 26">
              <a:extLst>
                <a:ext uri="{FF2B5EF4-FFF2-40B4-BE49-F238E27FC236}">
                  <a16:creationId xmlns:a16="http://schemas.microsoft.com/office/drawing/2014/main" id="{AC1EE56C-F483-EA11-DEF8-B8C510FDE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848" y="2658452"/>
              <a:ext cx="1108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Instruction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00" name="Text Box 27">
              <a:extLst>
                <a:ext uri="{FF2B5EF4-FFF2-40B4-BE49-F238E27FC236}">
                  <a16:creationId xmlns:a16="http://schemas.microsoft.com/office/drawing/2014/main" id="{87B8054D-A19E-A818-29DB-42FCB80BC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723" y="19186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01" name="Text Box 28">
              <a:extLst>
                <a:ext uri="{FF2B5EF4-FFF2-40B4-BE49-F238E27FC236}">
                  <a16:creationId xmlns:a16="http://schemas.microsoft.com/office/drawing/2014/main" id="{A002F983-ECD6-C74C-E284-BBECD62FC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80198" y="3198202"/>
              <a:ext cx="395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PC</a:t>
              </a:r>
            </a:p>
          </p:txBody>
        </p:sp>
        <p:sp>
          <p:nvSpPr>
            <p:cNvPr id="502" name="Line 29">
              <a:extLst>
                <a:ext uri="{FF2B5EF4-FFF2-40B4-BE49-F238E27FC236}">
                  <a16:creationId xmlns:a16="http://schemas.microsoft.com/office/drawing/2014/main" id="{F47DDB2A-BE3A-4A8D-A6DF-537420BCA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Text Box 30">
              <a:extLst>
                <a:ext uri="{FF2B5EF4-FFF2-40B4-BE49-F238E27FC236}">
                  <a16:creationId xmlns:a16="http://schemas.microsoft.com/office/drawing/2014/main" id="{08AB140D-5B5A-B69F-CC1D-1FA9E679F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123" y="2223477"/>
              <a:ext cx="268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4</a:t>
              </a:r>
            </a:p>
          </p:txBody>
        </p:sp>
        <p:sp>
          <p:nvSpPr>
            <p:cNvPr id="504" name="Line 31">
              <a:extLst>
                <a:ext uri="{FF2B5EF4-FFF2-40B4-BE49-F238E27FC236}">
                  <a16:creationId xmlns:a16="http://schemas.microsoft.com/office/drawing/2014/main" id="{58E86F69-D305-C6F7-4814-2F6DAFFA7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928077"/>
              <a:ext cx="0" cy="2438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AutoShape 32">
              <a:extLst>
                <a:ext uri="{FF2B5EF4-FFF2-40B4-BE49-F238E27FC236}">
                  <a16:creationId xmlns:a16="http://schemas.microsoft.com/office/drawing/2014/main" id="{3E13A2A3-0F4D-484F-1973-91C1AAB27E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221523" y="851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6" name="Line 33">
              <a:extLst>
                <a:ext uri="{FF2B5EF4-FFF2-40B4-BE49-F238E27FC236}">
                  <a16:creationId xmlns:a16="http://schemas.microsoft.com/office/drawing/2014/main" id="{F8301230-0061-CF3A-6C1B-03EB7A410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1923" y="928077"/>
              <a:ext cx="852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Line 34">
              <a:extLst>
                <a:ext uri="{FF2B5EF4-FFF2-40B4-BE49-F238E27FC236}">
                  <a16:creationId xmlns:a16="http://schemas.microsoft.com/office/drawing/2014/main" id="{CCE90A52-5166-7A88-9B8E-145ABE798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8723" y="775677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Line 35">
              <a:extLst>
                <a:ext uri="{FF2B5EF4-FFF2-40B4-BE49-F238E27FC236}">
                  <a16:creationId xmlns:a16="http://schemas.microsoft.com/office/drawing/2014/main" id="{DBF009BB-8803-6685-539A-CA0E6986B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2723" y="5804877"/>
              <a:ext cx="594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36">
              <a:extLst>
                <a:ext uri="{FF2B5EF4-FFF2-40B4-BE49-F238E27FC236}">
                  <a16:creationId xmlns:a16="http://schemas.microsoft.com/office/drawing/2014/main" id="{7D2C137B-439A-8F5C-580A-11CA0C622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3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10" name="Line 37">
              <a:extLst>
                <a:ext uri="{FF2B5EF4-FFF2-40B4-BE49-F238E27FC236}">
                  <a16:creationId xmlns:a16="http://schemas.microsoft.com/office/drawing/2014/main" id="{4191DC18-6D23-9C98-9F16-DDF62FBB4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3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Line 38">
              <a:extLst>
                <a:ext uri="{FF2B5EF4-FFF2-40B4-BE49-F238E27FC236}">
                  <a16:creationId xmlns:a16="http://schemas.microsoft.com/office/drawing/2014/main" id="{E90B754E-0910-6864-188B-4BADC209F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3137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Text Box 39">
              <a:extLst>
                <a:ext uri="{FF2B5EF4-FFF2-40B4-BE49-F238E27FC236}">
                  <a16:creationId xmlns:a16="http://schemas.microsoft.com/office/drawing/2014/main" id="{3BEFDE27-366F-849E-3E97-E9AC8FE27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747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13" name="Text Box 40">
              <a:extLst>
                <a:ext uri="{FF2B5EF4-FFF2-40B4-BE49-F238E27FC236}">
                  <a16:creationId xmlns:a16="http://schemas.microsoft.com/office/drawing/2014/main" id="{12CE91BE-CF55-41DA-DEE4-58871B8D3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604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1</a:t>
              </a:r>
            </a:p>
          </p:txBody>
        </p:sp>
        <p:sp>
          <p:nvSpPr>
            <p:cNvPr id="514" name="Text Box 41">
              <a:extLst>
                <a:ext uri="{FF2B5EF4-FFF2-40B4-BE49-F238E27FC236}">
                  <a16:creationId xmlns:a16="http://schemas.microsoft.com/office/drawing/2014/main" id="{81E3BD7E-9B04-D160-BBE7-10D743DA6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985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2</a:t>
              </a:r>
            </a:p>
          </p:txBody>
        </p:sp>
        <p:sp>
          <p:nvSpPr>
            <p:cNvPr id="515" name="Text Box 42">
              <a:extLst>
                <a:ext uri="{FF2B5EF4-FFF2-40B4-BE49-F238E27FC236}">
                  <a16:creationId xmlns:a16="http://schemas.microsoft.com/office/drawing/2014/main" id="{E6B89C5D-9CDE-C39B-4DF6-8A21252C2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366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Addr</a:t>
              </a:r>
            </a:p>
          </p:txBody>
        </p:sp>
        <p:sp>
          <p:nvSpPr>
            <p:cNvPr id="516" name="Text Box 43">
              <a:extLst>
                <a:ext uri="{FF2B5EF4-FFF2-40B4-BE49-F238E27FC236}">
                  <a16:creationId xmlns:a16="http://schemas.microsoft.com/office/drawing/2014/main" id="{F1F6E5AB-E37B-BC41-94B4-52301B95B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148" y="2756877"/>
              <a:ext cx="900113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Register</a:t>
              </a:r>
            </a:p>
            <a:p>
              <a:pPr algn="ctr"/>
              <a:endParaRPr lang="en-US" altLang="en-US" sz="1400" b="1" dirty="0"/>
            </a:p>
            <a:p>
              <a:pPr algn="ctr"/>
              <a:r>
                <a:rPr lang="en-US" altLang="en-US" sz="1400" b="1" dirty="0"/>
                <a:t>File</a:t>
              </a:r>
            </a:p>
          </p:txBody>
        </p:sp>
        <p:sp>
          <p:nvSpPr>
            <p:cNvPr id="517" name="Text Box 44">
              <a:extLst>
                <a:ext uri="{FF2B5EF4-FFF2-40B4-BE49-F238E27FC236}">
                  <a16:creationId xmlns:a16="http://schemas.microsoft.com/office/drawing/2014/main" id="{EE56C45B-CEB7-1236-359C-72966E183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27568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1</a:t>
              </a:r>
            </a:p>
          </p:txBody>
        </p:sp>
        <p:sp>
          <p:nvSpPr>
            <p:cNvPr id="518" name="Text Box 45">
              <a:extLst>
                <a:ext uri="{FF2B5EF4-FFF2-40B4-BE49-F238E27FC236}">
                  <a16:creationId xmlns:a16="http://schemas.microsoft.com/office/drawing/2014/main" id="{862DB961-EFB7-6DC7-8E57-BF4DB7957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34426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2</a:t>
              </a:r>
            </a:p>
          </p:txBody>
        </p:sp>
        <p:sp>
          <p:nvSpPr>
            <p:cNvPr id="519" name="Line 46">
              <a:extLst>
                <a:ext uri="{FF2B5EF4-FFF2-40B4-BE49-F238E27FC236}">
                  <a16:creationId xmlns:a16="http://schemas.microsoft.com/office/drawing/2014/main" id="{5EBFC1FA-D638-011D-CD0A-C2622C5C5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Line 47">
              <a:extLst>
                <a:ext uri="{FF2B5EF4-FFF2-40B4-BE49-F238E27FC236}">
                  <a16:creationId xmlns:a16="http://schemas.microsoft.com/office/drawing/2014/main" id="{31DA53DB-9197-D700-C8C9-3A7F2CF31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Line 48">
              <a:extLst>
                <a:ext uri="{FF2B5EF4-FFF2-40B4-BE49-F238E27FC236}">
                  <a16:creationId xmlns:a16="http://schemas.microsoft.com/office/drawing/2014/main" id="{2D61CB71-6CBD-C32F-9313-DFF3B9A7E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Text Box 49">
              <a:extLst>
                <a:ext uri="{FF2B5EF4-FFF2-40B4-BE49-F238E27FC236}">
                  <a16:creationId xmlns:a16="http://schemas.microsoft.com/office/drawing/2014/main" id="{9A92EA46-9E20-B756-288C-F08BF6A4D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7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16</a:t>
              </a:r>
            </a:p>
          </p:txBody>
        </p:sp>
        <p:sp>
          <p:nvSpPr>
            <p:cNvPr id="523" name="Text Box 50">
              <a:extLst>
                <a:ext uri="{FF2B5EF4-FFF2-40B4-BE49-F238E27FC236}">
                  <a16:creationId xmlns:a16="http://schemas.microsoft.com/office/drawing/2014/main" id="{AC4573AA-0730-1353-34A1-7C14E57CC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9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32</a:t>
              </a:r>
            </a:p>
          </p:txBody>
        </p:sp>
        <p:sp>
          <p:nvSpPr>
            <p:cNvPr id="524" name="Line 51">
              <a:extLst>
                <a:ext uri="{FF2B5EF4-FFF2-40B4-BE49-F238E27FC236}">
                  <a16:creationId xmlns:a16="http://schemas.microsoft.com/office/drawing/2014/main" id="{CEC14AB1-6805-DE64-A0B4-B5372D4C5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Line 52">
              <a:extLst>
                <a:ext uri="{FF2B5EF4-FFF2-40B4-BE49-F238E27FC236}">
                  <a16:creationId xmlns:a16="http://schemas.microsoft.com/office/drawing/2014/main" id="{C74FF6F2-0E70-65CF-E5E0-ACDAF6358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Line 53">
              <a:extLst>
                <a:ext uri="{FF2B5EF4-FFF2-40B4-BE49-F238E27FC236}">
                  <a16:creationId xmlns:a16="http://schemas.microsoft.com/office/drawing/2014/main" id="{4362C228-FD64-89A4-EDDC-AFD16F402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36712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Line 54">
              <a:extLst>
                <a:ext uri="{FF2B5EF4-FFF2-40B4-BE49-F238E27FC236}">
                  <a16:creationId xmlns:a16="http://schemas.microsoft.com/office/drawing/2014/main" id="{5FCC4075-1603-0A6B-F1B6-E09ECF1F5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Line 55">
              <a:extLst>
                <a:ext uri="{FF2B5EF4-FFF2-40B4-BE49-F238E27FC236}">
                  <a16:creationId xmlns:a16="http://schemas.microsoft.com/office/drawing/2014/main" id="{8DC7B659-A18A-BC87-1CEE-55F39E821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Line 56">
              <a:extLst>
                <a:ext uri="{FF2B5EF4-FFF2-40B4-BE49-F238E27FC236}">
                  <a16:creationId xmlns:a16="http://schemas.microsoft.com/office/drawing/2014/main" id="{25728804-AFC1-AB1A-B58E-5F847922B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3671277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Line 57">
              <a:extLst>
                <a:ext uri="{FF2B5EF4-FFF2-40B4-BE49-F238E27FC236}">
                  <a16:creationId xmlns:a16="http://schemas.microsoft.com/office/drawing/2014/main" id="{C6D19F3A-1842-1E69-260B-73257148E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8">
              <a:extLst>
                <a:ext uri="{FF2B5EF4-FFF2-40B4-BE49-F238E27FC236}">
                  <a16:creationId xmlns:a16="http://schemas.microsoft.com/office/drawing/2014/main" id="{F8E266E9-B11D-CF19-31C1-4C2AF86D9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723" y="2756877"/>
              <a:ext cx="533400" cy="1295400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503308 h 1099"/>
                <a:gd name="T4" fmla="*/ 152596 w 388"/>
                <a:gd name="T5" fmla="*/ 651825 h 1099"/>
                <a:gd name="T6" fmla="*/ 0 w 388"/>
                <a:gd name="T7" fmla="*/ 790913 h 1099"/>
                <a:gd name="T8" fmla="*/ 0 w 388"/>
                <a:gd name="T9" fmla="*/ 1294221 h 1099"/>
                <a:gd name="T10" fmla="*/ 532025 w 388"/>
                <a:gd name="T11" fmla="*/ 931179 h 1099"/>
                <a:gd name="T12" fmla="*/ 532025 w 388"/>
                <a:gd name="T13" fmla="*/ 363042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Rectangle 59">
              <a:extLst>
                <a:ext uri="{FF2B5EF4-FFF2-40B4-BE49-F238E27FC236}">
                  <a16:creationId xmlns:a16="http://schemas.microsoft.com/office/drawing/2014/main" id="{233F7E70-8AC1-D22D-58C1-E5461A84E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23" y="3366477"/>
              <a:ext cx="504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</p:txBody>
        </p:sp>
        <p:sp>
          <p:nvSpPr>
            <p:cNvPr id="533" name="AutoShape 60">
              <a:extLst>
                <a:ext uri="{FF2B5EF4-FFF2-40B4-BE49-F238E27FC236}">
                  <a16:creationId xmlns:a16="http://schemas.microsoft.com/office/drawing/2014/main" id="{313DCD94-D6FD-A0B4-91F7-DF84BFD06F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71223" y="3709377"/>
              <a:ext cx="762000" cy="228600"/>
            </a:xfrm>
            <a:custGeom>
              <a:avLst/>
              <a:gdLst>
                <a:gd name="T0" fmla="*/ 666750 w 21600"/>
                <a:gd name="T1" fmla="*/ 114300 h 21600"/>
                <a:gd name="T2" fmla="*/ 381000 w 21600"/>
                <a:gd name="T3" fmla="*/ 228600 h 21600"/>
                <a:gd name="T4" fmla="*/ 95250 w 21600"/>
                <a:gd name="T5" fmla="*/ 114300 h 21600"/>
                <a:gd name="T6" fmla="*/ 3810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4" name="Line 61">
              <a:extLst>
                <a:ext uri="{FF2B5EF4-FFF2-40B4-BE49-F238E27FC236}">
                  <a16:creationId xmlns:a16="http://schemas.microsoft.com/office/drawing/2014/main" id="{E4FD9E39-747F-E893-661F-7DBE79375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65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Line 62">
              <a:extLst>
                <a:ext uri="{FF2B5EF4-FFF2-40B4-BE49-F238E27FC236}">
                  <a16:creationId xmlns:a16="http://schemas.microsoft.com/office/drawing/2014/main" id="{D0B193C5-0095-E42C-1246-3FEA0456F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Line 63">
              <a:extLst>
                <a:ext uri="{FF2B5EF4-FFF2-40B4-BE49-F238E27FC236}">
                  <a16:creationId xmlns:a16="http://schemas.microsoft.com/office/drawing/2014/main" id="{BD30AF9F-58E7-2DB7-3106-4F9B42EA1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985477"/>
              <a:ext cx="81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Oval 64">
              <a:extLst>
                <a:ext uri="{FF2B5EF4-FFF2-40B4-BE49-F238E27FC236}">
                  <a16:creationId xmlns:a16="http://schemas.microsoft.com/office/drawing/2014/main" id="{5C70F9FC-14E9-E3A6-C63B-5240C8726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38" name="Rectangle 65">
              <a:extLst>
                <a:ext uri="{FF2B5EF4-FFF2-40B4-BE49-F238E27FC236}">
                  <a16:creationId xmlns:a16="http://schemas.microsoft.com/office/drawing/2014/main" id="{60034A36-33C9-65E4-2314-E6C4689A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Shift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left 2</a:t>
              </a:r>
            </a:p>
          </p:txBody>
        </p:sp>
        <p:sp>
          <p:nvSpPr>
            <p:cNvPr id="539" name="Line 66">
              <a:extLst>
                <a:ext uri="{FF2B5EF4-FFF2-40B4-BE49-F238E27FC236}">
                  <a16:creationId xmlns:a16="http://schemas.microsoft.com/office/drawing/2014/main" id="{5983034B-55D4-F2C2-955C-5D55AEAB3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40" name="Group 67">
              <a:extLst>
                <a:ext uri="{FF2B5EF4-FFF2-40B4-BE49-F238E27FC236}">
                  <a16:creationId xmlns:a16="http://schemas.microsoft.com/office/drawing/2014/main" id="{4AFA9F55-B785-206D-60B8-318F0F4FB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8323" y="1842477"/>
              <a:ext cx="304800" cy="914400"/>
              <a:chOff x="1392" y="2880"/>
              <a:chExt cx="288" cy="480"/>
            </a:xfrm>
          </p:grpSpPr>
          <p:sp>
            <p:nvSpPr>
              <p:cNvPr id="648" name="Line 68">
                <a:extLst>
                  <a:ext uri="{FF2B5EF4-FFF2-40B4-BE49-F238E27FC236}">
                    <a16:creationId xmlns:a16="http://schemas.microsoft.com/office/drawing/2014/main" id="{558D6790-83C7-E8F5-E05A-8350DD938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69">
                <a:extLst>
                  <a:ext uri="{FF2B5EF4-FFF2-40B4-BE49-F238E27FC236}">
                    <a16:creationId xmlns:a16="http://schemas.microsoft.com/office/drawing/2014/main" id="{17D1149B-F095-A1C9-DAD9-FCF81A107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70">
                <a:extLst>
                  <a:ext uri="{FF2B5EF4-FFF2-40B4-BE49-F238E27FC236}">
                    <a16:creationId xmlns:a16="http://schemas.microsoft.com/office/drawing/2014/main" id="{35CC0D64-44DE-D661-A3F8-097AF9B90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71">
                <a:extLst>
                  <a:ext uri="{FF2B5EF4-FFF2-40B4-BE49-F238E27FC236}">
                    <a16:creationId xmlns:a16="http://schemas.microsoft.com/office/drawing/2014/main" id="{6F855C8C-5ACB-AECF-4877-09C99E33F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72">
                <a:extLst>
                  <a:ext uri="{FF2B5EF4-FFF2-40B4-BE49-F238E27FC236}">
                    <a16:creationId xmlns:a16="http://schemas.microsoft.com/office/drawing/2014/main" id="{E0EC51EF-35A9-6B0B-5D57-1F5146FF5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73">
                <a:extLst>
                  <a:ext uri="{FF2B5EF4-FFF2-40B4-BE49-F238E27FC236}">
                    <a16:creationId xmlns:a16="http://schemas.microsoft.com/office/drawing/2014/main" id="{76BA27C1-AF8B-0055-80E4-5EAA64D0C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74">
                <a:extLst>
                  <a:ext uri="{FF2B5EF4-FFF2-40B4-BE49-F238E27FC236}">
                    <a16:creationId xmlns:a16="http://schemas.microsoft.com/office/drawing/2014/main" id="{D680AC3B-702A-F484-1942-FCE0F526B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1" name="Text Box 75">
              <a:extLst>
                <a:ext uri="{FF2B5EF4-FFF2-40B4-BE49-F238E27FC236}">
                  <a16:creationId xmlns:a16="http://schemas.microsoft.com/office/drawing/2014/main" id="{22760C2A-3600-8C72-6419-4F80A7A4C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2123" y="21472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42" name="Line 76">
              <a:extLst>
                <a:ext uri="{FF2B5EF4-FFF2-40B4-BE49-F238E27FC236}">
                  <a16:creationId xmlns:a16="http://schemas.microsoft.com/office/drawing/2014/main" id="{523DC4C6-2CB1-7F21-9454-F408FA950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5436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77">
              <a:extLst>
                <a:ext uri="{FF2B5EF4-FFF2-40B4-BE49-F238E27FC236}">
                  <a16:creationId xmlns:a16="http://schemas.microsoft.com/office/drawing/2014/main" id="{7AE67D48-6969-EEA3-02B1-FB23AF54F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26806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44" name="Line 78">
              <a:extLst>
                <a:ext uri="{FF2B5EF4-FFF2-40B4-BE49-F238E27FC236}">
                  <a16:creationId xmlns:a16="http://schemas.microsoft.com/office/drawing/2014/main" id="{4037DF01-11A2-C6AC-EB5F-60702740B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4426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Text Box 79">
              <a:extLst>
                <a:ext uri="{FF2B5EF4-FFF2-40B4-BE49-F238E27FC236}">
                  <a16:creationId xmlns:a16="http://schemas.microsoft.com/office/drawing/2014/main" id="{22ABFC30-76AE-04D1-23D6-C623DE942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0548" y="2680677"/>
              <a:ext cx="8715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Data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46" name="Text Box 80">
              <a:extLst>
                <a:ext uri="{FF2B5EF4-FFF2-40B4-BE49-F238E27FC236}">
                  <a16:creationId xmlns:a16="http://schemas.microsoft.com/office/drawing/2014/main" id="{491558BB-06FC-A0CD-4D9A-C361EDE07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290277"/>
              <a:ext cx="7413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547" name="Text Box 81">
              <a:extLst>
                <a:ext uri="{FF2B5EF4-FFF2-40B4-BE49-F238E27FC236}">
                  <a16:creationId xmlns:a16="http://schemas.microsoft.com/office/drawing/2014/main" id="{8A932FB1-09BE-A924-3A8C-B0BD8AEB0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6712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48" name="Text Box 82">
              <a:extLst>
                <a:ext uri="{FF2B5EF4-FFF2-40B4-BE49-F238E27FC236}">
                  <a16:creationId xmlns:a16="http://schemas.microsoft.com/office/drawing/2014/main" id="{D0886360-AD8E-0941-99BA-96880A56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8523" y="3214077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Data</a:t>
              </a:r>
            </a:p>
          </p:txBody>
        </p:sp>
        <p:sp>
          <p:nvSpPr>
            <p:cNvPr id="549" name="Line 83">
              <a:extLst>
                <a:ext uri="{FF2B5EF4-FFF2-40B4-BE49-F238E27FC236}">
                  <a16:creationId xmlns:a16="http://schemas.microsoft.com/office/drawing/2014/main" id="{9D0AE81B-D689-4F60-D327-87BB52B98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Line 84">
              <a:extLst>
                <a:ext uri="{FF2B5EF4-FFF2-40B4-BE49-F238E27FC236}">
                  <a16:creationId xmlns:a16="http://schemas.microsoft.com/office/drawing/2014/main" id="{02CD4A95-7A14-1809-6F12-87DFFD745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823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AutoShape 85">
              <a:extLst>
                <a:ext uri="{FF2B5EF4-FFF2-40B4-BE49-F238E27FC236}">
                  <a16:creationId xmlns:a16="http://schemas.microsoft.com/office/drawing/2014/main" id="{55DBEF29-06F3-DB32-5BF2-1D7232C0F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536723" y="3518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2" name="Line 86">
              <a:extLst>
                <a:ext uri="{FF2B5EF4-FFF2-40B4-BE49-F238E27FC236}">
                  <a16:creationId xmlns:a16="http://schemas.microsoft.com/office/drawing/2014/main" id="{6771418C-9BC9-6D5B-BD0A-75B8AA605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923" y="3595077"/>
              <a:ext cx="152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Line 87">
              <a:extLst>
                <a:ext uri="{FF2B5EF4-FFF2-40B4-BE49-F238E27FC236}">
                  <a16:creationId xmlns:a16="http://schemas.microsoft.com/office/drawing/2014/main" id="{B3F864FA-D32F-4497-FC46-E0C9C49FC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2985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88">
              <a:extLst>
                <a:ext uri="{FF2B5EF4-FFF2-40B4-BE49-F238E27FC236}">
                  <a16:creationId xmlns:a16="http://schemas.microsoft.com/office/drawing/2014/main" id="{2579CB02-4F3C-9125-FEA4-82D289CC9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Line 89">
              <a:extLst>
                <a:ext uri="{FF2B5EF4-FFF2-40B4-BE49-F238E27FC236}">
                  <a16:creationId xmlns:a16="http://schemas.microsoft.com/office/drawing/2014/main" id="{CFA1D24B-10B9-63F0-47C4-76ACB3686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7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Line 90">
              <a:extLst>
                <a:ext uri="{FF2B5EF4-FFF2-40B4-BE49-F238E27FC236}">
                  <a16:creationId xmlns:a16="http://schemas.microsoft.com/office/drawing/2014/main" id="{4E27046B-A9FE-1E86-EFD0-BF7AAF82C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10804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Line 91">
              <a:extLst>
                <a:ext uri="{FF2B5EF4-FFF2-40B4-BE49-F238E27FC236}">
                  <a16:creationId xmlns:a16="http://schemas.microsoft.com/office/drawing/2014/main" id="{6E95E5EB-1A2D-E7C0-E544-55A14AE6E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Line 92">
              <a:extLst>
                <a:ext uri="{FF2B5EF4-FFF2-40B4-BE49-F238E27FC236}">
                  <a16:creationId xmlns:a16="http://schemas.microsoft.com/office/drawing/2014/main" id="{6683F7C9-08C6-A13B-97C8-3B0FA8841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19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Rectangle 93">
              <a:extLst>
                <a:ext uri="{FF2B5EF4-FFF2-40B4-BE49-F238E27FC236}">
                  <a16:creationId xmlns:a16="http://schemas.microsoft.com/office/drawing/2014/main" id="{2E6E42AD-664A-9740-6CC0-0996EBC1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723" y="1842477"/>
              <a:ext cx="152400" cy="2209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0" name="Rectangle 94">
              <a:extLst>
                <a:ext uri="{FF2B5EF4-FFF2-40B4-BE49-F238E27FC236}">
                  <a16:creationId xmlns:a16="http://schemas.microsoft.com/office/drawing/2014/main" id="{17A8BB98-7BBF-45D2-A93A-D8A33E033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842477"/>
              <a:ext cx="152400" cy="3733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1" name="Line 95">
              <a:extLst>
                <a:ext uri="{FF2B5EF4-FFF2-40B4-BE49-F238E27FC236}">
                  <a16:creationId xmlns:a16="http://schemas.microsoft.com/office/drawing/2014/main" id="{1CA676E5-2CD2-3282-5216-53B5C1675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Line 96">
              <a:extLst>
                <a:ext uri="{FF2B5EF4-FFF2-40B4-BE49-F238E27FC236}">
                  <a16:creationId xmlns:a16="http://schemas.microsoft.com/office/drawing/2014/main" id="{1247555B-C64D-9A77-45AC-D5EDAF998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2071077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Line 97">
              <a:extLst>
                <a:ext uri="{FF2B5EF4-FFF2-40B4-BE49-F238E27FC236}">
                  <a16:creationId xmlns:a16="http://schemas.microsoft.com/office/drawing/2014/main" id="{99CE0524-503B-CE12-5F4B-CBBF1A116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2299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Line 98">
              <a:extLst>
                <a:ext uri="{FF2B5EF4-FFF2-40B4-BE49-F238E27FC236}">
                  <a16:creationId xmlns:a16="http://schemas.microsoft.com/office/drawing/2014/main" id="{FB06D9B8-577A-A8F2-C406-FFC822A65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585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Line 99">
              <a:extLst>
                <a:ext uri="{FF2B5EF4-FFF2-40B4-BE49-F238E27FC236}">
                  <a16:creationId xmlns:a16="http://schemas.microsoft.com/office/drawing/2014/main" id="{41E61798-D761-8E6C-FF51-EA78F64B2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3671277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Line 100">
              <a:extLst>
                <a:ext uri="{FF2B5EF4-FFF2-40B4-BE49-F238E27FC236}">
                  <a16:creationId xmlns:a16="http://schemas.microsoft.com/office/drawing/2014/main" id="{A667F86F-7784-6A51-AB56-221005C02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4585677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Rectangle 101">
              <a:extLst>
                <a:ext uri="{FF2B5EF4-FFF2-40B4-BE49-F238E27FC236}">
                  <a16:creationId xmlns:a16="http://schemas.microsoft.com/office/drawing/2014/main" id="{DCECBF11-FB8E-2848-952A-A40080301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452077"/>
              <a:ext cx="152400" cy="281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8" name="Line 102">
              <a:extLst>
                <a:ext uri="{FF2B5EF4-FFF2-40B4-BE49-F238E27FC236}">
                  <a16:creationId xmlns:a16="http://schemas.microsoft.com/office/drawing/2014/main" id="{90664AA5-BDE6-2834-95DA-1F99FBDB6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4585677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Line 103">
              <a:extLst>
                <a:ext uri="{FF2B5EF4-FFF2-40B4-BE49-F238E27FC236}">
                  <a16:creationId xmlns:a16="http://schemas.microsoft.com/office/drawing/2014/main" id="{129650B7-141E-731C-7343-E1F66B7A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442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Line 104">
              <a:extLst>
                <a:ext uri="{FF2B5EF4-FFF2-40B4-BE49-F238E27FC236}">
                  <a16:creationId xmlns:a16="http://schemas.microsoft.com/office/drawing/2014/main" id="{AE7A896B-3A19-787E-E8D5-F277E1995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6323" y="3595077"/>
              <a:ext cx="0" cy="2209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Line 105">
              <a:extLst>
                <a:ext uri="{FF2B5EF4-FFF2-40B4-BE49-F238E27FC236}">
                  <a16:creationId xmlns:a16="http://schemas.microsoft.com/office/drawing/2014/main" id="{4A3AED92-F803-73DA-A915-0783CB679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7756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Line 106">
              <a:extLst>
                <a:ext uri="{FF2B5EF4-FFF2-40B4-BE49-F238E27FC236}">
                  <a16:creationId xmlns:a16="http://schemas.microsoft.com/office/drawing/2014/main" id="{FA18D530-2238-7951-8E8A-7D28BE1E1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55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Line 107">
              <a:extLst>
                <a:ext uri="{FF2B5EF4-FFF2-40B4-BE49-F238E27FC236}">
                  <a16:creationId xmlns:a16="http://schemas.microsoft.com/office/drawing/2014/main" id="{7F0E4500-F22C-7D2A-2FFB-ABA7E471D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43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Text Box 108">
              <a:extLst>
                <a:ext uri="{FF2B5EF4-FFF2-40B4-BE49-F238E27FC236}">
                  <a16:creationId xmlns:a16="http://schemas.microsoft.com/office/drawing/2014/main" id="{143CE3C7-D381-6633-A61C-8C7BA1626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323" y="1537677"/>
              <a:ext cx="5159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IF/ID</a:t>
              </a:r>
            </a:p>
          </p:txBody>
        </p:sp>
        <p:sp>
          <p:nvSpPr>
            <p:cNvPr id="575" name="Line 109">
              <a:extLst>
                <a:ext uri="{FF2B5EF4-FFF2-40B4-BE49-F238E27FC236}">
                  <a16:creationId xmlns:a16="http://schemas.microsoft.com/office/drawing/2014/main" id="{B755E8BE-E0C2-C98C-EBFE-9BE72DA40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3923" y="25282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Line 110">
              <a:extLst>
                <a:ext uri="{FF2B5EF4-FFF2-40B4-BE49-F238E27FC236}">
                  <a16:creationId xmlns:a16="http://schemas.microsoft.com/office/drawing/2014/main" id="{8ACB6E27-148D-7C6C-B9C9-3BC384237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4585677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Line 111">
              <a:extLst>
                <a:ext uri="{FF2B5EF4-FFF2-40B4-BE49-F238E27FC236}">
                  <a16:creationId xmlns:a16="http://schemas.microsoft.com/office/drawing/2014/main" id="{820DACFD-D0D9-8C1D-0B01-ED3C5E580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071077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Line 112">
              <a:extLst>
                <a:ext uri="{FF2B5EF4-FFF2-40B4-BE49-F238E27FC236}">
                  <a16:creationId xmlns:a16="http://schemas.microsoft.com/office/drawing/2014/main" id="{D447EFD2-6298-4FB0-DFB7-3E9652492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1080477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Line 113">
              <a:extLst>
                <a:ext uri="{FF2B5EF4-FFF2-40B4-BE49-F238E27FC236}">
                  <a16:creationId xmlns:a16="http://schemas.microsoft.com/office/drawing/2014/main" id="{8F4CE7D1-8808-A5B3-A345-CEF107C08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6923" y="2604477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Line 114">
              <a:extLst>
                <a:ext uri="{FF2B5EF4-FFF2-40B4-BE49-F238E27FC236}">
                  <a16:creationId xmlns:a16="http://schemas.microsoft.com/office/drawing/2014/main" id="{54445859-B26F-91B9-4210-4F6EDEAF7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Rectangle 115">
              <a:extLst>
                <a:ext uri="{FF2B5EF4-FFF2-40B4-BE49-F238E27FC236}">
                  <a16:creationId xmlns:a16="http://schemas.microsoft.com/office/drawing/2014/main" id="{C51198C4-97BC-0E48-E85F-6B5DF7D5F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842477"/>
              <a:ext cx="152400" cy="3429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2" name="Oval 116">
              <a:extLst>
                <a:ext uri="{FF2B5EF4-FFF2-40B4-BE49-F238E27FC236}">
                  <a16:creationId xmlns:a16="http://schemas.microsoft.com/office/drawing/2014/main" id="{58327850-40DF-C2CE-DE34-1B88F4AA6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523" y="4357077"/>
              <a:ext cx="8128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3" name="Rectangle 117">
              <a:extLst>
                <a:ext uri="{FF2B5EF4-FFF2-40B4-BE49-F238E27FC236}">
                  <a16:creationId xmlns:a16="http://schemas.microsoft.com/office/drawing/2014/main" id="{EF976503-8EDC-94E5-9C10-E37EBA7BD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4357077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Sign</a:t>
              </a:r>
            </a:p>
            <a:p>
              <a:pPr algn="ctr"/>
              <a:r>
                <a:rPr lang="en-US" altLang="en-US" sz="1200" b="1" dirty="0"/>
                <a:t>Extend</a:t>
              </a:r>
            </a:p>
          </p:txBody>
        </p:sp>
        <p:sp>
          <p:nvSpPr>
            <p:cNvPr id="584" name="Line 118">
              <a:extLst>
                <a:ext uri="{FF2B5EF4-FFF2-40B4-BE49-F238E27FC236}">
                  <a16:creationId xmlns:a16="http://schemas.microsoft.com/office/drawing/2014/main" id="{AECAFDB9-2765-DD2C-CAF0-CD796F616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299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Line 119">
              <a:extLst>
                <a:ext uri="{FF2B5EF4-FFF2-40B4-BE49-F238E27FC236}">
                  <a16:creationId xmlns:a16="http://schemas.microsoft.com/office/drawing/2014/main" id="{0143A9E1-4C31-6CCB-4FF6-063ABA71F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6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Line 120">
              <a:extLst>
                <a:ext uri="{FF2B5EF4-FFF2-40B4-BE49-F238E27FC236}">
                  <a16:creationId xmlns:a16="http://schemas.microsoft.com/office/drawing/2014/main" id="{C50115A4-1E4E-30DC-7822-297AE136F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Line 121">
              <a:extLst>
                <a:ext uri="{FF2B5EF4-FFF2-40B4-BE49-F238E27FC236}">
                  <a16:creationId xmlns:a16="http://schemas.microsoft.com/office/drawing/2014/main" id="{FF2A71D3-C648-5E03-0E67-9F7F5B61C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3442677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Text Box 122">
              <a:extLst>
                <a:ext uri="{FF2B5EF4-FFF2-40B4-BE49-F238E27FC236}">
                  <a16:creationId xmlns:a16="http://schemas.microsoft.com/office/drawing/2014/main" id="{EABE9A0D-B6B4-6ED4-65AD-153AF2685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523" y="928077"/>
              <a:ext cx="582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ID/EX</a:t>
              </a:r>
            </a:p>
          </p:txBody>
        </p:sp>
        <p:sp>
          <p:nvSpPr>
            <p:cNvPr id="589" name="Text Box 123">
              <a:extLst>
                <a:ext uri="{FF2B5EF4-FFF2-40B4-BE49-F238E27FC236}">
                  <a16:creationId xmlns:a16="http://schemas.microsoft.com/office/drawing/2014/main" id="{9728DC22-BF7D-21F8-98D9-D480FC790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4523" y="1110640"/>
              <a:ext cx="785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EX/MEM</a:t>
              </a:r>
            </a:p>
          </p:txBody>
        </p:sp>
        <p:sp>
          <p:nvSpPr>
            <p:cNvPr id="590" name="Text Box 124">
              <a:extLst>
                <a:ext uri="{FF2B5EF4-FFF2-40B4-BE49-F238E27FC236}">
                  <a16:creationId xmlns:a16="http://schemas.microsoft.com/office/drawing/2014/main" id="{FA5CE4F7-4DD8-15E9-C1FC-D6CB16CEA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9523" y="1994877"/>
              <a:ext cx="836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MEM/WB</a:t>
              </a:r>
            </a:p>
          </p:txBody>
        </p:sp>
        <p:sp>
          <p:nvSpPr>
            <p:cNvPr id="591" name="Rectangle 125">
              <a:extLst>
                <a:ext uri="{FF2B5EF4-FFF2-40B4-BE49-F238E27FC236}">
                  <a16:creationId xmlns:a16="http://schemas.microsoft.com/office/drawing/2014/main" id="{57B765E4-2F0F-C483-4E08-B799CA019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2" name="Rectangle 126">
              <a:extLst>
                <a:ext uri="{FF2B5EF4-FFF2-40B4-BE49-F238E27FC236}">
                  <a16:creationId xmlns:a16="http://schemas.microsoft.com/office/drawing/2014/main" id="{383BA617-2F17-156B-4C39-7D1FDF12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3" name="Rectangle 127">
              <a:extLst>
                <a:ext uri="{FF2B5EF4-FFF2-40B4-BE49-F238E27FC236}">
                  <a16:creationId xmlns:a16="http://schemas.microsoft.com/office/drawing/2014/main" id="{90AF2B19-3FE6-1769-EAB4-F272548EB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1566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4" name="Rectangle 128">
              <a:extLst>
                <a:ext uri="{FF2B5EF4-FFF2-40B4-BE49-F238E27FC236}">
                  <a16:creationId xmlns:a16="http://schemas.microsoft.com/office/drawing/2014/main" id="{CFE5C0D6-80BE-F5F6-38AD-337DB9760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5" name="Rectangle 129">
              <a:extLst>
                <a:ext uri="{FF2B5EF4-FFF2-40B4-BE49-F238E27FC236}">
                  <a16:creationId xmlns:a16="http://schemas.microsoft.com/office/drawing/2014/main" id="{4109DF51-BE0C-5121-8031-21FDE54BF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6" name="Rectangle 130">
              <a:extLst>
                <a:ext uri="{FF2B5EF4-FFF2-40B4-BE49-F238E27FC236}">
                  <a16:creationId xmlns:a16="http://schemas.microsoft.com/office/drawing/2014/main" id="{34065AF9-9E27-AADD-CCB4-1F058B1E2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2234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7" name="Rectangle 131">
              <a:extLst>
                <a:ext uri="{FF2B5EF4-FFF2-40B4-BE49-F238E27FC236}">
                  <a16:creationId xmlns:a16="http://schemas.microsoft.com/office/drawing/2014/main" id="{D7C611F0-F785-2C00-D638-A5C1D000B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323" y="13852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Control</a:t>
              </a:r>
            </a:p>
          </p:txBody>
        </p:sp>
        <p:sp>
          <p:nvSpPr>
            <p:cNvPr id="598" name="Oval 132">
              <a:extLst>
                <a:ext uri="{FF2B5EF4-FFF2-40B4-BE49-F238E27FC236}">
                  <a16:creationId xmlns:a16="http://schemas.microsoft.com/office/drawing/2014/main" id="{E2F08CBC-C766-3975-EC4B-E9EDA0A6D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1004277"/>
              <a:ext cx="762000" cy="990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9" name="Line 133">
              <a:extLst>
                <a:ext uri="{FF2B5EF4-FFF2-40B4-BE49-F238E27FC236}">
                  <a16:creationId xmlns:a16="http://schemas.microsoft.com/office/drawing/2014/main" id="{BF265AF6-481D-EB62-0E33-6FB6F6941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Line 134">
              <a:extLst>
                <a:ext uri="{FF2B5EF4-FFF2-40B4-BE49-F238E27FC236}">
                  <a16:creationId xmlns:a16="http://schemas.microsoft.com/office/drawing/2014/main" id="{B5B4182D-91AB-6526-CAF6-8C4423476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Line 135">
              <a:extLst>
                <a:ext uri="{FF2B5EF4-FFF2-40B4-BE49-F238E27FC236}">
                  <a16:creationId xmlns:a16="http://schemas.microsoft.com/office/drawing/2014/main" id="{CF06F7DC-4B4B-28C7-2A9D-B7EAB77EB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309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Line 136">
              <a:extLst>
                <a:ext uri="{FF2B5EF4-FFF2-40B4-BE49-F238E27FC236}">
                  <a16:creationId xmlns:a16="http://schemas.microsoft.com/office/drawing/2014/main" id="{60AC5167-A02D-B3BF-4584-5C3AA20BE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1537677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Line 137">
              <a:extLst>
                <a:ext uri="{FF2B5EF4-FFF2-40B4-BE49-F238E27FC236}">
                  <a16:creationId xmlns:a16="http://schemas.microsoft.com/office/drawing/2014/main" id="{23A898AF-145B-0266-15E9-16DBE9F90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7662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Line 138">
              <a:extLst>
                <a:ext uri="{FF2B5EF4-FFF2-40B4-BE49-F238E27FC236}">
                  <a16:creationId xmlns:a16="http://schemas.microsoft.com/office/drawing/2014/main" id="{C9C0FD12-A28C-EBD6-AD58-09DD8CC95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766277"/>
              <a:ext cx="1676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Line 139">
              <a:extLst>
                <a:ext uri="{FF2B5EF4-FFF2-40B4-BE49-F238E27FC236}">
                  <a16:creationId xmlns:a16="http://schemas.microsoft.com/office/drawing/2014/main" id="{4CCF30DD-7139-430B-0BDE-F452015A9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7662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Line 140">
              <a:extLst>
                <a:ext uri="{FF2B5EF4-FFF2-40B4-BE49-F238E27FC236}">
                  <a16:creationId xmlns:a16="http://schemas.microsoft.com/office/drawing/2014/main" id="{EED50161-7EE7-B73E-F1FA-E3F3939AD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5376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Line 141">
              <a:extLst>
                <a:ext uri="{FF2B5EF4-FFF2-40B4-BE49-F238E27FC236}">
                  <a16:creationId xmlns:a16="http://schemas.microsoft.com/office/drawing/2014/main" id="{D0A112C3-8DCB-42EC-C54C-EE8E0259A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232877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Line 142">
              <a:extLst>
                <a:ext uri="{FF2B5EF4-FFF2-40B4-BE49-F238E27FC236}">
                  <a16:creationId xmlns:a16="http://schemas.microsoft.com/office/drawing/2014/main" id="{47AA8459-F128-27D7-7436-9511DCBCF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7723" y="2375877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143">
              <a:extLst>
                <a:ext uri="{FF2B5EF4-FFF2-40B4-BE49-F238E27FC236}">
                  <a16:creationId xmlns:a16="http://schemas.microsoft.com/office/drawing/2014/main" id="{A5FD2A3C-21E5-2F09-3B1D-7E01858B9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5376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144">
              <a:extLst>
                <a:ext uri="{FF2B5EF4-FFF2-40B4-BE49-F238E27FC236}">
                  <a16:creationId xmlns:a16="http://schemas.microsoft.com/office/drawing/2014/main" id="{D3C49345-0E57-F360-72A4-CF4D9BD86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2375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Line 145">
              <a:extLst>
                <a:ext uri="{FF2B5EF4-FFF2-40B4-BE49-F238E27FC236}">
                  <a16:creationId xmlns:a16="http://schemas.microsoft.com/office/drawing/2014/main" id="{43DB129A-667F-3D1D-BC17-D0F3B37D0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9923" y="153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Line 146">
              <a:extLst>
                <a:ext uri="{FF2B5EF4-FFF2-40B4-BE49-F238E27FC236}">
                  <a16:creationId xmlns:a16="http://schemas.microsoft.com/office/drawing/2014/main" id="{502EA31E-688F-6C99-8802-DA75F49AE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1123" y="1232877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AutoShape 147">
              <a:extLst>
                <a:ext uri="{FF2B5EF4-FFF2-40B4-BE49-F238E27FC236}">
                  <a16:creationId xmlns:a16="http://schemas.microsoft.com/office/drawing/2014/main" id="{621BD38D-AD7F-B292-D063-F61CAED0F6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07723" y="49666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4" name="Line 148">
              <a:extLst>
                <a:ext uri="{FF2B5EF4-FFF2-40B4-BE49-F238E27FC236}">
                  <a16:creationId xmlns:a16="http://schemas.microsoft.com/office/drawing/2014/main" id="{A6E77B34-115E-6549-12FD-03FD02733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5042877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Line 149">
              <a:extLst>
                <a:ext uri="{FF2B5EF4-FFF2-40B4-BE49-F238E27FC236}">
                  <a16:creationId xmlns:a16="http://schemas.microsoft.com/office/drawing/2014/main" id="{0E92A863-49CA-AA2A-43D8-F2DC48FC9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52714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Line 150">
              <a:extLst>
                <a:ext uri="{FF2B5EF4-FFF2-40B4-BE49-F238E27FC236}">
                  <a16:creationId xmlns:a16="http://schemas.microsoft.com/office/drawing/2014/main" id="{3541389E-4D9C-6B4E-6D6B-4E88BD4FF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52714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Oval 151">
              <a:extLst>
                <a:ext uri="{FF2B5EF4-FFF2-40B4-BE49-F238E27FC236}">
                  <a16:creationId xmlns:a16="http://schemas.microsoft.com/office/drawing/2014/main" id="{0CF7D1A6-12AC-4BD6-17A4-81CCA689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18" name="Rectangle 152">
              <a:extLst>
                <a:ext uri="{FF2B5EF4-FFF2-40B4-BE49-F238E27FC236}">
                  <a16:creationId xmlns:a16="http://schemas.microsoft.com/office/drawing/2014/main" id="{AEC565EB-A9B0-B52B-EDDE-D24C156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cntrl</a:t>
              </a:r>
            </a:p>
          </p:txBody>
        </p:sp>
        <p:sp>
          <p:nvSpPr>
            <p:cNvPr id="619" name="Line 153">
              <a:extLst>
                <a:ext uri="{FF2B5EF4-FFF2-40B4-BE49-F238E27FC236}">
                  <a16:creationId xmlns:a16="http://schemas.microsoft.com/office/drawing/2014/main" id="{DE1DFAC3-4E2D-3F4A-413A-8E18B7864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2808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Line 154">
              <a:extLst>
                <a:ext uri="{FF2B5EF4-FFF2-40B4-BE49-F238E27FC236}">
                  <a16:creationId xmlns:a16="http://schemas.microsoft.com/office/drawing/2014/main" id="{1C3C1AD0-DC3D-C725-516C-D03849DDB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4523" y="3823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AutoShape 155">
              <a:extLst>
                <a:ext uri="{FF2B5EF4-FFF2-40B4-BE49-F238E27FC236}">
                  <a16:creationId xmlns:a16="http://schemas.microsoft.com/office/drawing/2014/main" id="{A045D4D7-6627-B6AD-D63E-EBE712105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923" y="2223477"/>
              <a:ext cx="3810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22" name="Line 156">
              <a:extLst>
                <a:ext uri="{FF2B5EF4-FFF2-40B4-BE49-F238E27FC236}">
                  <a16:creationId xmlns:a16="http://schemas.microsoft.com/office/drawing/2014/main" id="{510FD8F0-823F-5A2F-E0F0-65D28407B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Line 157">
              <a:extLst>
                <a:ext uri="{FF2B5EF4-FFF2-40B4-BE49-F238E27FC236}">
                  <a16:creationId xmlns:a16="http://schemas.microsoft.com/office/drawing/2014/main" id="{D691FAB6-4A68-E274-5D14-04A749F7D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Rectangle 158">
              <a:extLst>
                <a:ext uri="{FF2B5EF4-FFF2-40B4-BE49-F238E27FC236}">
                  <a16:creationId xmlns:a16="http://schemas.microsoft.com/office/drawing/2014/main" id="{CF53F208-79C3-1750-D3EC-CA4D8D1B7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123" y="2223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RegWrite</a:t>
              </a:r>
            </a:p>
          </p:txBody>
        </p:sp>
        <p:sp>
          <p:nvSpPr>
            <p:cNvPr id="625" name="Rectangle 159">
              <a:extLst>
                <a:ext uri="{FF2B5EF4-FFF2-40B4-BE49-F238E27FC236}">
                  <a16:creationId xmlns:a16="http://schemas.microsoft.com/office/drawing/2014/main" id="{59F11392-FDF7-CA26-EEA8-2248B9C9D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MemWrite</a:t>
              </a:r>
            </a:p>
          </p:txBody>
        </p:sp>
        <p:sp>
          <p:nvSpPr>
            <p:cNvPr id="626" name="Rectangle 160">
              <a:extLst>
                <a:ext uri="{FF2B5EF4-FFF2-40B4-BE49-F238E27FC236}">
                  <a16:creationId xmlns:a16="http://schemas.microsoft.com/office/drawing/2014/main" id="{15709A9F-ABDA-D5A7-7FA3-E7F256598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MemRead</a:t>
              </a:r>
            </a:p>
          </p:txBody>
        </p:sp>
        <p:sp>
          <p:nvSpPr>
            <p:cNvPr id="627" name="Rectangle 161">
              <a:extLst>
                <a:ext uri="{FF2B5EF4-FFF2-40B4-BE49-F238E27FC236}">
                  <a16:creationId xmlns:a16="http://schemas.microsoft.com/office/drawing/2014/main" id="{2538E861-5D39-669C-EAE2-37C1074C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123" y="2985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MemtoReg</a:t>
              </a:r>
            </a:p>
          </p:txBody>
        </p:sp>
        <p:sp>
          <p:nvSpPr>
            <p:cNvPr id="628" name="Rectangle 162">
              <a:extLst>
                <a:ext uri="{FF2B5EF4-FFF2-40B4-BE49-F238E27FC236}">
                  <a16:creationId xmlns:a16="http://schemas.microsoft.com/office/drawing/2014/main" id="{E422952B-F3CA-B58D-DFEA-D8000DF88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923" y="5423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RegDst</a:t>
              </a:r>
            </a:p>
          </p:txBody>
        </p:sp>
        <p:sp>
          <p:nvSpPr>
            <p:cNvPr id="629" name="Rectangle 163">
              <a:extLst>
                <a:ext uri="{FF2B5EF4-FFF2-40B4-BE49-F238E27FC236}">
                  <a16:creationId xmlns:a16="http://schemas.microsoft.com/office/drawing/2014/main" id="{51B50479-B865-B2A9-9DA7-C53017006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4661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ALUOp</a:t>
              </a:r>
            </a:p>
          </p:txBody>
        </p:sp>
        <p:sp>
          <p:nvSpPr>
            <p:cNvPr id="630" name="Rectangle 164">
              <a:extLst>
                <a:ext uri="{FF2B5EF4-FFF2-40B4-BE49-F238E27FC236}">
                  <a16:creationId xmlns:a16="http://schemas.microsoft.com/office/drawing/2014/main" id="{369A7D73-F937-E71B-94C9-A251E035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23" y="3137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ALUSrc</a:t>
              </a:r>
            </a:p>
          </p:txBody>
        </p:sp>
        <p:sp>
          <p:nvSpPr>
            <p:cNvPr id="631" name="Rectangle 165">
              <a:extLst>
                <a:ext uri="{FF2B5EF4-FFF2-40B4-BE49-F238E27FC236}">
                  <a16:creationId xmlns:a16="http://schemas.microsoft.com/office/drawing/2014/main" id="{AB8D850A-EA78-FCF0-15A5-CC9429749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323" y="20710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Branch</a:t>
              </a:r>
            </a:p>
          </p:txBody>
        </p:sp>
        <p:sp>
          <p:nvSpPr>
            <p:cNvPr id="632" name="Line 166">
              <a:extLst>
                <a:ext uri="{FF2B5EF4-FFF2-40B4-BE49-F238E27FC236}">
                  <a16:creationId xmlns:a16="http://schemas.microsoft.com/office/drawing/2014/main" id="{B553A224-F2C9-AB82-5C55-CD2F71B96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7523" y="22996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Line 167">
              <a:extLst>
                <a:ext uri="{FF2B5EF4-FFF2-40B4-BE49-F238E27FC236}">
                  <a16:creationId xmlns:a16="http://schemas.microsoft.com/office/drawing/2014/main" id="{2F91F530-5483-0F17-D99E-64BF8EC7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3323" y="547077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Line 168">
              <a:extLst>
                <a:ext uri="{FF2B5EF4-FFF2-40B4-BE49-F238E27FC236}">
                  <a16:creationId xmlns:a16="http://schemas.microsoft.com/office/drawing/2014/main" id="{9BC43B92-6E20-1013-DEF7-95A35C522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23758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Line 169">
              <a:extLst>
                <a:ext uri="{FF2B5EF4-FFF2-40B4-BE49-F238E27FC236}">
                  <a16:creationId xmlns:a16="http://schemas.microsoft.com/office/drawing/2014/main" id="{12173034-739E-93EF-CBAB-4A3A6A276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Rectangle 170">
              <a:extLst>
                <a:ext uri="{FF2B5EF4-FFF2-40B4-BE49-F238E27FC236}">
                  <a16:creationId xmlns:a16="http://schemas.microsoft.com/office/drawing/2014/main" id="{6A1ECA20-70EE-5C0A-7BE1-FE534A59F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323" y="699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PCSrc</a:t>
              </a:r>
            </a:p>
          </p:txBody>
        </p:sp>
        <p:sp>
          <p:nvSpPr>
            <p:cNvPr id="637" name="Line 171">
              <a:extLst>
                <a:ext uri="{FF2B5EF4-FFF2-40B4-BE49-F238E27FC236}">
                  <a16:creationId xmlns:a16="http://schemas.microsoft.com/office/drawing/2014/main" id="{5B529237-F98E-27DA-7E3C-ACAF2BCAE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Line 172">
              <a:extLst>
                <a:ext uri="{FF2B5EF4-FFF2-40B4-BE49-F238E27FC236}">
                  <a16:creationId xmlns:a16="http://schemas.microsoft.com/office/drawing/2014/main" id="{9D9B0C3B-56F3-CE25-A0D2-2E25C996F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7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Line 173">
              <a:extLst>
                <a:ext uri="{FF2B5EF4-FFF2-40B4-BE49-F238E27FC236}">
                  <a16:creationId xmlns:a16="http://schemas.microsoft.com/office/drawing/2014/main" id="{4DB73F47-1A19-E968-AC32-7E784A488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3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Line 174">
              <a:extLst>
                <a:ext uri="{FF2B5EF4-FFF2-40B4-BE49-F238E27FC236}">
                  <a16:creationId xmlns:a16="http://schemas.microsoft.com/office/drawing/2014/main" id="{605F16F0-CE43-8084-F4A9-D7C792C5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Line 175">
              <a:extLst>
                <a:ext uri="{FF2B5EF4-FFF2-40B4-BE49-F238E27FC236}">
                  <a16:creationId xmlns:a16="http://schemas.microsoft.com/office/drawing/2014/main" id="{8FDDE76A-7810-14DD-73A8-1E063AB54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1523" y="3214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Line 176">
              <a:extLst>
                <a:ext uri="{FF2B5EF4-FFF2-40B4-BE49-F238E27FC236}">
                  <a16:creationId xmlns:a16="http://schemas.microsoft.com/office/drawing/2014/main" id="{857CC1E2-E465-748A-3B6B-CBC12CCB1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723" y="534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Line 177">
              <a:extLst>
                <a:ext uri="{FF2B5EF4-FFF2-40B4-BE49-F238E27FC236}">
                  <a16:creationId xmlns:a16="http://schemas.microsoft.com/office/drawing/2014/main" id="{2B65BEEA-2299-9E89-7E5B-47D69CCA7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523" y="4509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Line 178">
              <a:extLst>
                <a:ext uri="{FF2B5EF4-FFF2-40B4-BE49-F238E27FC236}">
                  <a16:creationId xmlns:a16="http://schemas.microsoft.com/office/drawing/2014/main" id="{A6F2BA53-FE15-7A32-EAAB-6BD3C03D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3366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D37542-8782-A3EA-F78A-F57F0B28E463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374550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12EC3-9525-7E28-A2CE-6B7335E82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C45D9CBB-F291-3584-03A5-6241B08BF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18886"/>
              </p:ext>
            </p:extLst>
          </p:nvPr>
        </p:nvGraphicFramePr>
        <p:xfrm>
          <a:off x="291967" y="2768046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sub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 $6, 4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beq $4, $5, L2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grpSp>
        <p:nvGrpSpPr>
          <p:cNvPr id="481" name="Group 480">
            <a:extLst>
              <a:ext uri="{FF2B5EF4-FFF2-40B4-BE49-F238E27FC236}">
                <a16:creationId xmlns:a16="http://schemas.microsoft.com/office/drawing/2014/main" id="{EAE3F566-86D3-7F1C-FA46-8F3CB5069356}"/>
              </a:ext>
            </a:extLst>
          </p:cNvPr>
          <p:cNvGrpSpPr/>
          <p:nvPr/>
        </p:nvGrpSpPr>
        <p:grpSpPr>
          <a:xfrm>
            <a:off x="3322320" y="836628"/>
            <a:ext cx="8610600" cy="5257800"/>
            <a:chOff x="1611923" y="547077"/>
            <a:chExt cx="8610600" cy="5257800"/>
          </a:xfrm>
        </p:grpSpPr>
        <p:sp>
          <p:nvSpPr>
            <p:cNvPr id="483" name="Line 3">
              <a:extLst>
                <a:ext uri="{FF2B5EF4-FFF2-40B4-BE49-F238E27FC236}">
                  <a16:creationId xmlns:a16="http://schemas.microsoft.com/office/drawing/2014/main" id="{C02670DB-713B-F09A-B8E1-0694EA52A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9666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Line 4">
              <a:extLst>
                <a:ext uri="{FF2B5EF4-FFF2-40B4-BE49-F238E27FC236}">
                  <a16:creationId xmlns:a16="http://schemas.microsoft.com/office/drawing/2014/main" id="{45DE54A9-C3A6-7A78-9E1F-154BC3916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9666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Line 5">
              <a:extLst>
                <a:ext uri="{FF2B5EF4-FFF2-40B4-BE49-F238E27FC236}">
                  <a16:creationId xmlns:a16="http://schemas.microsoft.com/office/drawing/2014/main" id="{2EDE94AA-88DD-8339-37EB-05D7FADD9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5042877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">
              <a:extLst>
                <a:ext uri="{FF2B5EF4-FFF2-40B4-BE49-F238E27FC236}">
                  <a16:creationId xmlns:a16="http://schemas.microsoft.com/office/drawing/2014/main" id="{7807C0FB-7421-47B1-1468-A8E7F4682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Line 7">
              <a:extLst>
                <a:ext uri="{FF2B5EF4-FFF2-40B4-BE49-F238E27FC236}">
                  <a16:creationId xmlns:a16="http://schemas.microsoft.com/office/drawing/2014/main" id="{6FC3E9AF-4EAC-E727-227F-24A5E7FDD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5652477"/>
              <a:ext cx="563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Line 8">
              <a:extLst>
                <a:ext uri="{FF2B5EF4-FFF2-40B4-BE49-F238E27FC236}">
                  <a16:creationId xmlns:a16="http://schemas.microsoft.com/office/drawing/2014/main" id="{A8115099-DE7B-D7B6-BE62-8AB115C47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5042877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Line 9">
              <a:extLst>
                <a:ext uri="{FF2B5EF4-FFF2-40B4-BE49-F238E27FC236}">
                  <a16:creationId xmlns:a16="http://schemas.microsoft.com/office/drawing/2014/main" id="{9E16412B-21E9-3435-7BD9-A39323ADA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9123" y="50428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Line 10">
              <a:extLst>
                <a:ext uri="{FF2B5EF4-FFF2-40B4-BE49-F238E27FC236}">
                  <a16:creationId xmlns:a16="http://schemas.microsoft.com/office/drawing/2014/main" id="{81BA0A95-A0E7-5043-4DC0-DEA17BF99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323" y="3518877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11">
              <a:extLst>
                <a:ext uri="{FF2B5EF4-FFF2-40B4-BE49-F238E27FC236}">
                  <a16:creationId xmlns:a16="http://schemas.microsoft.com/office/drawing/2014/main" id="{3CAC3E3F-1810-72F7-4217-005BD9E30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3518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92" name="Group 12">
              <a:extLst>
                <a:ext uri="{FF2B5EF4-FFF2-40B4-BE49-F238E27FC236}">
                  <a16:creationId xmlns:a16="http://schemas.microsoft.com/office/drawing/2014/main" id="{ED04F660-9D4B-540E-6618-DC9839628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723" y="1613877"/>
              <a:ext cx="381000" cy="914400"/>
              <a:chOff x="1392" y="2880"/>
              <a:chExt cx="288" cy="480"/>
            </a:xfrm>
          </p:grpSpPr>
          <p:sp>
            <p:nvSpPr>
              <p:cNvPr id="655" name="Line 13">
                <a:extLst>
                  <a:ext uri="{FF2B5EF4-FFF2-40B4-BE49-F238E27FC236}">
                    <a16:creationId xmlns:a16="http://schemas.microsoft.com/office/drawing/2014/main" id="{5FF83A5B-4FE6-0A88-51CA-057AF2D8D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Line 14">
                <a:extLst>
                  <a:ext uri="{FF2B5EF4-FFF2-40B4-BE49-F238E27FC236}">
                    <a16:creationId xmlns:a16="http://schemas.microsoft.com/office/drawing/2014/main" id="{7CB4404C-2749-137F-F302-DF1F448E8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Line 15">
                <a:extLst>
                  <a:ext uri="{FF2B5EF4-FFF2-40B4-BE49-F238E27FC236}">
                    <a16:creationId xmlns:a16="http://schemas.microsoft.com/office/drawing/2014/main" id="{96603C33-4EAB-E727-55ED-5C48362DB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Line 16">
                <a:extLst>
                  <a:ext uri="{FF2B5EF4-FFF2-40B4-BE49-F238E27FC236}">
                    <a16:creationId xmlns:a16="http://schemas.microsoft.com/office/drawing/2014/main" id="{DA8AE230-2391-6CA3-CD1E-9BFB27878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Line 17">
                <a:extLst>
                  <a:ext uri="{FF2B5EF4-FFF2-40B4-BE49-F238E27FC236}">
                    <a16:creationId xmlns:a16="http://schemas.microsoft.com/office/drawing/2014/main" id="{312ED0AA-F887-9140-3200-88ECBC63C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Line 18">
                <a:extLst>
                  <a:ext uri="{FF2B5EF4-FFF2-40B4-BE49-F238E27FC236}">
                    <a16:creationId xmlns:a16="http://schemas.microsoft.com/office/drawing/2014/main" id="{87089C5E-E5F8-4320-4E84-E907DF611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Line 19">
                <a:extLst>
                  <a:ext uri="{FF2B5EF4-FFF2-40B4-BE49-F238E27FC236}">
                    <a16:creationId xmlns:a16="http://schemas.microsoft.com/office/drawing/2014/main" id="{091FD6BE-DEA5-4BC1-A44A-8DC178D7C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93" name="Rectangle 20">
              <a:extLst>
                <a:ext uri="{FF2B5EF4-FFF2-40B4-BE49-F238E27FC236}">
                  <a16:creationId xmlns:a16="http://schemas.microsoft.com/office/drawing/2014/main" id="{2BADC84D-4BCE-EC3F-84F2-469644DF9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9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4" name="Rectangle 21">
              <a:extLst>
                <a:ext uri="{FF2B5EF4-FFF2-40B4-BE49-F238E27FC236}">
                  <a16:creationId xmlns:a16="http://schemas.microsoft.com/office/drawing/2014/main" id="{E15A96D1-A174-F4BC-5124-FB6008DE2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723" y="2985477"/>
              <a:ext cx="152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5" name="Line 22">
              <a:extLst>
                <a:ext uri="{FF2B5EF4-FFF2-40B4-BE49-F238E27FC236}">
                  <a16:creationId xmlns:a16="http://schemas.microsoft.com/office/drawing/2014/main" id="{BFFA8C9B-5218-18FE-DC96-8CD84AF0D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1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Line 23">
              <a:extLst>
                <a:ext uri="{FF2B5EF4-FFF2-40B4-BE49-F238E27FC236}">
                  <a16:creationId xmlns:a16="http://schemas.microsoft.com/office/drawing/2014/main" id="{D5994136-0CAF-E62E-7C05-A11640616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Line 24">
              <a:extLst>
                <a:ext uri="{FF2B5EF4-FFF2-40B4-BE49-F238E27FC236}">
                  <a16:creationId xmlns:a16="http://schemas.microsoft.com/office/drawing/2014/main" id="{51AD606C-99C0-73D1-4C3E-45CD3882A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23758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Text Box 25">
              <a:extLst>
                <a:ext uri="{FF2B5EF4-FFF2-40B4-BE49-F238E27FC236}">
                  <a16:creationId xmlns:a16="http://schemas.microsoft.com/office/drawing/2014/main" id="{23A68FDE-4E3F-8EED-8D5B-23622B00B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723" y="3137877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499" name="Text Box 26">
              <a:extLst>
                <a:ext uri="{FF2B5EF4-FFF2-40B4-BE49-F238E27FC236}">
                  <a16:creationId xmlns:a16="http://schemas.microsoft.com/office/drawing/2014/main" id="{60C97A6B-B4A0-B3C1-D581-31090FB1D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848" y="2658452"/>
              <a:ext cx="1108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Instruction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00" name="Text Box 27">
              <a:extLst>
                <a:ext uri="{FF2B5EF4-FFF2-40B4-BE49-F238E27FC236}">
                  <a16:creationId xmlns:a16="http://schemas.microsoft.com/office/drawing/2014/main" id="{7DC37C4F-F663-1980-B943-031C1BF7B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723" y="19186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01" name="Text Box 28">
              <a:extLst>
                <a:ext uri="{FF2B5EF4-FFF2-40B4-BE49-F238E27FC236}">
                  <a16:creationId xmlns:a16="http://schemas.microsoft.com/office/drawing/2014/main" id="{3CA6CE60-0393-35E8-7F26-C3D7DC2B3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80198" y="3198202"/>
              <a:ext cx="395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PC</a:t>
              </a:r>
            </a:p>
          </p:txBody>
        </p:sp>
        <p:sp>
          <p:nvSpPr>
            <p:cNvPr id="502" name="Line 29">
              <a:extLst>
                <a:ext uri="{FF2B5EF4-FFF2-40B4-BE49-F238E27FC236}">
                  <a16:creationId xmlns:a16="http://schemas.microsoft.com/office/drawing/2014/main" id="{A9237E07-203D-745E-995B-4E42B11C9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Text Box 30">
              <a:extLst>
                <a:ext uri="{FF2B5EF4-FFF2-40B4-BE49-F238E27FC236}">
                  <a16:creationId xmlns:a16="http://schemas.microsoft.com/office/drawing/2014/main" id="{31D5B310-AF67-71C2-F61D-9B209666B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123" y="2223477"/>
              <a:ext cx="268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4</a:t>
              </a:r>
            </a:p>
          </p:txBody>
        </p:sp>
        <p:sp>
          <p:nvSpPr>
            <p:cNvPr id="504" name="Line 31">
              <a:extLst>
                <a:ext uri="{FF2B5EF4-FFF2-40B4-BE49-F238E27FC236}">
                  <a16:creationId xmlns:a16="http://schemas.microsoft.com/office/drawing/2014/main" id="{96EF39D3-696A-65AE-D0BB-CD092107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928077"/>
              <a:ext cx="0" cy="2438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AutoShape 32">
              <a:extLst>
                <a:ext uri="{FF2B5EF4-FFF2-40B4-BE49-F238E27FC236}">
                  <a16:creationId xmlns:a16="http://schemas.microsoft.com/office/drawing/2014/main" id="{491CCE3C-AB6A-11E5-3CFA-8288447D08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221523" y="851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6" name="Line 33">
              <a:extLst>
                <a:ext uri="{FF2B5EF4-FFF2-40B4-BE49-F238E27FC236}">
                  <a16:creationId xmlns:a16="http://schemas.microsoft.com/office/drawing/2014/main" id="{C2A57376-89B1-553F-EE65-B125A116E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1923" y="928077"/>
              <a:ext cx="852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Line 34">
              <a:extLst>
                <a:ext uri="{FF2B5EF4-FFF2-40B4-BE49-F238E27FC236}">
                  <a16:creationId xmlns:a16="http://schemas.microsoft.com/office/drawing/2014/main" id="{65D54DF0-D891-76F6-42BF-61AC16AF43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8723" y="775677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Line 35">
              <a:extLst>
                <a:ext uri="{FF2B5EF4-FFF2-40B4-BE49-F238E27FC236}">
                  <a16:creationId xmlns:a16="http://schemas.microsoft.com/office/drawing/2014/main" id="{01F085FA-6E8C-BA86-6BC8-B6714C1E7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2723" y="5804877"/>
              <a:ext cx="594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36">
              <a:extLst>
                <a:ext uri="{FF2B5EF4-FFF2-40B4-BE49-F238E27FC236}">
                  <a16:creationId xmlns:a16="http://schemas.microsoft.com/office/drawing/2014/main" id="{603FE1AF-0610-06C2-E9CA-28D6D6C20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3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10" name="Line 37">
              <a:extLst>
                <a:ext uri="{FF2B5EF4-FFF2-40B4-BE49-F238E27FC236}">
                  <a16:creationId xmlns:a16="http://schemas.microsoft.com/office/drawing/2014/main" id="{2CD736C5-0553-F67E-1F52-7FDE02F80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3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Line 38">
              <a:extLst>
                <a:ext uri="{FF2B5EF4-FFF2-40B4-BE49-F238E27FC236}">
                  <a16:creationId xmlns:a16="http://schemas.microsoft.com/office/drawing/2014/main" id="{357629D9-7AE7-4ED9-69D3-3C197EA4C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3137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Text Box 39">
              <a:extLst>
                <a:ext uri="{FF2B5EF4-FFF2-40B4-BE49-F238E27FC236}">
                  <a16:creationId xmlns:a16="http://schemas.microsoft.com/office/drawing/2014/main" id="{8D3B9266-41D1-3018-B14C-AF8FDB54A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747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13" name="Text Box 40">
              <a:extLst>
                <a:ext uri="{FF2B5EF4-FFF2-40B4-BE49-F238E27FC236}">
                  <a16:creationId xmlns:a16="http://schemas.microsoft.com/office/drawing/2014/main" id="{D5E3696D-6342-8A7A-4BD9-A5AFC6CFC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604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1</a:t>
              </a:r>
            </a:p>
          </p:txBody>
        </p:sp>
        <p:sp>
          <p:nvSpPr>
            <p:cNvPr id="514" name="Text Box 41">
              <a:extLst>
                <a:ext uri="{FF2B5EF4-FFF2-40B4-BE49-F238E27FC236}">
                  <a16:creationId xmlns:a16="http://schemas.microsoft.com/office/drawing/2014/main" id="{064E18F7-0839-1F71-46B4-DEE4A87B3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985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2</a:t>
              </a:r>
            </a:p>
          </p:txBody>
        </p:sp>
        <p:sp>
          <p:nvSpPr>
            <p:cNvPr id="515" name="Text Box 42">
              <a:extLst>
                <a:ext uri="{FF2B5EF4-FFF2-40B4-BE49-F238E27FC236}">
                  <a16:creationId xmlns:a16="http://schemas.microsoft.com/office/drawing/2014/main" id="{940E69E3-302E-820F-0356-C79FBEE85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366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Addr</a:t>
              </a:r>
            </a:p>
          </p:txBody>
        </p:sp>
        <p:sp>
          <p:nvSpPr>
            <p:cNvPr id="516" name="Text Box 43">
              <a:extLst>
                <a:ext uri="{FF2B5EF4-FFF2-40B4-BE49-F238E27FC236}">
                  <a16:creationId xmlns:a16="http://schemas.microsoft.com/office/drawing/2014/main" id="{544528DB-B427-C0C2-A961-F625D6AE0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148" y="2756877"/>
              <a:ext cx="900113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Register</a:t>
              </a:r>
            </a:p>
            <a:p>
              <a:pPr algn="ctr"/>
              <a:endParaRPr lang="en-US" altLang="en-US" sz="1400" b="1" dirty="0"/>
            </a:p>
            <a:p>
              <a:pPr algn="ctr"/>
              <a:r>
                <a:rPr lang="en-US" altLang="en-US" sz="1400" b="1" dirty="0"/>
                <a:t>File</a:t>
              </a:r>
            </a:p>
          </p:txBody>
        </p:sp>
        <p:sp>
          <p:nvSpPr>
            <p:cNvPr id="517" name="Text Box 44">
              <a:extLst>
                <a:ext uri="{FF2B5EF4-FFF2-40B4-BE49-F238E27FC236}">
                  <a16:creationId xmlns:a16="http://schemas.microsoft.com/office/drawing/2014/main" id="{F5938FB4-4987-AACC-4DBE-2F390A60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27568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1</a:t>
              </a:r>
            </a:p>
          </p:txBody>
        </p:sp>
        <p:sp>
          <p:nvSpPr>
            <p:cNvPr id="518" name="Text Box 45">
              <a:extLst>
                <a:ext uri="{FF2B5EF4-FFF2-40B4-BE49-F238E27FC236}">
                  <a16:creationId xmlns:a16="http://schemas.microsoft.com/office/drawing/2014/main" id="{6A372158-DA8E-E139-7465-C35A0552E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34426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2</a:t>
              </a:r>
            </a:p>
          </p:txBody>
        </p:sp>
        <p:sp>
          <p:nvSpPr>
            <p:cNvPr id="519" name="Line 46">
              <a:extLst>
                <a:ext uri="{FF2B5EF4-FFF2-40B4-BE49-F238E27FC236}">
                  <a16:creationId xmlns:a16="http://schemas.microsoft.com/office/drawing/2014/main" id="{B82ED76A-F772-395C-10B7-BFD992E21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Line 47">
              <a:extLst>
                <a:ext uri="{FF2B5EF4-FFF2-40B4-BE49-F238E27FC236}">
                  <a16:creationId xmlns:a16="http://schemas.microsoft.com/office/drawing/2014/main" id="{2090A180-BB9A-1501-45CC-6BB6757FC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Line 48">
              <a:extLst>
                <a:ext uri="{FF2B5EF4-FFF2-40B4-BE49-F238E27FC236}">
                  <a16:creationId xmlns:a16="http://schemas.microsoft.com/office/drawing/2014/main" id="{74BA1C13-C8B5-F489-C8DE-FE3D5E72F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Text Box 49">
              <a:extLst>
                <a:ext uri="{FF2B5EF4-FFF2-40B4-BE49-F238E27FC236}">
                  <a16:creationId xmlns:a16="http://schemas.microsoft.com/office/drawing/2014/main" id="{DE5A612E-2111-01A9-3CA7-56D128E5D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7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16</a:t>
              </a:r>
            </a:p>
          </p:txBody>
        </p:sp>
        <p:sp>
          <p:nvSpPr>
            <p:cNvPr id="523" name="Text Box 50">
              <a:extLst>
                <a:ext uri="{FF2B5EF4-FFF2-40B4-BE49-F238E27FC236}">
                  <a16:creationId xmlns:a16="http://schemas.microsoft.com/office/drawing/2014/main" id="{50885241-A93F-1AE5-3FEB-146F86DDF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9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32</a:t>
              </a:r>
            </a:p>
          </p:txBody>
        </p:sp>
        <p:sp>
          <p:nvSpPr>
            <p:cNvPr id="524" name="Line 51">
              <a:extLst>
                <a:ext uri="{FF2B5EF4-FFF2-40B4-BE49-F238E27FC236}">
                  <a16:creationId xmlns:a16="http://schemas.microsoft.com/office/drawing/2014/main" id="{10A8377E-8E94-9428-5BDB-79DA0C294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Line 52">
              <a:extLst>
                <a:ext uri="{FF2B5EF4-FFF2-40B4-BE49-F238E27FC236}">
                  <a16:creationId xmlns:a16="http://schemas.microsoft.com/office/drawing/2014/main" id="{18245FEE-15B2-4D27-A07D-CCA5E68E2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Line 53">
              <a:extLst>
                <a:ext uri="{FF2B5EF4-FFF2-40B4-BE49-F238E27FC236}">
                  <a16:creationId xmlns:a16="http://schemas.microsoft.com/office/drawing/2014/main" id="{3DFFD5A7-DD3D-9001-8610-4A67E6325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36712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Line 54">
              <a:extLst>
                <a:ext uri="{FF2B5EF4-FFF2-40B4-BE49-F238E27FC236}">
                  <a16:creationId xmlns:a16="http://schemas.microsoft.com/office/drawing/2014/main" id="{FF81F846-A21D-0E93-B468-EDFAEE853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Line 55">
              <a:extLst>
                <a:ext uri="{FF2B5EF4-FFF2-40B4-BE49-F238E27FC236}">
                  <a16:creationId xmlns:a16="http://schemas.microsoft.com/office/drawing/2014/main" id="{DC8F45AF-E49D-CC66-42E0-BE855D448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Line 56">
              <a:extLst>
                <a:ext uri="{FF2B5EF4-FFF2-40B4-BE49-F238E27FC236}">
                  <a16:creationId xmlns:a16="http://schemas.microsoft.com/office/drawing/2014/main" id="{E97AC161-A5F0-23C8-06A1-34988F73E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3671277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Line 57">
              <a:extLst>
                <a:ext uri="{FF2B5EF4-FFF2-40B4-BE49-F238E27FC236}">
                  <a16:creationId xmlns:a16="http://schemas.microsoft.com/office/drawing/2014/main" id="{9541C95E-AE33-6736-0470-492457327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8">
              <a:extLst>
                <a:ext uri="{FF2B5EF4-FFF2-40B4-BE49-F238E27FC236}">
                  <a16:creationId xmlns:a16="http://schemas.microsoft.com/office/drawing/2014/main" id="{A809BB50-7A9E-F67F-B27B-756335AC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723" y="2756877"/>
              <a:ext cx="533400" cy="1295400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503308 h 1099"/>
                <a:gd name="T4" fmla="*/ 152596 w 388"/>
                <a:gd name="T5" fmla="*/ 651825 h 1099"/>
                <a:gd name="T6" fmla="*/ 0 w 388"/>
                <a:gd name="T7" fmla="*/ 790913 h 1099"/>
                <a:gd name="T8" fmla="*/ 0 w 388"/>
                <a:gd name="T9" fmla="*/ 1294221 h 1099"/>
                <a:gd name="T10" fmla="*/ 532025 w 388"/>
                <a:gd name="T11" fmla="*/ 931179 h 1099"/>
                <a:gd name="T12" fmla="*/ 532025 w 388"/>
                <a:gd name="T13" fmla="*/ 363042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Rectangle 59">
              <a:extLst>
                <a:ext uri="{FF2B5EF4-FFF2-40B4-BE49-F238E27FC236}">
                  <a16:creationId xmlns:a16="http://schemas.microsoft.com/office/drawing/2014/main" id="{FB380970-9778-5F52-4CB7-92363F162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23" y="3366477"/>
              <a:ext cx="504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</p:txBody>
        </p:sp>
        <p:sp>
          <p:nvSpPr>
            <p:cNvPr id="533" name="AutoShape 60">
              <a:extLst>
                <a:ext uri="{FF2B5EF4-FFF2-40B4-BE49-F238E27FC236}">
                  <a16:creationId xmlns:a16="http://schemas.microsoft.com/office/drawing/2014/main" id="{E80D53C0-FBBE-3456-DCB1-2536E1D53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71223" y="3709377"/>
              <a:ext cx="762000" cy="228600"/>
            </a:xfrm>
            <a:custGeom>
              <a:avLst/>
              <a:gdLst>
                <a:gd name="T0" fmla="*/ 666750 w 21600"/>
                <a:gd name="T1" fmla="*/ 114300 h 21600"/>
                <a:gd name="T2" fmla="*/ 381000 w 21600"/>
                <a:gd name="T3" fmla="*/ 228600 h 21600"/>
                <a:gd name="T4" fmla="*/ 95250 w 21600"/>
                <a:gd name="T5" fmla="*/ 114300 h 21600"/>
                <a:gd name="T6" fmla="*/ 3810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4" name="Line 61">
              <a:extLst>
                <a:ext uri="{FF2B5EF4-FFF2-40B4-BE49-F238E27FC236}">
                  <a16:creationId xmlns:a16="http://schemas.microsoft.com/office/drawing/2014/main" id="{FCCD6A27-45FE-D0E8-1516-73AD8F5FE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65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Line 62">
              <a:extLst>
                <a:ext uri="{FF2B5EF4-FFF2-40B4-BE49-F238E27FC236}">
                  <a16:creationId xmlns:a16="http://schemas.microsoft.com/office/drawing/2014/main" id="{2B129FEF-8F18-E98B-21FB-819D67E65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Line 63">
              <a:extLst>
                <a:ext uri="{FF2B5EF4-FFF2-40B4-BE49-F238E27FC236}">
                  <a16:creationId xmlns:a16="http://schemas.microsoft.com/office/drawing/2014/main" id="{46568905-D467-CA78-1DEE-32BAF155A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985477"/>
              <a:ext cx="81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Oval 64">
              <a:extLst>
                <a:ext uri="{FF2B5EF4-FFF2-40B4-BE49-F238E27FC236}">
                  <a16:creationId xmlns:a16="http://schemas.microsoft.com/office/drawing/2014/main" id="{70DD2B91-A2AE-E132-6123-A01DB4504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38" name="Rectangle 65">
              <a:extLst>
                <a:ext uri="{FF2B5EF4-FFF2-40B4-BE49-F238E27FC236}">
                  <a16:creationId xmlns:a16="http://schemas.microsoft.com/office/drawing/2014/main" id="{CBB25DAF-F6D0-AD31-21AC-67BD37D1A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Shift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left 2</a:t>
              </a:r>
            </a:p>
          </p:txBody>
        </p:sp>
        <p:sp>
          <p:nvSpPr>
            <p:cNvPr id="539" name="Line 66">
              <a:extLst>
                <a:ext uri="{FF2B5EF4-FFF2-40B4-BE49-F238E27FC236}">
                  <a16:creationId xmlns:a16="http://schemas.microsoft.com/office/drawing/2014/main" id="{FF5F9C34-55DE-AC7D-0C7C-482B07E05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40" name="Group 67">
              <a:extLst>
                <a:ext uri="{FF2B5EF4-FFF2-40B4-BE49-F238E27FC236}">
                  <a16:creationId xmlns:a16="http://schemas.microsoft.com/office/drawing/2014/main" id="{F89C58D4-94AC-BBF7-CF94-F751C8FD7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8323" y="1842477"/>
              <a:ext cx="304800" cy="914400"/>
              <a:chOff x="1392" y="2880"/>
              <a:chExt cx="288" cy="480"/>
            </a:xfrm>
          </p:grpSpPr>
          <p:sp>
            <p:nvSpPr>
              <p:cNvPr id="648" name="Line 68">
                <a:extLst>
                  <a:ext uri="{FF2B5EF4-FFF2-40B4-BE49-F238E27FC236}">
                    <a16:creationId xmlns:a16="http://schemas.microsoft.com/office/drawing/2014/main" id="{76A2B83F-AD83-C0A0-CEF1-9CCF8697F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69">
                <a:extLst>
                  <a:ext uri="{FF2B5EF4-FFF2-40B4-BE49-F238E27FC236}">
                    <a16:creationId xmlns:a16="http://schemas.microsoft.com/office/drawing/2014/main" id="{4C60667C-B9BE-DA8A-022F-1CE0F14BC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70">
                <a:extLst>
                  <a:ext uri="{FF2B5EF4-FFF2-40B4-BE49-F238E27FC236}">
                    <a16:creationId xmlns:a16="http://schemas.microsoft.com/office/drawing/2014/main" id="{DB5A1D7C-117A-1476-3BED-B26E27036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71">
                <a:extLst>
                  <a:ext uri="{FF2B5EF4-FFF2-40B4-BE49-F238E27FC236}">
                    <a16:creationId xmlns:a16="http://schemas.microsoft.com/office/drawing/2014/main" id="{0C67AAAF-3596-85F8-9132-DCF094A59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72">
                <a:extLst>
                  <a:ext uri="{FF2B5EF4-FFF2-40B4-BE49-F238E27FC236}">
                    <a16:creationId xmlns:a16="http://schemas.microsoft.com/office/drawing/2014/main" id="{C3B2261F-801C-A48F-C75C-8E292CA36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73">
                <a:extLst>
                  <a:ext uri="{FF2B5EF4-FFF2-40B4-BE49-F238E27FC236}">
                    <a16:creationId xmlns:a16="http://schemas.microsoft.com/office/drawing/2014/main" id="{37E7F63E-0D21-8FA1-45BB-1F788E06E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74">
                <a:extLst>
                  <a:ext uri="{FF2B5EF4-FFF2-40B4-BE49-F238E27FC236}">
                    <a16:creationId xmlns:a16="http://schemas.microsoft.com/office/drawing/2014/main" id="{1C4D11E7-716A-81B0-305D-DB935E5F1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1" name="Text Box 75">
              <a:extLst>
                <a:ext uri="{FF2B5EF4-FFF2-40B4-BE49-F238E27FC236}">
                  <a16:creationId xmlns:a16="http://schemas.microsoft.com/office/drawing/2014/main" id="{8B0E869D-6BA4-4902-4675-8B018EF1F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2123" y="21472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42" name="Line 76">
              <a:extLst>
                <a:ext uri="{FF2B5EF4-FFF2-40B4-BE49-F238E27FC236}">
                  <a16:creationId xmlns:a16="http://schemas.microsoft.com/office/drawing/2014/main" id="{D27F91A1-BAF8-DB61-2A6C-15C751740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5436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77">
              <a:extLst>
                <a:ext uri="{FF2B5EF4-FFF2-40B4-BE49-F238E27FC236}">
                  <a16:creationId xmlns:a16="http://schemas.microsoft.com/office/drawing/2014/main" id="{63C381BF-092B-AC7A-D1AE-D9389D12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26806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44" name="Line 78">
              <a:extLst>
                <a:ext uri="{FF2B5EF4-FFF2-40B4-BE49-F238E27FC236}">
                  <a16:creationId xmlns:a16="http://schemas.microsoft.com/office/drawing/2014/main" id="{A4B7C396-97DF-9116-898B-34C4AD8E4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4426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Text Box 79">
              <a:extLst>
                <a:ext uri="{FF2B5EF4-FFF2-40B4-BE49-F238E27FC236}">
                  <a16:creationId xmlns:a16="http://schemas.microsoft.com/office/drawing/2014/main" id="{4F56CE7C-1498-26D4-7832-115561BAC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0548" y="2680677"/>
              <a:ext cx="8715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Data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46" name="Text Box 80">
              <a:extLst>
                <a:ext uri="{FF2B5EF4-FFF2-40B4-BE49-F238E27FC236}">
                  <a16:creationId xmlns:a16="http://schemas.microsoft.com/office/drawing/2014/main" id="{E64C2B23-838A-00C8-2C0E-22051EE3D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290277"/>
              <a:ext cx="7413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547" name="Text Box 81">
              <a:extLst>
                <a:ext uri="{FF2B5EF4-FFF2-40B4-BE49-F238E27FC236}">
                  <a16:creationId xmlns:a16="http://schemas.microsoft.com/office/drawing/2014/main" id="{7EAA0FAB-9C94-1C6F-1A16-DCBA37309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6712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48" name="Text Box 82">
              <a:extLst>
                <a:ext uri="{FF2B5EF4-FFF2-40B4-BE49-F238E27FC236}">
                  <a16:creationId xmlns:a16="http://schemas.microsoft.com/office/drawing/2014/main" id="{C3E5E0A0-684E-AF24-E230-F2C189B44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8523" y="3214077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Data</a:t>
              </a:r>
            </a:p>
          </p:txBody>
        </p:sp>
        <p:sp>
          <p:nvSpPr>
            <p:cNvPr id="549" name="Line 83">
              <a:extLst>
                <a:ext uri="{FF2B5EF4-FFF2-40B4-BE49-F238E27FC236}">
                  <a16:creationId xmlns:a16="http://schemas.microsoft.com/office/drawing/2014/main" id="{4E151DF3-C4DF-0279-2221-7A2C21DC1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Line 84">
              <a:extLst>
                <a:ext uri="{FF2B5EF4-FFF2-40B4-BE49-F238E27FC236}">
                  <a16:creationId xmlns:a16="http://schemas.microsoft.com/office/drawing/2014/main" id="{8634A2A0-7E45-4E9E-4852-EB7D5D1F9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823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AutoShape 85">
              <a:extLst>
                <a:ext uri="{FF2B5EF4-FFF2-40B4-BE49-F238E27FC236}">
                  <a16:creationId xmlns:a16="http://schemas.microsoft.com/office/drawing/2014/main" id="{8CF602D5-0FEF-38D9-2663-04C338F38C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536723" y="3518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2" name="Line 86">
              <a:extLst>
                <a:ext uri="{FF2B5EF4-FFF2-40B4-BE49-F238E27FC236}">
                  <a16:creationId xmlns:a16="http://schemas.microsoft.com/office/drawing/2014/main" id="{F06AE3AA-C58F-5AB5-D104-C7F18AE78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923" y="3595077"/>
              <a:ext cx="152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Line 87">
              <a:extLst>
                <a:ext uri="{FF2B5EF4-FFF2-40B4-BE49-F238E27FC236}">
                  <a16:creationId xmlns:a16="http://schemas.microsoft.com/office/drawing/2014/main" id="{B55B4052-9BFA-394E-913C-43A2541C9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2985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88">
              <a:extLst>
                <a:ext uri="{FF2B5EF4-FFF2-40B4-BE49-F238E27FC236}">
                  <a16:creationId xmlns:a16="http://schemas.microsoft.com/office/drawing/2014/main" id="{C415B021-B19C-CC45-A5FE-EA2D7C65E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Line 89">
              <a:extLst>
                <a:ext uri="{FF2B5EF4-FFF2-40B4-BE49-F238E27FC236}">
                  <a16:creationId xmlns:a16="http://schemas.microsoft.com/office/drawing/2014/main" id="{B893B591-5B78-3CE2-3C25-2A07D6CE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7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Line 90">
              <a:extLst>
                <a:ext uri="{FF2B5EF4-FFF2-40B4-BE49-F238E27FC236}">
                  <a16:creationId xmlns:a16="http://schemas.microsoft.com/office/drawing/2014/main" id="{179A9B65-4294-2DBA-8049-1ACAD7F33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10804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Line 91">
              <a:extLst>
                <a:ext uri="{FF2B5EF4-FFF2-40B4-BE49-F238E27FC236}">
                  <a16:creationId xmlns:a16="http://schemas.microsoft.com/office/drawing/2014/main" id="{CF7F7403-80C4-0DF8-7DFD-F9E80F87A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Line 92">
              <a:extLst>
                <a:ext uri="{FF2B5EF4-FFF2-40B4-BE49-F238E27FC236}">
                  <a16:creationId xmlns:a16="http://schemas.microsoft.com/office/drawing/2014/main" id="{AF3E65E7-4989-FB70-369F-410324209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19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Rectangle 93">
              <a:extLst>
                <a:ext uri="{FF2B5EF4-FFF2-40B4-BE49-F238E27FC236}">
                  <a16:creationId xmlns:a16="http://schemas.microsoft.com/office/drawing/2014/main" id="{2C176293-9402-5614-00DA-AB984966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723" y="1842477"/>
              <a:ext cx="152400" cy="2209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0" name="Rectangle 94">
              <a:extLst>
                <a:ext uri="{FF2B5EF4-FFF2-40B4-BE49-F238E27FC236}">
                  <a16:creationId xmlns:a16="http://schemas.microsoft.com/office/drawing/2014/main" id="{4A2D02EB-E617-F7EE-02D2-D837A3E72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842477"/>
              <a:ext cx="152400" cy="3733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1" name="Line 95">
              <a:extLst>
                <a:ext uri="{FF2B5EF4-FFF2-40B4-BE49-F238E27FC236}">
                  <a16:creationId xmlns:a16="http://schemas.microsoft.com/office/drawing/2014/main" id="{90FACA72-B0DE-FF00-ED8D-F5A13D1F0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Line 96">
              <a:extLst>
                <a:ext uri="{FF2B5EF4-FFF2-40B4-BE49-F238E27FC236}">
                  <a16:creationId xmlns:a16="http://schemas.microsoft.com/office/drawing/2014/main" id="{2A3C115E-1CBF-2BAD-A9A4-D6979F2F5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2071077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Line 97">
              <a:extLst>
                <a:ext uri="{FF2B5EF4-FFF2-40B4-BE49-F238E27FC236}">
                  <a16:creationId xmlns:a16="http://schemas.microsoft.com/office/drawing/2014/main" id="{78AF426A-6DD2-855B-DE01-5D7D96D0D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2299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Line 98">
              <a:extLst>
                <a:ext uri="{FF2B5EF4-FFF2-40B4-BE49-F238E27FC236}">
                  <a16:creationId xmlns:a16="http://schemas.microsoft.com/office/drawing/2014/main" id="{A8D59F5F-729B-5B47-DB33-DEE57EF4E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585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Line 99">
              <a:extLst>
                <a:ext uri="{FF2B5EF4-FFF2-40B4-BE49-F238E27FC236}">
                  <a16:creationId xmlns:a16="http://schemas.microsoft.com/office/drawing/2014/main" id="{D269A079-39D4-9D54-980B-72B5FF762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3671277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Line 100">
              <a:extLst>
                <a:ext uri="{FF2B5EF4-FFF2-40B4-BE49-F238E27FC236}">
                  <a16:creationId xmlns:a16="http://schemas.microsoft.com/office/drawing/2014/main" id="{ED5A7516-D971-3648-7E6F-4854384FB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4585677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Rectangle 101">
              <a:extLst>
                <a:ext uri="{FF2B5EF4-FFF2-40B4-BE49-F238E27FC236}">
                  <a16:creationId xmlns:a16="http://schemas.microsoft.com/office/drawing/2014/main" id="{A6813072-9C94-FFCF-9B3B-FE48D85DA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452077"/>
              <a:ext cx="152400" cy="281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8" name="Line 102">
              <a:extLst>
                <a:ext uri="{FF2B5EF4-FFF2-40B4-BE49-F238E27FC236}">
                  <a16:creationId xmlns:a16="http://schemas.microsoft.com/office/drawing/2014/main" id="{A588A78D-F6E8-51B8-9BDA-C76DCA0AB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4585677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Line 103">
              <a:extLst>
                <a:ext uri="{FF2B5EF4-FFF2-40B4-BE49-F238E27FC236}">
                  <a16:creationId xmlns:a16="http://schemas.microsoft.com/office/drawing/2014/main" id="{85D42129-4C7B-6353-EFFC-8256E42F8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442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Line 104">
              <a:extLst>
                <a:ext uri="{FF2B5EF4-FFF2-40B4-BE49-F238E27FC236}">
                  <a16:creationId xmlns:a16="http://schemas.microsoft.com/office/drawing/2014/main" id="{3036FC4A-5878-DDF4-D925-317E0FFCC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6323" y="3595077"/>
              <a:ext cx="0" cy="2209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Line 105">
              <a:extLst>
                <a:ext uri="{FF2B5EF4-FFF2-40B4-BE49-F238E27FC236}">
                  <a16:creationId xmlns:a16="http://schemas.microsoft.com/office/drawing/2014/main" id="{8F4D4F1D-DB81-7B0A-48D3-1850DED8A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7756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Line 106">
              <a:extLst>
                <a:ext uri="{FF2B5EF4-FFF2-40B4-BE49-F238E27FC236}">
                  <a16:creationId xmlns:a16="http://schemas.microsoft.com/office/drawing/2014/main" id="{9A414F3E-2937-0529-2E83-D2AF31C02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55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Line 107">
              <a:extLst>
                <a:ext uri="{FF2B5EF4-FFF2-40B4-BE49-F238E27FC236}">
                  <a16:creationId xmlns:a16="http://schemas.microsoft.com/office/drawing/2014/main" id="{49618918-FE71-9194-66CE-E4327111F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43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Text Box 108">
              <a:extLst>
                <a:ext uri="{FF2B5EF4-FFF2-40B4-BE49-F238E27FC236}">
                  <a16:creationId xmlns:a16="http://schemas.microsoft.com/office/drawing/2014/main" id="{BD33983B-D22E-7CC0-6778-DB745BE8D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323" y="1537677"/>
              <a:ext cx="5159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IF/ID</a:t>
              </a:r>
            </a:p>
          </p:txBody>
        </p:sp>
        <p:sp>
          <p:nvSpPr>
            <p:cNvPr id="575" name="Line 109">
              <a:extLst>
                <a:ext uri="{FF2B5EF4-FFF2-40B4-BE49-F238E27FC236}">
                  <a16:creationId xmlns:a16="http://schemas.microsoft.com/office/drawing/2014/main" id="{91D1DCC2-5008-F9B4-7475-65E0981E6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3923" y="25282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Line 110">
              <a:extLst>
                <a:ext uri="{FF2B5EF4-FFF2-40B4-BE49-F238E27FC236}">
                  <a16:creationId xmlns:a16="http://schemas.microsoft.com/office/drawing/2014/main" id="{AA4ED357-4FD1-8E7D-D6A1-86631EB8B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4585677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Line 111">
              <a:extLst>
                <a:ext uri="{FF2B5EF4-FFF2-40B4-BE49-F238E27FC236}">
                  <a16:creationId xmlns:a16="http://schemas.microsoft.com/office/drawing/2014/main" id="{17E5FE94-B0D6-F47E-687E-06A6B29CE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071077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Line 112">
              <a:extLst>
                <a:ext uri="{FF2B5EF4-FFF2-40B4-BE49-F238E27FC236}">
                  <a16:creationId xmlns:a16="http://schemas.microsoft.com/office/drawing/2014/main" id="{A5E78EAE-CF2B-2C33-B89E-7274A46E2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1080477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Line 113">
              <a:extLst>
                <a:ext uri="{FF2B5EF4-FFF2-40B4-BE49-F238E27FC236}">
                  <a16:creationId xmlns:a16="http://schemas.microsoft.com/office/drawing/2014/main" id="{F8BF64D3-6A46-CE1F-558E-3442C7651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6923" y="2604477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Line 114">
              <a:extLst>
                <a:ext uri="{FF2B5EF4-FFF2-40B4-BE49-F238E27FC236}">
                  <a16:creationId xmlns:a16="http://schemas.microsoft.com/office/drawing/2014/main" id="{65EB3614-8143-46CC-7810-0788E231B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Rectangle 115">
              <a:extLst>
                <a:ext uri="{FF2B5EF4-FFF2-40B4-BE49-F238E27FC236}">
                  <a16:creationId xmlns:a16="http://schemas.microsoft.com/office/drawing/2014/main" id="{F49D8502-396A-2B1D-6E71-EF65528C3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842477"/>
              <a:ext cx="152400" cy="3429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2" name="Oval 116">
              <a:extLst>
                <a:ext uri="{FF2B5EF4-FFF2-40B4-BE49-F238E27FC236}">
                  <a16:creationId xmlns:a16="http://schemas.microsoft.com/office/drawing/2014/main" id="{0021F208-67E5-0C58-C68E-CA657866B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523" y="4357077"/>
              <a:ext cx="8128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3" name="Rectangle 117">
              <a:extLst>
                <a:ext uri="{FF2B5EF4-FFF2-40B4-BE49-F238E27FC236}">
                  <a16:creationId xmlns:a16="http://schemas.microsoft.com/office/drawing/2014/main" id="{89F2A8E8-E88E-AD0F-39E9-5E5F71852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4357077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Sign</a:t>
              </a:r>
            </a:p>
            <a:p>
              <a:pPr algn="ctr"/>
              <a:r>
                <a:rPr lang="en-US" altLang="en-US" sz="1200" b="1" dirty="0"/>
                <a:t>Extend</a:t>
              </a:r>
            </a:p>
          </p:txBody>
        </p:sp>
        <p:sp>
          <p:nvSpPr>
            <p:cNvPr id="584" name="Line 118">
              <a:extLst>
                <a:ext uri="{FF2B5EF4-FFF2-40B4-BE49-F238E27FC236}">
                  <a16:creationId xmlns:a16="http://schemas.microsoft.com/office/drawing/2014/main" id="{23366F38-CB1B-E37B-237B-7DFB9C734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299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Line 119">
              <a:extLst>
                <a:ext uri="{FF2B5EF4-FFF2-40B4-BE49-F238E27FC236}">
                  <a16:creationId xmlns:a16="http://schemas.microsoft.com/office/drawing/2014/main" id="{34EE8A82-6951-874A-E16F-3CE7EF701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6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Line 120">
              <a:extLst>
                <a:ext uri="{FF2B5EF4-FFF2-40B4-BE49-F238E27FC236}">
                  <a16:creationId xmlns:a16="http://schemas.microsoft.com/office/drawing/2014/main" id="{411D32BE-5E0A-CBC2-46AD-6AE355C02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Line 121">
              <a:extLst>
                <a:ext uri="{FF2B5EF4-FFF2-40B4-BE49-F238E27FC236}">
                  <a16:creationId xmlns:a16="http://schemas.microsoft.com/office/drawing/2014/main" id="{225E20E3-FB63-4446-6E15-E3CA2C89B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3442677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Text Box 122">
              <a:extLst>
                <a:ext uri="{FF2B5EF4-FFF2-40B4-BE49-F238E27FC236}">
                  <a16:creationId xmlns:a16="http://schemas.microsoft.com/office/drawing/2014/main" id="{51950865-F951-ACA2-4A24-94E013501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523" y="928077"/>
              <a:ext cx="582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ID/EX</a:t>
              </a:r>
            </a:p>
          </p:txBody>
        </p:sp>
        <p:sp>
          <p:nvSpPr>
            <p:cNvPr id="589" name="Text Box 123">
              <a:extLst>
                <a:ext uri="{FF2B5EF4-FFF2-40B4-BE49-F238E27FC236}">
                  <a16:creationId xmlns:a16="http://schemas.microsoft.com/office/drawing/2014/main" id="{DD1D1609-D1A4-D246-A6E9-14B27DB64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4523" y="1110640"/>
              <a:ext cx="785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EX/MEM</a:t>
              </a:r>
            </a:p>
          </p:txBody>
        </p:sp>
        <p:sp>
          <p:nvSpPr>
            <p:cNvPr id="590" name="Text Box 124">
              <a:extLst>
                <a:ext uri="{FF2B5EF4-FFF2-40B4-BE49-F238E27FC236}">
                  <a16:creationId xmlns:a16="http://schemas.microsoft.com/office/drawing/2014/main" id="{522F8445-EAE1-D52B-9A25-0B1EA038A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9523" y="1994877"/>
              <a:ext cx="836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MEM/WB</a:t>
              </a:r>
            </a:p>
          </p:txBody>
        </p:sp>
        <p:sp>
          <p:nvSpPr>
            <p:cNvPr id="591" name="Rectangle 125">
              <a:extLst>
                <a:ext uri="{FF2B5EF4-FFF2-40B4-BE49-F238E27FC236}">
                  <a16:creationId xmlns:a16="http://schemas.microsoft.com/office/drawing/2014/main" id="{F0665520-774C-1E2B-C854-468F0963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2" name="Rectangle 126">
              <a:extLst>
                <a:ext uri="{FF2B5EF4-FFF2-40B4-BE49-F238E27FC236}">
                  <a16:creationId xmlns:a16="http://schemas.microsoft.com/office/drawing/2014/main" id="{62045627-6E73-A9FA-B9F0-4A563C465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3" name="Rectangle 127">
              <a:extLst>
                <a:ext uri="{FF2B5EF4-FFF2-40B4-BE49-F238E27FC236}">
                  <a16:creationId xmlns:a16="http://schemas.microsoft.com/office/drawing/2014/main" id="{285B1ED0-CB60-A706-7955-627079B26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1566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4" name="Rectangle 128">
              <a:extLst>
                <a:ext uri="{FF2B5EF4-FFF2-40B4-BE49-F238E27FC236}">
                  <a16:creationId xmlns:a16="http://schemas.microsoft.com/office/drawing/2014/main" id="{148C8611-C71B-F015-1188-BC57DD0E1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5" name="Rectangle 129">
              <a:extLst>
                <a:ext uri="{FF2B5EF4-FFF2-40B4-BE49-F238E27FC236}">
                  <a16:creationId xmlns:a16="http://schemas.microsoft.com/office/drawing/2014/main" id="{1BC874FB-B534-3111-648C-2FCA807BF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6" name="Rectangle 130">
              <a:extLst>
                <a:ext uri="{FF2B5EF4-FFF2-40B4-BE49-F238E27FC236}">
                  <a16:creationId xmlns:a16="http://schemas.microsoft.com/office/drawing/2014/main" id="{739B3FDE-03E9-5227-C4A8-184597BED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2234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7" name="Rectangle 131">
              <a:extLst>
                <a:ext uri="{FF2B5EF4-FFF2-40B4-BE49-F238E27FC236}">
                  <a16:creationId xmlns:a16="http://schemas.microsoft.com/office/drawing/2014/main" id="{7F30DFC1-7E99-5E6D-B902-2BD8AA9E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323" y="13852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Control</a:t>
              </a:r>
            </a:p>
          </p:txBody>
        </p:sp>
        <p:sp>
          <p:nvSpPr>
            <p:cNvPr id="598" name="Oval 132">
              <a:extLst>
                <a:ext uri="{FF2B5EF4-FFF2-40B4-BE49-F238E27FC236}">
                  <a16:creationId xmlns:a16="http://schemas.microsoft.com/office/drawing/2014/main" id="{F5760A37-6CB3-6A4C-C79E-83F72D974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1004277"/>
              <a:ext cx="762000" cy="990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9" name="Line 133">
              <a:extLst>
                <a:ext uri="{FF2B5EF4-FFF2-40B4-BE49-F238E27FC236}">
                  <a16:creationId xmlns:a16="http://schemas.microsoft.com/office/drawing/2014/main" id="{853C2F27-15FE-4B8D-8EB0-271363FC3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Line 134">
              <a:extLst>
                <a:ext uri="{FF2B5EF4-FFF2-40B4-BE49-F238E27FC236}">
                  <a16:creationId xmlns:a16="http://schemas.microsoft.com/office/drawing/2014/main" id="{5B117A1A-8BE5-3D0D-6F89-EDAFE52C6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Line 135">
              <a:extLst>
                <a:ext uri="{FF2B5EF4-FFF2-40B4-BE49-F238E27FC236}">
                  <a16:creationId xmlns:a16="http://schemas.microsoft.com/office/drawing/2014/main" id="{A2601315-FD52-1E16-FCB6-0629D35F8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309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Line 136">
              <a:extLst>
                <a:ext uri="{FF2B5EF4-FFF2-40B4-BE49-F238E27FC236}">
                  <a16:creationId xmlns:a16="http://schemas.microsoft.com/office/drawing/2014/main" id="{E0314C34-526D-91F9-86A4-7153A454F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1537677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Line 137">
              <a:extLst>
                <a:ext uri="{FF2B5EF4-FFF2-40B4-BE49-F238E27FC236}">
                  <a16:creationId xmlns:a16="http://schemas.microsoft.com/office/drawing/2014/main" id="{35BC633A-0B56-0E21-0952-F7EBAB11F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7662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Line 138">
              <a:extLst>
                <a:ext uri="{FF2B5EF4-FFF2-40B4-BE49-F238E27FC236}">
                  <a16:creationId xmlns:a16="http://schemas.microsoft.com/office/drawing/2014/main" id="{CF55EE31-0691-B2C5-81CA-4A28EFE19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766277"/>
              <a:ext cx="1676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Line 139">
              <a:extLst>
                <a:ext uri="{FF2B5EF4-FFF2-40B4-BE49-F238E27FC236}">
                  <a16:creationId xmlns:a16="http://schemas.microsoft.com/office/drawing/2014/main" id="{F677D6CA-6D6D-0909-11D9-F67F01F43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7662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Line 140">
              <a:extLst>
                <a:ext uri="{FF2B5EF4-FFF2-40B4-BE49-F238E27FC236}">
                  <a16:creationId xmlns:a16="http://schemas.microsoft.com/office/drawing/2014/main" id="{83B499B9-2E6E-A9E6-27ED-838BB1C60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5376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Line 141">
              <a:extLst>
                <a:ext uri="{FF2B5EF4-FFF2-40B4-BE49-F238E27FC236}">
                  <a16:creationId xmlns:a16="http://schemas.microsoft.com/office/drawing/2014/main" id="{79ABB121-80D4-7205-5C18-E81C844D0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232877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Line 142">
              <a:extLst>
                <a:ext uri="{FF2B5EF4-FFF2-40B4-BE49-F238E27FC236}">
                  <a16:creationId xmlns:a16="http://schemas.microsoft.com/office/drawing/2014/main" id="{635473C2-ABEC-9257-432C-1B17CB0E0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7723" y="2375877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143">
              <a:extLst>
                <a:ext uri="{FF2B5EF4-FFF2-40B4-BE49-F238E27FC236}">
                  <a16:creationId xmlns:a16="http://schemas.microsoft.com/office/drawing/2014/main" id="{B81FD410-0419-5C6F-139A-26D636B9D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5376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144">
              <a:extLst>
                <a:ext uri="{FF2B5EF4-FFF2-40B4-BE49-F238E27FC236}">
                  <a16:creationId xmlns:a16="http://schemas.microsoft.com/office/drawing/2014/main" id="{2044E051-3FDF-B766-CD5F-5F2E5EE81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2375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Line 145">
              <a:extLst>
                <a:ext uri="{FF2B5EF4-FFF2-40B4-BE49-F238E27FC236}">
                  <a16:creationId xmlns:a16="http://schemas.microsoft.com/office/drawing/2014/main" id="{39D921EE-6E11-97E8-7199-F097BB7EE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9923" y="153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Line 146">
              <a:extLst>
                <a:ext uri="{FF2B5EF4-FFF2-40B4-BE49-F238E27FC236}">
                  <a16:creationId xmlns:a16="http://schemas.microsoft.com/office/drawing/2014/main" id="{EE2DD265-C523-9DD9-64BD-3B06FBE77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1123" y="1232877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AutoShape 147">
              <a:extLst>
                <a:ext uri="{FF2B5EF4-FFF2-40B4-BE49-F238E27FC236}">
                  <a16:creationId xmlns:a16="http://schemas.microsoft.com/office/drawing/2014/main" id="{7817431D-0DA6-A563-F393-92DCEB0833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07723" y="49666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4" name="Line 148">
              <a:extLst>
                <a:ext uri="{FF2B5EF4-FFF2-40B4-BE49-F238E27FC236}">
                  <a16:creationId xmlns:a16="http://schemas.microsoft.com/office/drawing/2014/main" id="{45015B4E-7C57-F003-8EFA-278F23063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5042877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Line 149">
              <a:extLst>
                <a:ext uri="{FF2B5EF4-FFF2-40B4-BE49-F238E27FC236}">
                  <a16:creationId xmlns:a16="http://schemas.microsoft.com/office/drawing/2014/main" id="{200C6725-4C12-B699-7541-3A8FFE1FE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52714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Line 150">
              <a:extLst>
                <a:ext uri="{FF2B5EF4-FFF2-40B4-BE49-F238E27FC236}">
                  <a16:creationId xmlns:a16="http://schemas.microsoft.com/office/drawing/2014/main" id="{D5ABED8A-79C8-1B97-D10E-5DC3AF77C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52714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Oval 151">
              <a:extLst>
                <a:ext uri="{FF2B5EF4-FFF2-40B4-BE49-F238E27FC236}">
                  <a16:creationId xmlns:a16="http://schemas.microsoft.com/office/drawing/2014/main" id="{5B228E75-4ECB-3A00-FFAB-E8DC42558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18" name="Rectangle 152">
              <a:extLst>
                <a:ext uri="{FF2B5EF4-FFF2-40B4-BE49-F238E27FC236}">
                  <a16:creationId xmlns:a16="http://schemas.microsoft.com/office/drawing/2014/main" id="{62EC96A2-0C08-AFCE-9954-8AB45E4A7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cntrl</a:t>
              </a:r>
            </a:p>
          </p:txBody>
        </p:sp>
        <p:sp>
          <p:nvSpPr>
            <p:cNvPr id="619" name="Line 153">
              <a:extLst>
                <a:ext uri="{FF2B5EF4-FFF2-40B4-BE49-F238E27FC236}">
                  <a16:creationId xmlns:a16="http://schemas.microsoft.com/office/drawing/2014/main" id="{B6A37890-039A-B4A1-3D52-04EB9B049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2808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Line 154">
              <a:extLst>
                <a:ext uri="{FF2B5EF4-FFF2-40B4-BE49-F238E27FC236}">
                  <a16:creationId xmlns:a16="http://schemas.microsoft.com/office/drawing/2014/main" id="{F081FD73-1D4D-E8F1-10F1-7A3AD9383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4523" y="3823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AutoShape 155">
              <a:extLst>
                <a:ext uri="{FF2B5EF4-FFF2-40B4-BE49-F238E27FC236}">
                  <a16:creationId xmlns:a16="http://schemas.microsoft.com/office/drawing/2014/main" id="{5198F043-5D05-B168-4301-AC5A3EDC6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923" y="2223477"/>
              <a:ext cx="3810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22" name="Line 156">
              <a:extLst>
                <a:ext uri="{FF2B5EF4-FFF2-40B4-BE49-F238E27FC236}">
                  <a16:creationId xmlns:a16="http://schemas.microsoft.com/office/drawing/2014/main" id="{D10F1F3C-2FE0-552A-A3F2-938825EC6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Line 157">
              <a:extLst>
                <a:ext uri="{FF2B5EF4-FFF2-40B4-BE49-F238E27FC236}">
                  <a16:creationId xmlns:a16="http://schemas.microsoft.com/office/drawing/2014/main" id="{9D6BB531-A61B-004D-598D-A8EDFB94F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Rectangle 158">
              <a:extLst>
                <a:ext uri="{FF2B5EF4-FFF2-40B4-BE49-F238E27FC236}">
                  <a16:creationId xmlns:a16="http://schemas.microsoft.com/office/drawing/2014/main" id="{103E53A0-A6C5-2D50-3104-23BA0F9B2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123" y="2223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RegWrite</a:t>
              </a:r>
            </a:p>
          </p:txBody>
        </p:sp>
        <p:sp>
          <p:nvSpPr>
            <p:cNvPr id="625" name="Rectangle 159">
              <a:extLst>
                <a:ext uri="{FF2B5EF4-FFF2-40B4-BE49-F238E27FC236}">
                  <a16:creationId xmlns:a16="http://schemas.microsoft.com/office/drawing/2014/main" id="{0BC59B19-A056-1DFD-5705-022C31D8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MemWrite</a:t>
              </a:r>
            </a:p>
          </p:txBody>
        </p:sp>
        <p:sp>
          <p:nvSpPr>
            <p:cNvPr id="626" name="Rectangle 160">
              <a:extLst>
                <a:ext uri="{FF2B5EF4-FFF2-40B4-BE49-F238E27FC236}">
                  <a16:creationId xmlns:a16="http://schemas.microsoft.com/office/drawing/2014/main" id="{BFDB015A-2C88-CBA2-F872-1348AFA96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MemRead</a:t>
              </a:r>
            </a:p>
          </p:txBody>
        </p:sp>
        <p:sp>
          <p:nvSpPr>
            <p:cNvPr id="627" name="Rectangle 161">
              <a:extLst>
                <a:ext uri="{FF2B5EF4-FFF2-40B4-BE49-F238E27FC236}">
                  <a16:creationId xmlns:a16="http://schemas.microsoft.com/office/drawing/2014/main" id="{3EC4AFF7-A226-F12A-863E-06E59465A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123" y="2985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MemtoReg</a:t>
              </a:r>
            </a:p>
          </p:txBody>
        </p:sp>
        <p:sp>
          <p:nvSpPr>
            <p:cNvPr id="628" name="Rectangle 162">
              <a:extLst>
                <a:ext uri="{FF2B5EF4-FFF2-40B4-BE49-F238E27FC236}">
                  <a16:creationId xmlns:a16="http://schemas.microsoft.com/office/drawing/2014/main" id="{FE7D8A0F-3E9A-A9D8-06F4-97EED0F42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923" y="5423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RegDst</a:t>
              </a:r>
            </a:p>
          </p:txBody>
        </p:sp>
        <p:sp>
          <p:nvSpPr>
            <p:cNvPr id="629" name="Rectangle 163">
              <a:extLst>
                <a:ext uri="{FF2B5EF4-FFF2-40B4-BE49-F238E27FC236}">
                  <a16:creationId xmlns:a16="http://schemas.microsoft.com/office/drawing/2014/main" id="{74C45615-7977-E714-1D0F-1571C7E6A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4661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ALUOp</a:t>
              </a:r>
            </a:p>
          </p:txBody>
        </p:sp>
        <p:sp>
          <p:nvSpPr>
            <p:cNvPr id="630" name="Rectangle 164">
              <a:extLst>
                <a:ext uri="{FF2B5EF4-FFF2-40B4-BE49-F238E27FC236}">
                  <a16:creationId xmlns:a16="http://schemas.microsoft.com/office/drawing/2014/main" id="{06CBD131-C80B-96D1-71B8-37FD31080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23" y="3137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ALUSrc</a:t>
              </a:r>
            </a:p>
          </p:txBody>
        </p:sp>
        <p:sp>
          <p:nvSpPr>
            <p:cNvPr id="631" name="Rectangle 165">
              <a:extLst>
                <a:ext uri="{FF2B5EF4-FFF2-40B4-BE49-F238E27FC236}">
                  <a16:creationId xmlns:a16="http://schemas.microsoft.com/office/drawing/2014/main" id="{96CC3D2C-FF4B-2EE4-EFF2-22573E9C8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323" y="20710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Branch</a:t>
              </a:r>
            </a:p>
          </p:txBody>
        </p:sp>
        <p:sp>
          <p:nvSpPr>
            <p:cNvPr id="632" name="Line 166">
              <a:extLst>
                <a:ext uri="{FF2B5EF4-FFF2-40B4-BE49-F238E27FC236}">
                  <a16:creationId xmlns:a16="http://schemas.microsoft.com/office/drawing/2014/main" id="{966B7D76-D8EB-D83F-B430-34FFD7A44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7523" y="22996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Line 167">
              <a:extLst>
                <a:ext uri="{FF2B5EF4-FFF2-40B4-BE49-F238E27FC236}">
                  <a16:creationId xmlns:a16="http://schemas.microsoft.com/office/drawing/2014/main" id="{B2CB9077-865C-1D43-250A-E8965C7F5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3323" y="547077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Line 168">
              <a:extLst>
                <a:ext uri="{FF2B5EF4-FFF2-40B4-BE49-F238E27FC236}">
                  <a16:creationId xmlns:a16="http://schemas.microsoft.com/office/drawing/2014/main" id="{5CE1EC59-040C-3470-D7DA-4E71CAAEF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23758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Line 169">
              <a:extLst>
                <a:ext uri="{FF2B5EF4-FFF2-40B4-BE49-F238E27FC236}">
                  <a16:creationId xmlns:a16="http://schemas.microsoft.com/office/drawing/2014/main" id="{90955690-40FF-7DFE-EBFE-3BDC0ED00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Rectangle 170">
              <a:extLst>
                <a:ext uri="{FF2B5EF4-FFF2-40B4-BE49-F238E27FC236}">
                  <a16:creationId xmlns:a16="http://schemas.microsoft.com/office/drawing/2014/main" id="{5F7EAD01-F297-3AD9-5588-3F4B22D0C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323" y="699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PCSrc</a:t>
              </a:r>
            </a:p>
          </p:txBody>
        </p:sp>
        <p:sp>
          <p:nvSpPr>
            <p:cNvPr id="637" name="Line 171">
              <a:extLst>
                <a:ext uri="{FF2B5EF4-FFF2-40B4-BE49-F238E27FC236}">
                  <a16:creationId xmlns:a16="http://schemas.microsoft.com/office/drawing/2014/main" id="{4C52D886-BF05-E58F-8308-88D8ED01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Line 172">
              <a:extLst>
                <a:ext uri="{FF2B5EF4-FFF2-40B4-BE49-F238E27FC236}">
                  <a16:creationId xmlns:a16="http://schemas.microsoft.com/office/drawing/2014/main" id="{82A8A7C4-9207-525C-9953-48A1ACCB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7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Line 173">
              <a:extLst>
                <a:ext uri="{FF2B5EF4-FFF2-40B4-BE49-F238E27FC236}">
                  <a16:creationId xmlns:a16="http://schemas.microsoft.com/office/drawing/2014/main" id="{38D39ABA-BD47-AC2B-7C62-EACD989C9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3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Line 174">
              <a:extLst>
                <a:ext uri="{FF2B5EF4-FFF2-40B4-BE49-F238E27FC236}">
                  <a16:creationId xmlns:a16="http://schemas.microsoft.com/office/drawing/2014/main" id="{B4306351-4FB0-DC02-154C-BBED543DC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Line 175">
              <a:extLst>
                <a:ext uri="{FF2B5EF4-FFF2-40B4-BE49-F238E27FC236}">
                  <a16:creationId xmlns:a16="http://schemas.microsoft.com/office/drawing/2014/main" id="{105B6333-B67B-23AB-4E95-9A8E36DEA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1523" y="3214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Line 176">
              <a:extLst>
                <a:ext uri="{FF2B5EF4-FFF2-40B4-BE49-F238E27FC236}">
                  <a16:creationId xmlns:a16="http://schemas.microsoft.com/office/drawing/2014/main" id="{BFCA7EA5-E6D8-4059-F692-9433685D0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723" y="534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Line 177">
              <a:extLst>
                <a:ext uri="{FF2B5EF4-FFF2-40B4-BE49-F238E27FC236}">
                  <a16:creationId xmlns:a16="http://schemas.microsoft.com/office/drawing/2014/main" id="{C2582596-B6EB-D814-3806-258B2D4FF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523" y="4509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Line 178">
              <a:extLst>
                <a:ext uri="{FF2B5EF4-FFF2-40B4-BE49-F238E27FC236}">
                  <a16:creationId xmlns:a16="http://schemas.microsoft.com/office/drawing/2014/main" id="{10C94B83-2585-5E68-935C-D5A72A2F0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3366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16AEA5-D158-8772-CCF8-401DA6927277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37293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D50CC-5F46-005E-30D2-1A7559237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 374">
            <a:extLst>
              <a:ext uri="{FF2B5EF4-FFF2-40B4-BE49-F238E27FC236}">
                <a16:creationId xmlns:a16="http://schemas.microsoft.com/office/drawing/2014/main" id="{6793BFA0-B5E0-74C6-FE38-899D3C4E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41449"/>
              </p:ext>
            </p:extLst>
          </p:nvPr>
        </p:nvGraphicFramePr>
        <p:xfrm>
          <a:off x="291967" y="2768046"/>
          <a:ext cx="269748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0159964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61448176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338937998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6568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sub $1, $2, $3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lw  $6, 4</a:t>
                      </a:r>
                      <a:b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</a:b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($7)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Iosevka Extended" panose="02000509030000000004" pitchFamily="49" charset="0"/>
                        </a:rPr>
                        <a:t>beq $4, $5, L2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4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3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Cycle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6585"/>
                  </a:ext>
                </a:extLst>
              </a:tr>
            </a:tbl>
          </a:graphicData>
        </a:graphic>
      </p:graphicFrame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CFDEF80-8449-468E-3728-3075054480CE}"/>
              </a:ext>
            </a:extLst>
          </p:cNvPr>
          <p:cNvGrpSpPr/>
          <p:nvPr/>
        </p:nvGrpSpPr>
        <p:grpSpPr>
          <a:xfrm>
            <a:off x="3322320" y="836628"/>
            <a:ext cx="8610600" cy="5257800"/>
            <a:chOff x="1611923" y="547077"/>
            <a:chExt cx="8610600" cy="5257800"/>
          </a:xfrm>
        </p:grpSpPr>
        <p:sp>
          <p:nvSpPr>
            <p:cNvPr id="483" name="Line 3">
              <a:extLst>
                <a:ext uri="{FF2B5EF4-FFF2-40B4-BE49-F238E27FC236}">
                  <a16:creationId xmlns:a16="http://schemas.microsoft.com/office/drawing/2014/main" id="{143D0A68-A7F3-8578-D3A0-F22D1AEC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9666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Line 4">
              <a:extLst>
                <a:ext uri="{FF2B5EF4-FFF2-40B4-BE49-F238E27FC236}">
                  <a16:creationId xmlns:a16="http://schemas.microsoft.com/office/drawing/2014/main" id="{44DB6A6C-281D-F84F-EF8C-2A675C8CC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9666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Line 5">
              <a:extLst>
                <a:ext uri="{FF2B5EF4-FFF2-40B4-BE49-F238E27FC236}">
                  <a16:creationId xmlns:a16="http://schemas.microsoft.com/office/drawing/2014/main" id="{76DA0B27-D801-985F-4982-F7FB9ECB5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5042877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">
              <a:extLst>
                <a:ext uri="{FF2B5EF4-FFF2-40B4-BE49-F238E27FC236}">
                  <a16:creationId xmlns:a16="http://schemas.microsoft.com/office/drawing/2014/main" id="{2145AC73-3A73-87AF-A482-79D437113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Line 7">
              <a:extLst>
                <a:ext uri="{FF2B5EF4-FFF2-40B4-BE49-F238E27FC236}">
                  <a16:creationId xmlns:a16="http://schemas.microsoft.com/office/drawing/2014/main" id="{A9FE9BFA-9AA5-777F-8498-4FA7EF6B6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5652477"/>
              <a:ext cx="563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Line 8">
              <a:extLst>
                <a:ext uri="{FF2B5EF4-FFF2-40B4-BE49-F238E27FC236}">
                  <a16:creationId xmlns:a16="http://schemas.microsoft.com/office/drawing/2014/main" id="{4A7D745B-5AC6-B2BD-6C0E-0394C38D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5042877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Line 9">
              <a:extLst>
                <a:ext uri="{FF2B5EF4-FFF2-40B4-BE49-F238E27FC236}">
                  <a16:creationId xmlns:a16="http://schemas.microsoft.com/office/drawing/2014/main" id="{BCEF595D-9815-E2FE-D770-2B641923D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9123" y="50428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Line 10">
              <a:extLst>
                <a:ext uri="{FF2B5EF4-FFF2-40B4-BE49-F238E27FC236}">
                  <a16:creationId xmlns:a16="http://schemas.microsoft.com/office/drawing/2014/main" id="{0DB8D1BE-F4ED-17B0-0ED7-0F90C5FC2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323" y="3518877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11">
              <a:extLst>
                <a:ext uri="{FF2B5EF4-FFF2-40B4-BE49-F238E27FC236}">
                  <a16:creationId xmlns:a16="http://schemas.microsoft.com/office/drawing/2014/main" id="{7DDB5D7E-3A6B-8285-5BAE-FC2922AEB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323" y="3518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92" name="Group 12">
              <a:extLst>
                <a:ext uri="{FF2B5EF4-FFF2-40B4-BE49-F238E27FC236}">
                  <a16:creationId xmlns:a16="http://schemas.microsoft.com/office/drawing/2014/main" id="{2F7A3333-5BD9-2295-0B7C-97F71BEA9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723" y="1613877"/>
              <a:ext cx="381000" cy="914400"/>
              <a:chOff x="1392" y="2880"/>
              <a:chExt cx="288" cy="480"/>
            </a:xfrm>
          </p:grpSpPr>
          <p:sp>
            <p:nvSpPr>
              <p:cNvPr id="655" name="Line 13">
                <a:extLst>
                  <a:ext uri="{FF2B5EF4-FFF2-40B4-BE49-F238E27FC236}">
                    <a16:creationId xmlns:a16="http://schemas.microsoft.com/office/drawing/2014/main" id="{0E9A68A8-E502-45B4-E3D4-4C2C1DE7D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Line 14">
                <a:extLst>
                  <a:ext uri="{FF2B5EF4-FFF2-40B4-BE49-F238E27FC236}">
                    <a16:creationId xmlns:a16="http://schemas.microsoft.com/office/drawing/2014/main" id="{33593BC0-F3B5-1EAF-5B00-4C4A754B3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Line 15">
                <a:extLst>
                  <a:ext uri="{FF2B5EF4-FFF2-40B4-BE49-F238E27FC236}">
                    <a16:creationId xmlns:a16="http://schemas.microsoft.com/office/drawing/2014/main" id="{63C68EBF-59A1-1719-0D72-74F92595A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Line 16">
                <a:extLst>
                  <a:ext uri="{FF2B5EF4-FFF2-40B4-BE49-F238E27FC236}">
                    <a16:creationId xmlns:a16="http://schemas.microsoft.com/office/drawing/2014/main" id="{5B9D08E1-FB7A-7EAD-8E2A-51699ADD4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Line 17">
                <a:extLst>
                  <a:ext uri="{FF2B5EF4-FFF2-40B4-BE49-F238E27FC236}">
                    <a16:creationId xmlns:a16="http://schemas.microsoft.com/office/drawing/2014/main" id="{D5EDE8BA-B124-C916-66E7-F15FABC04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Line 18">
                <a:extLst>
                  <a:ext uri="{FF2B5EF4-FFF2-40B4-BE49-F238E27FC236}">
                    <a16:creationId xmlns:a16="http://schemas.microsoft.com/office/drawing/2014/main" id="{C91F5F97-7A7E-E8C4-2E6D-9301C1B34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Line 19">
                <a:extLst>
                  <a:ext uri="{FF2B5EF4-FFF2-40B4-BE49-F238E27FC236}">
                    <a16:creationId xmlns:a16="http://schemas.microsoft.com/office/drawing/2014/main" id="{A6375C99-F6A4-4875-2AB8-B483B8F8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93" name="Rectangle 20">
              <a:extLst>
                <a:ext uri="{FF2B5EF4-FFF2-40B4-BE49-F238E27FC236}">
                  <a16:creationId xmlns:a16="http://schemas.microsoft.com/office/drawing/2014/main" id="{38A4A2B2-647B-3294-D9CD-DB19D5B8F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9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4" name="Rectangle 21">
              <a:extLst>
                <a:ext uri="{FF2B5EF4-FFF2-40B4-BE49-F238E27FC236}">
                  <a16:creationId xmlns:a16="http://schemas.microsoft.com/office/drawing/2014/main" id="{6ED1A260-16FE-B8DA-8523-DF874940F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723" y="2985477"/>
              <a:ext cx="152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95" name="Line 22">
              <a:extLst>
                <a:ext uri="{FF2B5EF4-FFF2-40B4-BE49-F238E27FC236}">
                  <a16:creationId xmlns:a16="http://schemas.microsoft.com/office/drawing/2014/main" id="{2274A636-364E-AA35-7916-99B293B23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1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Line 23">
              <a:extLst>
                <a:ext uri="{FF2B5EF4-FFF2-40B4-BE49-F238E27FC236}">
                  <a16:creationId xmlns:a16="http://schemas.microsoft.com/office/drawing/2014/main" id="{71669416-EDF8-25A8-61E9-9294F729A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Line 24">
              <a:extLst>
                <a:ext uri="{FF2B5EF4-FFF2-40B4-BE49-F238E27FC236}">
                  <a16:creationId xmlns:a16="http://schemas.microsoft.com/office/drawing/2014/main" id="{B74ABCC2-FF87-AE3B-2F45-BC105601C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23758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Text Box 25">
              <a:extLst>
                <a:ext uri="{FF2B5EF4-FFF2-40B4-BE49-F238E27FC236}">
                  <a16:creationId xmlns:a16="http://schemas.microsoft.com/office/drawing/2014/main" id="{82DB0B47-8B9E-6DD1-F5B6-4D8ACD04C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723" y="3137877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499" name="Text Box 26">
              <a:extLst>
                <a:ext uri="{FF2B5EF4-FFF2-40B4-BE49-F238E27FC236}">
                  <a16:creationId xmlns:a16="http://schemas.microsoft.com/office/drawing/2014/main" id="{947FFBF8-3CE6-2297-95AB-E647F5229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848" y="2658452"/>
              <a:ext cx="1108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Instruction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00" name="Text Box 27">
              <a:extLst>
                <a:ext uri="{FF2B5EF4-FFF2-40B4-BE49-F238E27FC236}">
                  <a16:creationId xmlns:a16="http://schemas.microsoft.com/office/drawing/2014/main" id="{9CD0231E-F653-82A2-D29B-617D4D336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723" y="19186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01" name="Text Box 28">
              <a:extLst>
                <a:ext uri="{FF2B5EF4-FFF2-40B4-BE49-F238E27FC236}">
                  <a16:creationId xmlns:a16="http://schemas.microsoft.com/office/drawing/2014/main" id="{B7FD0357-FF8C-2328-B13E-E1CF512A9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80198" y="3198202"/>
              <a:ext cx="395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PC</a:t>
              </a:r>
            </a:p>
          </p:txBody>
        </p:sp>
        <p:sp>
          <p:nvSpPr>
            <p:cNvPr id="502" name="Line 29">
              <a:extLst>
                <a:ext uri="{FF2B5EF4-FFF2-40B4-BE49-F238E27FC236}">
                  <a16:creationId xmlns:a16="http://schemas.microsoft.com/office/drawing/2014/main" id="{D7E56A06-E336-C374-820A-AE2F13A11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3366477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Text Box 30">
              <a:extLst>
                <a:ext uri="{FF2B5EF4-FFF2-40B4-BE49-F238E27FC236}">
                  <a16:creationId xmlns:a16="http://schemas.microsoft.com/office/drawing/2014/main" id="{37F8A470-0C10-D5DF-7AFC-DAD9B0B7E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123" y="2223477"/>
              <a:ext cx="268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4</a:t>
              </a:r>
            </a:p>
          </p:txBody>
        </p:sp>
        <p:sp>
          <p:nvSpPr>
            <p:cNvPr id="504" name="Line 31">
              <a:extLst>
                <a:ext uri="{FF2B5EF4-FFF2-40B4-BE49-F238E27FC236}">
                  <a16:creationId xmlns:a16="http://schemas.microsoft.com/office/drawing/2014/main" id="{54935D00-E2A5-A551-0114-B086EFAF9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923" y="928077"/>
              <a:ext cx="0" cy="2438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AutoShape 32">
              <a:extLst>
                <a:ext uri="{FF2B5EF4-FFF2-40B4-BE49-F238E27FC236}">
                  <a16:creationId xmlns:a16="http://schemas.microsoft.com/office/drawing/2014/main" id="{289ABEDC-C25F-4DBE-B285-D2968EEC69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221523" y="851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6" name="Line 33">
              <a:extLst>
                <a:ext uri="{FF2B5EF4-FFF2-40B4-BE49-F238E27FC236}">
                  <a16:creationId xmlns:a16="http://schemas.microsoft.com/office/drawing/2014/main" id="{E159AE46-246E-D092-D5F0-A5824738E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1923" y="928077"/>
              <a:ext cx="852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Line 34">
              <a:extLst>
                <a:ext uri="{FF2B5EF4-FFF2-40B4-BE49-F238E27FC236}">
                  <a16:creationId xmlns:a16="http://schemas.microsoft.com/office/drawing/2014/main" id="{42DF3959-7CED-05F8-4BF6-6732EF567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8723" y="775677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Line 35">
              <a:extLst>
                <a:ext uri="{FF2B5EF4-FFF2-40B4-BE49-F238E27FC236}">
                  <a16:creationId xmlns:a16="http://schemas.microsoft.com/office/drawing/2014/main" id="{A31A0FFF-85B7-796A-6DC0-514DE8BD8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2723" y="5804877"/>
              <a:ext cx="594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36">
              <a:extLst>
                <a:ext uri="{FF2B5EF4-FFF2-40B4-BE49-F238E27FC236}">
                  <a16:creationId xmlns:a16="http://schemas.microsoft.com/office/drawing/2014/main" id="{55F245DD-9AF8-33C8-ACAB-4EF79194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323" y="26044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10" name="Line 37">
              <a:extLst>
                <a:ext uri="{FF2B5EF4-FFF2-40B4-BE49-F238E27FC236}">
                  <a16:creationId xmlns:a16="http://schemas.microsoft.com/office/drawing/2014/main" id="{3D493266-2F82-0488-14EE-357B6A3F1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3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Line 38">
              <a:extLst>
                <a:ext uri="{FF2B5EF4-FFF2-40B4-BE49-F238E27FC236}">
                  <a16:creationId xmlns:a16="http://schemas.microsoft.com/office/drawing/2014/main" id="{95FE9980-C257-5C06-0528-49616033B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3137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Text Box 39">
              <a:extLst>
                <a:ext uri="{FF2B5EF4-FFF2-40B4-BE49-F238E27FC236}">
                  <a16:creationId xmlns:a16="http://schemas.microsoft.com/office/drawing/2014/main" id="{EAF87C53-3A3B-0ED9-DB64-C338813E3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747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13" name="Text Box 40">
              <a:extLst>
                <a:ext uri="{FF2B5EF4-FFF2-40B4-BE49-F238E27FC236}">
                  <a16:creationId xmlns:a16="http://schemas.microsoft.com/office/drawing/2014/main" id="{EF4C6D39-7F65-C9AF-60B6-C9BA04A13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604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1</a:t>
              </a:r>
            </a:p>
          </p:txBody>
        </p:sp>
        <p:sp>
          <p:nvSpPr>
            <p:cNvPr id="514" name="Text Box 41">
              <a:extLst>
                <a:ext uri="{FF2B5EF4-FFF2-40B4-BE49-F238E27FC236}">
                  <a16:creationId xmlns:a16="http://schemas.microsoft.com/office/drawing/2014/main" id="{1AA158D0-988B-0A7D-91F3-1718E3AA2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2985477"/>
              <a:ext cx="10366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 Addr 2</a:t>
              </a:r>
            </a:p>
          </p:txBody>
        </p:sp>
        <p:sp>
          <p:nvSpPr>
            <p:cNvPr id="515" name="Text Box 42">
              <a:extLst>
                <a:ext uri="{FF2B5EF4-FFF2-40B4-BE49-F238E27FC236}">
                  <a16:creationId xmlns:a16="http://schemas.microsoft.com/office/drawing/2014/main" id="{EB0E00BA-0AA4-0FEB-5C6F-416D155CA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123" y="33664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Addr</a:t>
              </a:r>
            </a:p>
          </p:txBody>
        </p:sp>
        <p:sp>
          <p:nvSpPr>
            <p:cNvPr id="516" name="Text Box 43">
              <a:extLst>
                <a:ext uri="{FF2B5EF4-FFF2-40B4-BE49-F238E27FC236}">
                  <a16:creationId xmlns:a16="http://schemas.microsoft.com/office/drawing/2014/main" id="{BFCD07E9-16A7-E204-B28B-FD9199502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148" y="2756877"/>
              <a:ext cx="900113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Register</a:t>
              </a:r>
            </a:p>
            <a:p>
              <a:pPr algn="ctr"/>
              <a:endParaRPr lang="en-US" altLang="en-US" sz="1400" b="1" dirty="0"/>
            </a:p>
            <a:p>
              <a:pPr algn="ctr"/>
              <a:r>
                <a:rPr lang="en-US" altLang="en-US" sz="1400" b="1" dirty="0"/>
                <a:t>File</a:t>
              </a:r>
            </a:p>
          </p:txBody>
        </p:sp>
        <p:sp>
          <p:nvSpPr>
            <p:cNvPr id="517" name="Text Box 44">
              <a:extLst>
                <a:ext uri="{FF2B5EF4-FFF2-40B4-BE49-F238E27FC236}">
                  <a16:creationId xmlns:a16="http://schemas.microsoft.com/office/drawing/2014/main" id="{4CB16B14-D227-E7DA-FD23-BE7F88B2E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27568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1</a:t>
              </a:r>
            </a:p>
          </p:txBody>
        </p:sp>
        <p:sp>
          <p:nvSpPr>
            <p:cNvPr id="518" name="Text Box 45">
              <a:extLst>
                <a:ext uri="{FF2B5EF4-FFF2-40B4-BE49-F238E27FC236}">
                  <a16:creationId xmlns:a16="http://schemas.microsoft.com/office/drawing/2014/main" id="{2619C877-CFF7-BC8B-EBBA-BAE436B2B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123" y="3442677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200" dirty="0"/>
                <a:t>Read</a:t>
              </a:r>
            </a:p>
            <a:p>
              <a:pPr algn="r"/>
              <a:r>
                <a:rPr lang="en-US" altLang="en-US" sz="1200" dirty="0"/>
                <a:t> Data 2</a:t>
              </a:r>
            </a:p>
          </p:txBody>
        </p:sp>
        <p:sp>
          <p:nvSpPr>
            <p:cNvPr id="519" name="Line 46">
              <a:extLst>
                <a:ext uri="{FF2B5EF4-FFF2-40B4-BE49-F238E27FC236}">
                  <a16:creationId xmlns:a16="http://schemas.microsoft.com/office/drawing/2014/main" id="{E9CC31C5-3E00-3804-802F-AC6D39747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4585677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Line 47">
              <a:extLst>
                <a:ext uri="{FF2B5EF4-FFF2-40B4-BE49-F238E27FC236}">
                  <a16:creationId xmlns:a16="http://schemas.microsoft.com/office/drawing/2014/main" id="{0B432816-115D-AC55-305E-182601EDB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Line 48">
              <a:extLst>
                <a:ext uri="{FF2B5EF4-FFF2-40B4-BE49-F238E27FC236}">
                  <a16:creationId xmlns:a16="http://schemas.microsoft.com/office/drawing/2014/main" id="{C97862BD-F64C-D1E2-86E8-34E0BFCDC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4509477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Text Box 49">
              <a:extLst>
                <a:ext uri="{FF2B5EF4-FFF2-40B4-BE49-F238E27FC236}">
                  <a16:creationId xmlns:a16="http://schemas.microsoft.com/office/drawing/2014/main" id="{D9DC9EAD-07B6-DEA5-6524-4FE2F624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7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16</a:t>
              </a:r>
            </a:p>
          </p:txBody>
        </p:sp>
        <p:sp>
          <p:nvSpPr>
            <p:cNvPr id="523" name="Text Box 50">
              <a:extLst>
                <a:ext uri="{FF2B5EF4-FFF2-40B4-BE49-F238E27FC236}">
                  <a16:creationId xmlns:a16="http://schemas.microsoft.com/office/drawing/2014/main" id="{D0AB98DB-6684-7E15-F079-2D77A04AE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923" y="458567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32</a:t>
              </a:r>
            </a:p>
          </p:txBody>
        </p:sp>
        <p:sp>
          <p:nvSpPr>
            <p:cNvPr id="524" name="Line 51">
              <a:extLst>
                <a:ext uri="{FF2B5EF4-FFF2-40B4-BE49-F238E27FC236}">
                  <a16:creationId xmlns:a16="http://schemas.microsoft.com/office/drawing/2014/main" id="{9839290C-F68E-0B2E-F180-652B2BA3D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Line 52">
              <a:extLst>
                <a:ext uri="{FF2B5EF4-FFF2-40B4-BE49-F238E27FC236}">
                  <a16:creationId xmlns:a16="http://schemas.microsoft.com/office/drawing/2014/main" id="{8A7DF3BA-08CF-2411-0EFF-48EB3D26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Line 53">
              <a:extLst>
                <a:ext uri="{FF2B5EF4-FFF2-40B4-BE49-F238E27FC236}">
                  <a16:creationId xmlns:a16="http://schemas.microsoft.com/office/drawing/2014/main" id="{47B74B5E-611F-4C73-6BA6-9A8E0E219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36712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Line 54">
              <a:extLst>
                <a:ext uri="{FF2B5EF4-FFF2-40B4-BE49-F238E27FC236}">
                  <a16:creationId xmlns:a16="http://schemas.microsoft.com/office/drawing/2014/main" id="{65C8C952-4F8D-9707-9D13-5CB6716D3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Line 55">
              <a:extLst>
                <a:ext uri="{FF2B5EF4-FFF2-40B4-BE49-F238E27FC236}">
                  <a16:creationId xmlns:a16="http://schemas.microsoft.com/office/drawing/2014/main" id="{FDA69885-4520-0EDF-D126-90D997AD5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27568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Line 56">
              <a:extLst>
                <a:ext uri="{FF2B5EF4-FFF2-40B4-BE49-F238E27FC236}">
                  <a16:creationId xmlns:a16="http://schemas.microsoft.com/office/drawing/2014/main" id="{E291251D-B6F8-DBBD-1CAB-3D14E00EC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3671277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Line 57">
              <a:extLst>
                <a:ext uri="{FF2B5EF4-FFF2-40B4-BE49-F238E27FC236}">
                  <a16:creationId xmlns:a16="http://schemas.microsoft.com/office/drawing/2014/main" id="{A2711170-843C-F70E-6A7C-10FC6F0F3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8">
              <a:extLst>
                <a:ext uri="{FF2B5EF4-FFF2-40B4-BE49-F238E27FC236}">
                  <a16:creationId xmlns:a16="http://schemas.microsoft.com/office/drawing/2014/main" id="{599273AB-D3C3-2A69-4C67-25A7C0F56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723" y="2756877"/>
              <a:ext cx="533400" cy="1295400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503308 h 1099"/>
                <a:gd name="T4" fmla="*/ 152596 w 388"/>
                <a:gd name="T5" fmla="*/ 651825 h 1099"/>
                <a:gd name="T6" fmla="*/ 0 w 388"/>
                <a:gd name="T7" fmla="*/ 790913 h 1099"/>
                <a:gd name="T8" fmla="*/ 0 w 388"/>
                <a:gd name="T9" fmla="*/ 1294221 h 1099"/>
                <a:gd name="T10" fmla="*/ 532025 w 388"/>
                <a:gd name="T11" fmla="*/ 931179 h 1099"/>
                <a:gd name="T12" fmla="*/ 532025 w 388"/>
                <a:gd name="T13" fmla="*/ 363042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Rectangle 59">
              <a:extLst>
                <a:ext uri="{FF2B5EF4-FFF2-40B4-BE49-F238E27FC236}">
                  <a16:creationId xmlns:a16="http://schemas.microsoft.com/office/drawing/2014/main" id="{52C8990E-74E7-4131-6D7F-B39591F99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23" y="3366477"/>
              <a:ext cx="504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</p:txBody>
        </p:sp>
        <p:sp>
          <p:nvSpPr>
            <p:cNvPr id="533" name="AutoShape 60">
              <a:extLst>
                <a:ext uri="{FF2B5EF4-FFF2-40B4-BE49-F238E27FC236}">
                  <a16:creationId xmlns:a16="http://schemas.microsoft.com/office/drawing/2014/main" id="{3C2321ED-AE9D-90C7-B8DC-2950D552C3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71223" y="3709377"/>
              <a:ext cx="762000" cy="228600"/>
            </a:xfrm>
            <a:custGeom>
              <a:avLst/>
              <a:gdLst>
                <a:gd name="T0" fmla="*/ 666750 w 21600"/>
                <a:gd name="T1" fmla="*/ 114300 h 21600"/>
                <a:gd name="T2" fmla="*/ 381000 w 21600"/>
                <a:gd name="T3" fmla="*/ 228600 h 21600"/>
                <a:gd name="T4" fmla="*/ 95250 w 21600"/>
                <a:gd name="T5" fmla="*/ 114300 h 21600"/>
                <a:gd name="T6" fmla="*/ 3810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4" name="Line 61">
              <a:extLst>
                <a:ext uri="{FF2B5EF4-FFF2-40B4-BE49-F238E27FC236}">
                  <a16:creationId xmlns:a16="http://schemas.microsoft.com/office/drawing/2014/main" id="{7275EF83-9BC9-56A1-77D6-C2C008B7F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65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Line 62">
              <a:extLst>
                <a:ext uri="{FF2B5EF4-FFF2-40B4-BE49-F238E27FC236}">
                  <a16:creationId xmlns:a16="http://schemas.microsoft.com/office/drawing/2014/main" id="{1562CEC9-2F53-F166-5EB7-A767BFA39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052277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Line 63">
              <a:extLst>
                <a:ext uri="{FF2B5EF4-FFF2-40B4-BE49-F238E27FC236}">
                  <a16:creationId xmlns:a16="http://schemas.microsoft.com/office/drawing/2014/main" id="{FB5788E4-AFBD-99FC-A060-E316384BE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985477"/>
              <a:ext cx="81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Oval 64">
              <a:extLst>
                <a:ext uri="{FF2B5EF4-FFF2-40B4-BE49-F238E27FC236}">
                  <a16:creationId xmlns:a16="http://schemas.microsoft.com/office/drawing/2014/main" id="{BAB7BC1C-9E47-2683-85AE-0D5BCF2A9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38" name="Rectangle 65">
              <a:extLst>
                <a:ext uri="{FF2B5EF4-FFF2-40B4-BE49-F238E27FC236}">
                  <a16:creationId xmlns:a16="http://schemas.microsoft.com/office/drawing/2014/main" id="{662A5711-830F-FC8F-FFCB-7F5B4512D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523" y="22234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Shift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left 2</a:t>
              </a:r>
            </a:p>
          </p:txBody>
        </p:sp>
        <p:sp>
          <p:nvSpPr>
            <p:cNvPr id="539" name="Line 66">
              <a:extLst>
                <a:ext uri="{FF2B5EF4-FFF2-40B4-BE49-F238E27FC236}">
                  <a16:creationId xmlns:a16="http://schemas.microsoft.com/office/drawing/2014/main" id="{E8C5A5FE-BFA8-9820-B70D-CA9939A34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40" name="Group 67">
              <a:extLst>
                <a:ext uri="{FF2B5EF4-FFF2-40B4-BE49-F238E27FC236}">
                  <a16:creationId xmlns:a16="http://schemas.microsoft.com/office/drawing/2014/main" id="{C7427895-6260-A45A-0527-DDF8FD9BD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8323" y="1842477"/>
              <a:ext cx="304800" cy="914400"/>
              <a:chOff x="1392" y="2880"/>
              <a:chExt cx="288" cy="480"/>
            </a:xfrm>
          </p:grpSpPr>
          <p:sp>
            <p:nvSpPr>
              <p:cNvPr id="648" name="Line 68">
                <a:extLst>
                  <a:ext uri="{FF2B5EF4-FFF2-40B4-BE49-F238E27FC236}">
                    <a16:creationId xmlns:a16="http://schemas.microsoft.com/office/drawing/2014/main" id="{F0FE43E5-A38A-2906-8AE8-EA34B5A4A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69">
                <a:extLst>
                  <a:ext uri="{FF2B5EF4-FFF2-40B4-BE49-F238E27FC236}">
                    <a16:creationId xmlns:a16="http://schemas.microsoft.com/office/drawing/2014/main" id="{309D74BE-2EF0-FB06-B249-5857C9144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70">
                <a:extLst>
                  <a:ext uri="{FF2B5EF4-FFF2-40B4-BE49-F238E27FC236}">
                    <a16:creationId xmlns:a16="http://schemas.microsoft.com/office/drawing/2014/main" id="{86862081-54FE-ABEA-2FF7-1A96A281B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71">
                <a:extLst>
                  <a:ext uri="{FF2B5EF4-FFF2-40B4-BE49-F238E27FC236}">
                    <a16:creationId xmlns:a16="http://schemas.microsoft.com/office/drawing/2014/main" id="{960B8249-847E-50F2-1482-0EAFC0247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72">
                <a:extLst>
                  <a:ext uri="{FF2B5EF4-FFF2-40B4-BE49-F238E27FC236}">
                    <a16:creationId xmlns:a16="http://schemas.microsoft.com/office/drawing/2014/main" id="{43791266-889D-1E7E-195A-1C2D69597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73">
                <a:extLst>
                  <a:ext uri="{FF2B5EF4-FFF2-40B4-BE49-F238E27FC236}">
                    <a16:creationId xmlns:a16="http://schemas.microsoft.com/office/drawing/2014/main" id="{2DB9B7F2-8008-1425-5979-347BF229F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74">
                <a:extLst>
                  <a:ext uri="{FF2B5EF4-FFF2-40B4-BE49-F238E27FC236}">
                    <a16:creationId xmlns:a16="http://schemas.microsoft.com/office/drawing/2014/main" id="{C0930034-74DE-2566-8E29-FDF10075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1" name="Text Box 75">
              <a:extLst>
                <a:ext uri="{FF2B5EF4-FFF2-40B4-BE49-F238E27FC236}">
                  <a16:creationId xmlns:a16="http://schemas.microsoft.com/office/drawing/2014/main" id="{7EA427F1-7B07-B9A8-BEE6-33EF03B92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2123" y="2147277"/>
              <a:ext cx="4810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Add</a:t>
              </a:r>
            </a:p>
          </p:txBody>
        </p:sp>
        <p:sp>
          <p:nvSpPr>
            <p:cNvPr id="542" name="Line 76">
              <a:extLst>
                <a:ext uri="{FF2B5EF4-FFF2-40B4-BE49-F238E27FC236}">
                  <a16:creationId xmlns:a16="http://schemas.microsoft.com/office/drawing/2014/main" id="{4B5BDE55-25AD-3215-28D6-465ECA767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5436" y="25282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77">
              <a:extLst>
                <a:ext uri="{FF2B5EF4-FFF2-40B4-BE49-F238E27FC236}">
                  <a16:creationId xmlns:a16="http://schemas.microsoft.com/office/drawing/2014/main" id="{A81A13B4-E80F-E6C4-7E2D-B22387597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2680677"/>
              <a:ext cx="1295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44" name="Line 78">
              <a:extLst>
                <a:ext uri="{FF2B5EF4-FFF2-40B4-BE49-F238E27FC236}">
                  <a16:creationId xmlns:a16="http://schemas.microsoft.com/office/drawing/2014/main" id="{0C24E3F5-04AF-AF59-6E71-79D3CA590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44267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Text Box 79">
              <a:extLst>
                <a:ext uri="{FF2B5EF4-FFF2-40B4-BE49-F238E27FC236}">
                  <a16:creationId xmlns:a16="http://schemas.microsoft.com/office/drawing/2014/main" id="{0B906250-97DC-984F-299A-30E40B527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0548" y="2680677"/>
              <a:ext cx="8715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dirty="0"/>
                <a:t>Data</a:t>
              </a:r>
            </a:p>
            <a:p>
              <a:pPr algn="ctr"/>
              <a:r>
                <a:rPr lang="en-US" altLang="en-US" sz="1400" b="1" dirty="0"/>
                <a:t>Memory</a:t>
              </a:r>
            </a:p>
          </p:txBody>
        </p:sp>
        <p:sp>
          <p:nvSpPr>
            <p:cNvPr id="546" name="Text Box 80">
              <a:extLst>
                <a:ext uri="{FF2B5EF4-FFF2-40B4-BE49-F238E27FC236}">
                  <a16:creationId xmlns:a16="http://schemas.microsoft.com/office/drawing/2014/main" id="{1701595E-9736-55A7-70C1-E1EED12EC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290277"/>
              <a:ext cx="7413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Address</a:t>
              </a:r>
            </a:p>
          </p:txBody>
        </p:sp>
        <p:sp>
          <p:nvSpPr>
            <p:cNvPr id="547" name="Text Box 81">
              <a:extLst>
                <a:ext uri="{FF2B5EF4-FFF2-40B4-BE49-F238E27FC236}">
                  <a16:creationId xmlns:a16="http://schemas.microsoft.com/office/drawing/2014/main" id="{8D11C14E-5107-0000-4D71-D783A78FA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323" y="3671277"/>
              <a:ext cx="903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Write Data</a:t>
              </a:r>
            </a:p>
          </p:txBody>
        </p:sp>
        <p:sp>
          <p:nvSpPr>
            <p:cNvPr id="548" name="Text Box 82">
              <a:extLst>
                <a:ext uri="{FF2B5EF4-FFF2-40B4-BE49-F238E27FC236}">
                  <a16:creationId xmlns:a16="http://schemas.microsoft.com/office/drawing/2014/main" id="{A78D50BF-39A1-17B4-4DF8-9B1560158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8523" y="3214077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/>
                <a:t>Read</a:t>
              </a:r>
            </a:p>
            <a:p>
              <a:r>
                <a:rPr lang="en-US" altLang="en-US" sz="1200" dirty="0"/>
                <a:t>Data</a:t>
              </a:r>
            </a:p>
          </p:txBody>
        </p:sp>
        <p:sp>
          <p:nvSpPr>
            <p:cNvPr id="549" name="Line 83">
              <a:extLst>
                <a:ext uri="{FF2B5EF4-FFF2-40B4-BE49-F238E27FC236}">
                  <a16:creationId xmlns:a16="http://schemas.microsoft.com/office/drawing/2014/main" id="{97B3489D-11ED-70D7-8ABD-7B8A94947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3823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Line 84">
              <a:extLst>
                <a:ext uri="{FF2B5EF4-FFF2-40B4-BE49-F238E27FC236}">
                  <a16:creationId xmlns:a16="http://schemas.microsoft.com/office/drawing/2014/main" id="{6F254AAF-EEBF-0F46-AB74-7177D284F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823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AutoShape 85">
              <a:extLst>
                <a:ext uri="{FF2B5EF4-FFF2-40B4-BE49-F238E27FC236}">
                  <a16:creationId xmlns:a16="http://schemas.microsoft.com/office/drawing/2014/main" id="{5CC12900-AA42-0A66-EAFB-102313893D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536723" y="35188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2" name="Line 86">
              <a:extLst>
                <a:ext uri="{FF2B5EF4-FFF2-40B4-BE49-F238E27FC236}">
                  <a16:creationId xmlns:a16="http://schemas.microsoft.com/office/drawing/2014/main" id="{59DBE4F0-F7F7-56AD-8E13-9673D8DA1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923" y="3595077"/>
              <a:ext cx="152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Line 87">
              <a:extLst>
                <a:ext uri="{FF2B5EF4-FFF2-40B4-BE49-F238E27FC236}">
                  <a16:creationId xmlns:a16="http://schemas.microsoft.com/office/drawing/2014/main" id="{21C67C9A-2742-F74D-DB2C-C1402DDE2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723" y="2985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88">
              <a:extLst>
                <a:ext uri="{FF2B5EF4-FFF2-40B4-BE49-F238E27FC236}">
                  <a16:creationId xmlns:a16="http://schemas.microsoft.com/office/drawing/2014/main" id="{08D693A9-D388-F946-F43F-CE11D88B2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723" y="3899877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Line 89">
              <a:extLst>
                <a:ext uri="{FF2B5EF4-FFF2-40B4-BE49-F238E27FC236}">
                  <a16:creationId xmlns:a16="http://schemas.microsoft.com/office/drawing/2014/main" id="{BC677135-AB72-BB52-5ED8-6CE858453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7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Line 90">
              <a:extLst>
                <a:ext uri="{FF2B5EF4-FFF2-40B4-BE49-F238E27FC236}">
                  <a16:creationId xmlns:a16="http://schemas.microsoft.com/office/drawing/2014/main" id="{0C410CB4-DEC9-5179-0BEC-EE99DEF48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723" y="108047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Line 91">
              <a:extLst>
                <a:ext uri="{FF2B5EF4-FFF2-40B4-BE49-F238E27FC236}">
                  <a16:creationId xmlns:a16="http://schemas.microsoft.com/office/drawing/2014/main" id="{1D07B1B5-9068-6CD7-753B-EEE3DA5EA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33664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Line 92">
              <a:extLst>
                <a:ext uri="{FF2B5EF4-FFF2-40B4-BE49-F238E27FC236}">
                  <a16:creationId xmlns:a16="http://schemas.microsoft.com/office/drawing/2014/main" id="{EF10AC31-2570-68AF-25C5-F8D11104A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1923" y="3442677"/>
              <a:ext cx="17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Rectangle 93">
              <a:extLst>
                <a:ext uri="{FF2B5EF4-FFF2-40B4-BE49-F238E27FC236}">
                  <a16:creationId xmlns:a16="http://schemas.microsoft.com/office/drawing/2014/main" id="{19583831-87CE-2B16-0579-8032A087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723" y="1842477"/>
              <a:ext cx="152400" cy="2209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0" name="Rectangle 94">
              <a:extLst>
                <a:ext uri="{FF2B5EF4-FFF2-40B4-BE49-F238E27FC236}">
                  <a16:creationId xmlns:a16="http://schemas.microsoft.com/office/drawing/2014/main" id="{D251B6D9-3222-7856-FB6D-1F7B1A86A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842477"/>
              <a:ext cx="152400" cy="3733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1" name="Line 95">
              <a:extLst>
                <a:ext uri="{FF2B5EF4-FFF2-40B4-BE49-F238E27FC236}">
                  <a16:creationId xmlns:a16="http://schemas.microsoft.com/office/drawing/2014/main" id="{5CE3B2E9-5F2E-1743-7D25-B7E068AF8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20710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Line 96">
              <a:extLst>
                <a:ext uri="{FF2B5EF4-FFF2-40B4-BE49-F238E27FC236}">
                  <a16:creationId xmlns:a16="http://schemas.microsoft.com/office/drawing/2014/main" id="{F5F4A2AE-7832-C925-32E3-AB11D7BBA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123" y="2071077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Line 97">
              <a:extLst>
                <a:ext uri="{FF2B5EF4-FFF2-40B4-BE49-F238E27FC236}">
                  <a16:creationId xmlns:a16="http://schemas.microsoft.com/office/drawing/2014/main" id="{B16F7A8C-7C5D-2A84-9465-BD6489B34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3123" y="2299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Line 98">
              <a:extLst>
                <a:ext uri="{FF2B5EF4-FFF2-40B4-BE49-F238E27FC236}">
                  <a16:creationId xmlns:a16="http://schemas.microsoft.com/office/drawing/2014/main" id="{ED5A994D-1EAE-BF3A-0FC5-E374D2C7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4585677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Line 99">
              <a:extLst>
                <a:ext uri="{FF2B5EF4-FFF2-40B4-BE49-F238E27FC236}">
                  <a16:creationId xmlns:a16="http://schemas.microsoft.com/office/drawing/2014/main" id="{50F47918-9461-68BC-D1F8-626C98419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3671277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Line 100">
              <a:extLst>
                <a:ext uri="{FF2B5EF4-FFF2-40B4-BE49-F238E27FC236}">
                  <a16:creationId xmlns:a16="http://schemas.microsoft.com/office/drawing/2014/main" id="{06B97336-B131-2A22-0CA4-8891C5B74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123" y="4585677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Rectangle 101">
              <a:extLst>
                <a:ext uri="{FF2B5EF4-FFF2-40B4-BE49-F238E27FC236}">
                  <a16:creationId xmlns:a16="http://schemas.microsoft.com/office/drawing/2014/main" id="{8305563E-684F-0278-9393-B78E08D1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452077"/>
              <a:ext cx="152400" cy="281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68" name="Line 102">
              <a:extLst>
                <a:ext uri="{FF2B5EF4-FFF2-40B4-BE49-F238E27FC236}">
                  <a16:creationId xmlns:a16="http://schemas.microsoft.com/office/drawing/2014/main" id="{CE55E36C-3EA0-CE09-D08D-346ABE0D2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4585677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Line 103">
              <a:extLst>
                <a:ext uri="{FF2B5EF4-FFF2-40B4-BE49-F238E27FC236}">
                  <a16:creationId xmlns:a16="http://schemas.microsoft.com/office/drawing/2014/main" id="{CF5A89F1-D1EB-A459-C438-E413B021E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3442677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Line 104">
              <a:extLst>
                <a:ext uri="{FF2B5EF4-FFF2-40B4-BE49-F238E27FC236}">
                  <a16:creationId xmlns:a16="http://schemas.microsoft.com/office/drawing/2014/main" id="{EAC0C8BB-3B9E-5381-5048-CEAA2A961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6323" y="3595077"/>
              <a:ext cx="0" cy="2209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Line 105">
              <a:extLst>
                <a:ext uri="{FF2B5EF4-FFF2-40B4-BE49-F238E27FC236}">
                  <a16:creationId xmlns:a16="http://schemas.microsoft.com/office/drawing/2014/main" id="{B39C6B8A-75B5-CE29-69E8-00D34D8D9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7756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Line 106">
              <a:extLst>
                <a:ext uri="{FF2B5EF4-FFF2-40B4-BE49-F238E27FC236}">
                  <a16:creationId xmlns:a16="http://schemas.microsoft.com/office/drawing/2014/main" id="{8D4CA86E-8D02-EB80-3E8A-12A7707A7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55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Line 107">
              <a:extLst>
                <a:ext uri="{FF2B5EF4-FFF2-40B4-BE49-F238E27FC236}">
                  <a16:creationId xmlns:a16="http://schemas.microsoft.com/office/drawing/2014/main" id="{4614526B-95B0-DDA3-442C-C859B8A8C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4323" y="3823677"/>
              <a:ext cx="152400" cy="76200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Text Box 108">
              <a:extLst>
                <a:ext uri="{FF2B5EF4-FFF2-40B4-BE49-F238E27FC236}">
                  <a16:creationId xmlns:a16="http://schemas.microsoft.com/office/drawing/2014/main" id="{2723F7D4-77C2-656A-2FC6-FAA99EFDF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323" y="1537677"/>
              <a:ext cx="5159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IF/ID</a:t>
              </a:r>
            </a:p>
          </p:txBody>
        </p:sp>
        <p:sp>
          <p:nvSpPr>
            <p:cNvPr id="575" name="Line 109">
              <a:extLst>
                <a:ext uri="{FF2B5EF4-FFF2-40B4-BE49-F238E27FC236}">
                  <a16:creationId xmlns:a16="http://schemas.microsoft.com/office/drawing/2014/main" id="{03131A1E-D1E4-4987-476E-50C8CBBEF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3923" y="2528277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Line 110">
              <a:extLst>
                <a:ext uri="{FF2B5EF4-FFF2-40B4-BE49-F238E27FC236}">
                  <a16:creationId xmlns:a16="http://schemas.microsoft.com/office/drawing/2014/main" id="{AA1DD20C-FB50-F7BE-8C08-1F9A3F495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4585677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Line 111">
              <a:extLst>
                <a:ext uri="{FF2B5EF4-FFF2-40B4-BE49-F238E27FC236}">
                  <a16:creationId xmlns:a16="http://schemas.microsoft.com/office/drawing/2014/main" id="{30F215D1-2CCF-DDDD-FF32-45E91C8C3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2071077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Line 112">
              <a:extLst>
                <a:ext uri="{FF2B5EF4-FFF2-40B4-BE49-F238E27FC236}">
                  <a16:creationId xmlns:a16="http://schemas.microsoft.com/office/drawing/2014/main" id="{384E1FA7-C897-2E7A-CBBC-9A4A61FD0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123" y="1080477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Line 113">
              <a:extLst>
                <a:ext uri="{FF2B5EF4-FFF2-40B4-BE49-F238E27FC236}">
                  <a16:creationId xmlns:a16="http://schemas.microsoft.com/office/drawing/2014/main" id="{C0608D6D-8A0B-8AD9-BEA8-641E40FFF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6923" y="2604477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Line 114">
              <a:extLst>
                <a:ext uri="{FF2B5EF4-FFF2-40B4-BE49-F238E27FC236}">
                  <a16:creationId xmlns:a16="http://schemas.microsoft.com/office/drawing/2014/main" id="{997D7AB9-F007-92E5-20FC-6AE86B6CA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323" y="1766277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Rectangle 115">
              <a:extLst>
                <a:ext uri="{FF2B5EF4-FFF2-40B4-BE49-F238E27FC236}">
                  <a16:creationId xmlns:a16="http://schemas.microsoft.com/office/drawing/2014/main" id="{CAF05344-DD1D-4E4A-5764-1CB4C5612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842477"/>
              <a:ext cx="152400" cy="3429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2" name="Oval 116">
              <a:extLst>
                <a:ext uri="{FF2B5EF4-FFF2-40B4-BE49-F238E27FC236}">
                  <a16:creationId xmlns:a16="http://schemas.microsoft.com/office/drawing/2014/main" id="{EACF6DEA-FF3A-2737-1333-86345153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523" y="4357077"/>
              <a:ext cx="8128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83" name="Rectangle 117">
              <a:extLst>
                <a:ext uri="{FF2B5EF4-FFF2-40B4-BE49-F238E27FC236}">
                  <a16:creationId xmlns:a16="http://schemas.microsoft.com/office/drawing/2014/main" id="{F0D48123-0E09-0EF5-C364-3ED317071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4357077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Sign</a:t>
              </a:r>
            </a:p>
            <a:p>
              <a:pPr algn="ctr"/>
              <a:r>
                <a:rPr lang="en-US" altLang="en-US" sz="1200" b="1" dirty="0"/>
                <a:t>Extend</a:t>
              </a:r>
            </a:p>
          </p:txBody>
        </p:sp>
        <p:sp>
          <p:nvSpPr>
            <p:cNvPr id="584" name="Line 118">
              <a:extLst>
                <a:ext uri="{FF2B5EF4-FFF2-40B4-BE49-F238E27FC236}">
                  <a16:creationId xmlns:a16="http://schemas.microsoft.com/office/drawing/2014/main" id="{FFE0089A-5C47-EEA4-C63A-4C7A441AB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299677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Line 119">
              <a:extLst>
                <a:ext uri="{FF2B5EF4-FFF2-40B4-BE49-F238E27FC236}">
                  <a16:creationId xmlns:a16="http://schemas.microsoft.com/office/drawing/2014/main" id="{39ECB3A3-BDDC-7A20-4652-331E111BF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6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Line 120">
              <a:extLst>
                <a:ext uri="{FF2B5EF4-FFF2-40B4-BE49-F238E27FC236}">
                  <a16:creationId xmlns:a16="http://schemas.microsoft.com/office/drawing/2014/main" id="{3DAC939A-C430-F61F-B523-98F533312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260447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Line 121">
              <a:extLst>
                <a:ext uri="{FF2B5EF4-FFF2-40B4-BE49-F238E27FC236}">
                  <a16:creationId xmlns:a16="http://schemas.microsoft.com/office/drawing/2014/main" id="{C9030B16-3559-964F-22B8-7A476DE34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123" y="3442677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Text Box 122">
              <a:extLst>
                <a:ext uri="{FF2B5EF4-FFF2-40B4-BE49-F238E27FC236}">
                  <a16:creationId xmlns:a16="http://schemas.microsoft.com/office/drawing/2014/main" id="{CA2ABE7B-F05A-B292-18FC-DD8858920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523" y="928077"/>
              <a:ext cx="582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ID/EX</a:t>
              </a:r>
            </a:p>
          </p:txBody>
        </p:sp>
        <p:sp>
          <p:nvSpPr>
            <p:cNvPr id="589" name="Text Box 123">
              <a:extLst>
                <a:ext uri="{FF2B5EF4-FFF2-40B4-BE49-F238E27FC236}">
                  <a16:creationId xmlns:a16="http://schemas.microsoft.com/office/drawing/2014/main" id="{B8B1348F-7B0D-D348-D7F6-802D2A62E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4523" y="1110640"/>
              <a:ext cx="785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EX/MEM</a:t>
              </a:r>
            </a:p>
          </p:txBody>
        </p:sp>
        <p:sp>
          <p:nvSpPr>
            <p:cNvPr id="590" name="Text Box 124">
              <a:extLst>
                <a:ext uri="{FF2B5EF4-FFF2-40B4-BE49-F238E27FC236}">
                  <a16:creationId xmlns:a16="http://schemas.microsoft.com/office/drawing/2014/main" id="{83B25611-708F-5AD1-5935-013580A27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9523" y="1994877"/>
              <a:ext cx="8366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/>
                <a:t>MEM/WB</a:t>
              </a:r>
            </a:p>
          </p:txBody>
        </p:sp>
        <p:sp>
          <p:nvSpPr>
            <p:cNvPr id="591" name="Rectangle 125">
              <a:extLst>
                <a:ext uri="{FF2B5EF4-FFF2-40B4-BE49-F238E27FC236}">
                  <a16:creationId xmlns:a16="http://schemas.microsoft.com/office/drawing/2014/main" id="{72843359-7A65-34AF-3619-F74647B60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2" name="Rectangle 126">
              <a:extLst>
                <a:ext uri="{FF2B5EF4-FFF2-40B4-BE49-F238E27FC236}">
                  <a16:creationId xmlns:a16="http://schemas.microsoft.com/office/drawing/2014/main" id="{75C0214A-7930-6CA5-B530-63FE6AADF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3" name="Rectangle 127">
              <a:extLst>
                <a:ext uri="{FF2B5EF4-FFF2-40B4-BE49-F238E27FC236}">
                  <a16:creationId xmlns:a16="http://schemas.microsoft.com/office/drawing/2014/main" id="{07ABD894-5FB3-5B1E-1C89-83F13C26F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123" y="11566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4" name="Rectangle 128">
              <a:extLst>
                <a:ext uri="{FF2B5EF4-FFF2-40B4-BE49-F238E27FC236}">
                  <a16:creationId xmlns:a16="http://schemas.microsoft.com/office/drawing/2014/main" id="{8C556644-19E8-16DE-B85B-51EDCD559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6138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5" name="Rectangle 129">
              <a:extLst>
                <a:ext uri="{FF2B5EF4-FFF2-40B4-BE49-F238E27FC236}">
                  <a16:creationId xmlns:a16="http://schemas.microsoft.com/office/drawing/2014/main" id="{D8A61BA2-4686-6064-BE16-E19E4186D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523" y="13852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6" name="Rectangle 130">
              <a:extLst>
                <a:ext uri="{FF2B5EF4-FFF2-40B4-BE49-F238E27FC236}">
                  <a16:creationId xmlns:a16="http://schemas.microsoft.com/office/drawing/2014/main" id="{ED7C40D3-6346-9520-EBC9-CC03F4AB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4323" y="2223477"/>
              <a:ext cx="1524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7" name="Rectangle 131">
              <a:extLst>
                <a:ext uri="{FF2B5EF4-FFF2-40B4-BE49-F238E27FC236}">
                  <a16:creationId xmlns:a16="http://schemas.microsoft.com/office/drawing/2014/main" id="{CB6F08ED-5113-5C62-E228-03857861E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323" y="13852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Control</a:t>
              </a:r>
            </a:p>
          </p:txBody>
        </p:sp>
        <p:sp>
          <p:nvSpPr>
            <p:cNvPr id="598" name="Oval 132">
              <a:extLst>
                <a:ext uri="{FF2B5EF4-FFF2-40B4-BE49-F238E27FC236}">
                  <a16:creationId xmlns:a16="http://schemas.microsoft.com/office/drawing/2014/main" id="{AC5A4727-980B-EE94-6DFD-6FAD1FFF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923" y="1004277"/>
              <a:ext cx="762000" cy="990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99" name="Line 133">
              <a:extLst>
                <a:ext uri="{FF2B5EF4-FFF2-40B4-BE49-F238E27FC236}">
                  <a16:creationId xmlns:a16="http://schemas.microsoft.com/office/drawing/2014/main" id="{E2FC2977-CD2A-4EC3-F368-C4AEC813A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Line 134">
              <a:extLst>
                <a:ext uri="{FF2B5EF4-FFF2-40B4-BE49-F238E27FC236}">
                  <a16:creationId xmlns:a16="http://schemas.microsoft.com/office/drawing/2014/main" id="{A34CE639-C388-A421-8E40-903A54B5E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15376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Line 135">
              <a:extLst>
                <a:ext uri="{FF2B5EF4-FFF2-40B4-BE49-F238E27FC236}">
                  <a16:creationId xmlns:a16="http://schemas.microsoft.com/office/drawing/2014/main" id="{78B5FFA4-BED1-0B3D-F2BF-6109600D5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309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Line 136">
              <a:extLst>
                <a:ext uri="{FF2B5EF4-FFF2-40B4-BE49-F238E27FC236}">
                  <a16:creationId xmlns:a16="http://schemas.microsoft.com/office/drawing/2014/main" id="{BC9193E1-2E04-1D68-6B97-66C9BCC95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23" y="1537677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Line 137">
              <a:extLst>
                <a:ext uri="{FF2B5EF4-FFF2-40B4-BE49-F238E27FC236}">
                  <a16:creationId xmlns:a16="http://schemas.microsoft.com/office/drawing/2014/main" id="{F459C9CE-5E99-D9E4-0821-C6BA55489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723" y="17662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Line 138">
              <a:extLst>
                <a:ext uri="{FF2B5EF4-FFF2-40B4-BE49-F238E27FC236}">
                  <a16:creationId xmlns:a16="http://schemas.microsoft.com/office/drawing/2014/main" id="{97689F97-1443-BD4D-30A0-82234ABAC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766277"/>
              <a:ext cx="1676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Line 139">
              <a:extLst>
                <a:ext uri="{FF2B5EF4-FFF2-40B4-BE49-F238E27FC236}">
                  <a16:creationId xmlns:a16="http://schemas.microsoft.com/office/drawing/2014/main" id="{A7899BBD-06D7-9078-CB84-2091D4701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7662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Line 140">
              <a:extLst>
                <a:ext uri="{FF2B5EF4-FFF2-40B4-BE49-F238E27FC236}">
                  <a16:creationId xmlns:a16="http://schemas.microsoft.com/office/drawing/2014/main" id="{B882A98A-3462-1666-000C-2678691A9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537677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Line 141">
              <a:extLst>
                <a:ext uri="{FF2B5EF4-FFF2-40B4-BE49-F238E27FC236}">
                  <a16:creationId xmlns:a16="http://schemas.microsoft.com/office/drawing/2014/main" id="{B462E586-A785-711A-533B-FDB5AC53C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1232877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Line 142">
              <a:extLst>
                <a:ext uri="{FF2B5EF4-FFF2-40B4-BE49-F238E27FC236}">
                  <a16:creationId xmlns:a16="http://schemas.microsoft.com/office/drawing/2014/main" id="{EDBC78A5-4267-F426-68C4-AB72D7881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7723" y="2375877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143">
              <a:extLst>
                <a:ext uri="{FF2B5EF4-FFF2-40B4-BE49-F238E27FC236}">
                  <a16:creationId xmlns:a16="http://schemas.microsoft.com/office/drawing/2014/main" id="{664FC0AE-81D5-F17E-2E55-D94275F27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923" y="15376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144">
              <a:extLst>
                <a:ext uri="{FF2B5EF4-FFF2-40B4-BE49-F238E27FC236}">
                  <a16:creationId xmlns:a16="http://schemas.microsoft.com/office/drawing/2014/main" id="{F8770C0E-57C1-FFE0-A7B0-4C52C8B82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6723" y="2375877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Line 145">
              <a:extLst>
                <a:ext uri="{FF2B5EF4-FFF2-40B4-BE49-F238E27FC236}">
                  <a16:creationId xmlns:a16="http://schemas.microsoft.com/office/drawing/2014/main" id="{F17D1D90-D4AA-F69D-F6D2-23E32BEB2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9923" y="153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Line 146">
              <a:extLst>
                <a:ext uri="{FF2B5EF4-FFF2-40B4-BE49-F238E27FC236}">
                  <a16:creationId xmlns:a16="http://schemas.microsoft.com/office/drawing/2014/main" id="{73A275DC-B113-0D8B-3F5C-A22BBC119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1123" y="1232877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AutoShape 147">
              <a:extLst>
                <a:ext uri="{FF2B5EF4-FFF2-40B4-BE49-F238E27FC236}">
                  <a16:creationId xmlns:a16="http://schemas.microsoft.com/office/drawing/2014/main" id="{F047AABB-AE7A-B141-8D0D-60127DF9B4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07723" y="4966677"/>
              <a:ext cx="685800" cy="228600"/>
            </a:xfrm>
            <a:custGeom>
              <a:avLst/>
              <a:gdLst>
                <a:gd name="T0" fmla="*/ 600075 w 21600"/>
                <a:gd name="T1" fmla="*/ 114300 h 21600"/>
                <a:gd name="T2" fmla="*/ 342900 w 21600"/>
                <a:gd name="T3" fmla="*/ 228600 h 21600"/>
                <a:gd name="T4" fmla="*/ 85725 w 21600"/>
                <a:gd name="T5" fmla="*/ 114300 h 21600"/>
                <a:gd name="T6" fmla="*/ 3429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4" name="Line 148">
              <a:extLst>
                <a:ext uri="{FF2B5EF4-FFF2-40B4-BE49-F238E27FC236}">
                  <a16:creationId xmlns:a16="http://schemas.microsoft.com/office/drawing/2014/main" id="{A1021C90-8CAA-FAB3-F836-1006FAD65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5042877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Line 149">
              <a:extLst>
                <a:ext uri="{FF2B5EF4-FFF2-40B4-BE49-F238E27FC236}">
                  <a16:creationId xmlns:a16="http://schemas.microsoft.com/office/drawing/2014/main" id="{51DAB5E4-FECA-FF3F-FEC9-8D57D2750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523" y="5271477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Line 150">
              <a:extLst>
                <a:ext uri="{FF2B5EF4-FFF2-40B4-BE49-F238E27FC236}">
                  <a16:creationId xmlns:a16="http://schemas.microsoft.com/office/drawing/2014/main" id="{8C35294E-C875-1046-5BC8-2A44F2CF5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523" y="5271477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Oval 151">
              <a:extLst>
                <a:ext uri="{FF2B5EF4-FFF2-40B4-BE49-F238E27FC236}">
                  <a16:creationId xmlns:a16="http://schemas.microsoft.com/office/drawing/2014/main" id="{2EDDDFF8-792F-45FB-9AB6-C7A11E58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18" name="Rectangle 152">
              <a:extLst>
                <a:ext uri="{FF2B5EF4-FFF2-40B4-BE49-F238E27FC236}">
                  <a16:creationId xmlns:a16="http://schemas.microsoft.com/office/drawing/2014/main" id="{2E43A3A1-EF1C-84E9-A79F-44DE54D5B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397607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ALU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en-US" sz="1200" b="1" dirty="0"/>
                <a:t>cntrl</a:t>
              </a:r>
            </a:p>
          </p:txBody>
        </p:sp>
        <p:sp>
          <p:nvSpPr>
            <p:cNvPr id="619" name="Line 153">
              <a:extLst>
                <a:ext uri="{FF2B5EF4-FFF2-40B4-BE49-F238E27FC236}">
                  <a16:creationId xmlns:a16="http://schemas.microsoft.com/office/drawing/2014/main" id="{8774C6FF-1E31-E652-82F3-EBF92D881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3923" y="4280877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Line 154">
              <a:extLst>
                <a:ext uri="{FF2B5EF4-FFF2-40B4-BE49-F238E27FC236}">
                  <a16:creationId xmlns:a16="http://schemas.microsoft.com/office/drawing/2014/main" id="{68FA43D9-100A-B857-15FC-EE4F804EC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4523" y="3823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AutoShape 155">
              <a:extLst>
                <a:ext uri="{FF2B5EF4-FFF2-40B4-BE49-F238E27FC236}">
                  <a16:creationId xmlns:a16="http://schemas.microsoft.com/office/drawing/2014/main" id="{03297907-13C1-BCB8-4027-458336798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923" y="2223477"/>
              <a:ext cx="381000" cy="3048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22" name="Line 156">
              <a:extLst>
                <a:ext uri="{FF2B5EF4-FFF2-40B4-BE49-F238E27FC236}">
                  <a16:creationId xmlns:a16="http://schemas.microsoft.com/office/drawing/2014/main" id="{EA52C9EA-3E0D-0BC1-81CB-5154DAE3A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Line 157">
              <a:extLst>
                <a:ext uri="{FF2B5EF4-FFF2-40B4-BE49-F238E27FC236}">
                  <a16:creationId xmlns:a16="http://schemas.microsoft.com/office/drawing/2014/main" id="{74BC5BA8-AC8A-89CC-1933-D9E3A94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65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Rectangle 158">
              <a:extLst>
                <a:ext uri="{FF2B5EF4-FFF2-40B4-BE49-F238E27FC236}">
                  <a16:creationId xmlns:a16="http://schemas.microsoft.com/office/drawing/2014/main" id="{754D1838-2B84-E827-1865-DA5065FA0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123" y="2223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RegWrite</a:t>
              </a:r>
            </a:p>
          </p:txBody>
        </p:sp>
        <p:sp>
          <p:nvSpPr>
            <p:cNvPr id="625" name="Rectangle 159">
              <a:extLst>
                <a:ext uri="{FF2B5EF4-FFF2-40B4-BE49-F238E27FC236}">
                  <a16:creationId xmlns:a16="http://schemas.microsoft.com/office/drawing/2014/main" id="{CD8689F4-FF2B-465B-A32B-9CC69194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MemWrite</a:t>
              </a:r>
            </a:p>
          </p:txBody>
        </p:sp>
        <p:sp>
          <p:nvSpPr>
            <p:cNvPr id="626" name="Rectangle 160">
              <a:extLst>
                <a:ext uri="{FF2B5EF4-FFF2-40B4-BE49-F238E27FC236}">
                  <a16:creationId xmlns:a16="http://schemas.microsoft.com/office/drawing/2014/main" id="{DADAB6B2-7490-F5C2-3D1C-502BD56B4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523" y="4280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MemRead</a:t>
              </a:r>
            </a:p>
          </p:txBody>
        </p:sp>
        <p:sp>
          <p:nvSpPr>
            <p:cNvPr id="627" name="Rectangle 161">
              <a:extLst>
                <a:ext uri="{FF2B5EF4-FFF2-40B4-BE49-F238E27FC236}">
                  <a16:creationId xmlns:a16="http://schemas.microsoft.com/office/drawing/2014/main" id="{DD7E8F77-22DA-E1A5-6F2D-E13C146E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123" y="2985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MemtoReg</a:t>
              </a:r>
            </a:p>
          </p:txBody>
        </p:sp>
        <p:sp>
          <p:nvSpPr>
            <p:cNvPr id="628" name="Rectangle 162">
              <a:extLst>
                <a:ext uri="{FF2B5EF4-FFF2-40B4-BE49-F238E27FC236}">
                  <a16:creationId xmlns:a16="http://schemas.microsoft.com/office/drawing/2014/main" id="{4ED43253-AA19-3BEC-4262-547CF563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923" y="5423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RegDst</a:t>
              </a:r>
            </a:p>
          </p:txBody>
        </p:sp>
        <p:sp>
          <p:nvSpPr>
            <p:cNvPr id="629" name="Rectangle 163">
              <a:extLst>
                <a:ext uri="{FF2B5EF4-FFF2-40B4-BE49-F238E27FC236}">
                  <a16:creationId xmlns:a16="http://schemas.microsoft.com/office/drawing/2014/main" id="{23CE7B3B-44C7-C8B9-7910-1EACDFCBD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23" y="4661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ALUOp</a:t>
              </a:r>
            </a:p>
          </p:txBody>
        </p:sp>
        <p:sp>
          <p:nvSpPr>
            <p:cNvPr id="630" name="Rectangle 164">
              <a:extLst>
                <a:ext uri="{FF2B5EF4-FFF2-40B4-BE49-F238E27FC236}">
                  <a16:creationId xmlns:a16="http://schemas.microsoft.com/office/drawing/2014/main" id="{08AD95AA-6A3B-22B9-9923-888F98049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23" y="31378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ALUSrc</a:t>
              </a:r>
            </a:p>
          </p:txBody>
        </p:sp>
        <p:sp>
          <p:nvSpPr>
            <p:cNvPr id="631" name="Rectangle 165">
              <a:extLst>
                <a:ext uri="{FF2B5EF4-FFF2-40B4-BE49-F238E27FC236}">
                  <a16:creationId xmlns:a16="http://schemas.microsoft.com/office/drawing/2014/main" id="{99F1A208-AE71-E562-9BC0-AF0F0B46D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323" y="20710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Branch</a:t>
              </a:r>
            </a:p>
          </p:txBody>
        </p:sp>
        <p:sp>
          <p:nvSpPr>
            <p:cNvPr id="632" name="Line 166">
              <a:extLst>
                <a:ext uri="{FF2B5EF4-FFF2-40B4-BE49-F238E27FC236}">
                  <a16:creationId xmlns:a16="http://schemas.microsoft.com/office/drawing/2014/main" id="{D379C261-CD56-40EB-A5D3-B47E9F2D3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7523" y="22996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Line 167">
              <a:extLst>
                <a:ext uri="{FF2B5EF4-FFF2-40B4-BE49-F238E27FC236}">
                  <a16:creationId xmlns:a16="http://schemas.microsoft.com/office/drawing/2014/main" id="{D7FFDA91-EF57-12CE-4F68-D9EE020D3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3323" y="547077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Line 168">
              <a:extLst>
                <a:ext uri="{FF2B5EF4-FFF2-40B4-BE49-F238E27FC236}">
                  <a16:creationId xmlns:a16="http://schemas.microsoft.com/office/drawing/2014/main" id="{587D90B0-FDDF-7D83-5401-60FCAB55A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2375877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Line 169">
              <a:extLst>
                <a:ext uri="{FF2B5EF4-FFF2-40B4-BE49-F238E27FC236}">
                  <a16:creationId xmlns:a16="http://schemas.microsoft.com/office/drawing/2014/main" id="{106691E3-9912-CC0A-0494-8FC6B21E4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Rectangle 170">
              <a:extLst>
                <a:ext uri="{FF2B5EF4-FFF2-40B4-BE49-F238E27FC236}">
                  <a16:creationId xmlns:a16="http://schemas.microsoft.com/office/drawing/2014/main" id="{08E0FC38-6397-DD21-F7F0-ECCC6758E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323" y="699477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 dirty="0"/>
                <a:t>PCSrc</a:t>
              </a:r>
            </a:p>
          </p:txBody>
        </p:sp>
        <p:sp>
          <p:nvSpPr>
            <p:cNvPr id="637" name="Line 171">
              <a:extLst>
                <a:ext uri="{FF2B5EF4-FFF2-40B4-BE49-F238E27FC236}">
                  <a16:creationId xmlns:a16="http://schemas.microsoft.com/office/drawing/2014/main" id="{7573C69C-C82A-02FC-B9AB-7625BEE22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23" y="547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Line 172">
              <a:extLst>
                <a:ext uri="{FF2B5EF4-FFF2-40B4-BE49-F238E27FC236}">
                  <a16:creationId xmlns:a16="http://schemas.microsoft.com/office/drawing/2014/main" id="{8AE1BF23-6479-0790-9B98-77EEE781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723" y="2452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Line 173">
              <a:extLst>
                <a:ext uri="{FF2B5EF4-FFF2-40B4-BE49-F238E27FC236}">
                  <a16:creationId xmlns:a16="http://schemas.microsoft.com/office/drawing/2014/main" id="{1EE368F0-2191-4534-64B7-4D7D18190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3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Line 174">
              <a:extLst>
                <a:ext uri="{FF2B5EF4-FFF2-40B4-BE49-F238E27FC236}">
                  <a16:creationId xmlns:a16="http://schemas.microsoft.com/office/drawing/2014/main" id="{E27D03BD-AA85-2E6C-251E-F2E5BA061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923" y="4128477"/>
              <a:ext cx="0" cy="1524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Line 175">
              <a:extLst>
                <a:ext uri="{FF2B5EF4-FFF2-40B4-BE49-F238E27FC236}">
                  <a16:creationId xmlns:a16="http://schemas.microsoft.com/office/drawing/2014/main" id="{D8D91A29-9C40-9D2C-9BD1-FCAF73A86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1523" y="32140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Line 176">
              <a:extLst>
                <a:ext uri="{FF2B5EF4-FFF2-40B4-BE49-F238E27FC236}">
                  <a16:creationId xmlns:a16="http://schemas.microsoft.com/office/drawing/2014/main" id="{3DBA83E3-21E0-7A70-DB82-48D62599A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723" y="53476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Line 177">
              <a:extLst>
                <a:ext uri="{FF2B5EF4-FFF2-40B4-BE49-F238E27FC236}">
                  <a16:creationId xmlns:a16="http://schemas.microsoft.com/office/drawing/2014/main" id="{4CE3C54D-7BA1-6B83-02FC-46A21FB76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523" y="4509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Line 178">
              <a:extLst>
                <a:ext uri="{FF2B5EF4-FFF2-40B4-BE49-F238E27FC236}">
                  <a16:creationId xmlns:a16="http://schemas.microsoft.com/office/drawing/2014/main" id="{F6705139-AAE6-8F8A-DBCC-09BA50DE1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4923" y="3366477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8E18F0-6E5A-7441-BED1-4838B1F11433}"/>
              </a:ext>
            </a:extLst>
          </p:cNvPr>
          <p:cNvSpPr txBox="1"/>
          <p:nvPr/>
        </p:nvSpPr>
        <p:spPr>
          <a:xfrm>
            <a:off x="240632" y="224589"/>
            <a:ext cx="12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267759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3169</Words>
  <Application>Microsoft Office PowerPoint</Application>
  <PresentationFormat>Widescreen</PresentationFormat>
  <Paragraphs>1708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Calibri Light</vt:lpstr>
      <vt:lpstr>Courier New</vt:lpstr>
      <vt:lpstr>Iosevka Extended</vt:lpstr>
      <vt:lpstr>Wingdings</vt:lpstr>
      <vt:lpstr>Office Theme</vt:lpstr>
      <vt:lpstr>Office 2013 - 2022 Theme</vt:lpstr>
      <vt:lpstr>Tutorial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3</cp:revision>
  <dcterms:created xsi:type="dcterms:W3CDTF">2024-10-27T11:00:52Z</dcterms:created>
  <dcterms:modified xsi:type="dcterms:W3CDTF">2024-11-03T12:39:16Z</dcterms:modified>
</cp:coreProperties>
</file>