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9" r:id="rId3"/>
    <p:sldId id="671" r:id="rId4"/>
    <p:sldId id="650" r:id="rId5"/>
    <p:sldId id="655" r:id="rId6"/>
    <p:sldId id="667" r:id="rId7"/>
    <p:sldId id="271" r:id="rId8"/>
    <p:sldId id="275" r:id="rId9"/>
    <p:sldId id="677" r:id="rId10"/>
    <p:sldId id="272" r:id="rId11"/>
    <p:sldId id="675" r:id="rId12"/>
    <p:sldId id="676" r:id="rId13"/>
    <p:sldId id="668" r:id="rId14"/>
    <p:sldId id="669" r:id="rId15"/>
    <p:sldId id="670" r:id="rId16"/>
    <p:sldId id="672" r:id="rId17"/>
    <p:sldId id="673" r:id="rId18"/>
    <p:sldId id="674" r:id="rId19"/>
    <p:sldId id="678" r:id="rId20"/>
    <p:sldId id="273" r:id="rId21"/>
    <p:sldId id="284" r:id="rId22"/>
    <p:sldId id="285" r:id="rId23"/>
    <p:sldId id="28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111" d="100"/>
          <a:sy n="111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21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88 9897,'2'-31'3887,"-2"30"-3775,0 0 0,0 0 0,0 0 0,1-1 0,-1 1 0,0 0 0,0 0 0,0 0 1,1 0-1,-1 0 0,1 0 0,-1 0 0,1 0 0,-1 0 0,1 0 0,0 1 0,-1-1 1,1 0-1,0 0 0,0 0 0,-1 1 0,1-1 0,1 0 0,-1 1 481,-29 43 3363,-19 40-3442,-75 146-302,99-184-410,51-87-919,37-73-1,-27 45 593,1 10 402,63-74-1,-99 129 152,7-3 2845,-10 19-2444,-1 8-271,3 33 286,-3-1 1,-10 79 0,2-78-349,-8 82 102,17-103-1056,0-31 808,0 0 1,0 0-1,0 0 1,0 1-1,1-1 1,-1 0-1,0 0 1,0 0-1,0 0 1,0 0-1,0 0 1,0 0-1,1 0 1,-1 0-1,0 0 0,0 0 1,0 0-1,0 0 1,1 0-1,-1 0 1,0 0-1,0 0 1,0 0-1,0 0 1,0 0-1,1 0 1,-1 0-1,0 0 1,0 0-1,0 0 1,0 0-1,1 0 0,-1 0 1,0 0-1,0 0 1,0 0-1,0 0 1,0 0-1,0-1 1,1 1-1,-1 0 1,0 0-1,0 0 1,0 0-1,0 0 1,0 0-1,0-1 1,0 1-1,0 0 0,0 0 1,0 0-1,0 0 1,0-1-1,0 1 1,0 0-1,0 0 1,0 0-1,0 0 1,0 0-1,0-1 1,0 1-1,0 0 1,0 0-1,13-39-4709,-15 19-857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54 3876,'-3'-25'2094,"-1"-1"6131,4 25-8137,-1 1 0,0 0 0,1-1 0,-1 1 0,1 0 0,-1 0 0,1 0 0,-1-1 0,0 1 0,1 0 0,-1 0 1,0 0-1,1 0 0,-1 0 0,1 0 0,-1 0 0,0 0 0,1 0 0,-1 1 0,1-1 0,-1 0 0,0 0 0,1 0 0,-1 1 0,1-1 0,-1 0 1,1 1-1,-1-1 0,1 0 0,-1 1 0,1-1 0,-1 1 0,1-1 0,-1 1 0,1-1 0,0 1 0,-1-1 0,1 1 0,0-1 0,-1 2 0,-19 21 508,14-15-577,1 1 0,0 0-1,1 0 1,0 0 0,0 1 0,1-1-1,-3 14 1,0 1 2,4-19-14,1 1 0,-1-1 0,1 1 0,0 0 0,0 0-1,0-1 1,1 1 0,0 0 0,1 10 0,0-12-7,1-1 0,-1 1 0,0-1 0,1 0 0,0 1 0,0-1 0,0 0 0,0 0 0,0 0 0,1-1 0,-1 1 0,1 0 1,0-1-1,0 0 0,4 3 0,7 4 10,0 0 1,28 13 0,-39-21-2,0-1 0,0 1 0,0 0 0,0-1 0,0 1 0,0-1 0,0 0 0,-1 0 1,1 0-1,0 0 0,0 0 0,0-1 0,0 0 0,0 1 0,0-1 0,0 0 0,0 0 0,-1-1 1,1 1-1,0 0 0,-1-1 0,3-2 0,6-2 17,-5 4-16,1-1 1,-1 0 0,0 0-1,0-1 1,0 0 0,-1 0-1,1 0 1,-1-1 0,0 0-1,0 0 1,-1 0 0,0 0-1,1-1 1,-2 1 0,1-1-1,-1 0 1,0-1 0,0 1-1,0 0 1,2-13 0,-5 15-4,0 1 0,-1 0 1,1-1-1,-1 1 0,0 0 0,0 0 1,0 0-1,-1-1 0,1 1 0,-1 0 1,1 1-1,-1-1 0,0 0 0,0 0 1,0 1-1,-1-1 0,1 1 1,-1 0-1,-5-4 0,1-1-3,-13-11-310,-2 1 0,-38-24 0,42 35-2040,12 11-2796,5-4 3726,-2 9-6186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6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77 245 3940,'-1'-12'1443,"0"0"1,1 0 0,0-1-1,3-16 1,0-14 418,2 1 1509,-2 26-1878,-5 10-259,-6 16-421,-6 16 156,6-5-571,-1 0-184,2-1 0,1 2 0,-8 39 0,-4 58-144,18-117-74,-1 0 1,1 1-1,-1-1 1,1 1-1,0-1 0,0 1 1,0-1-1,0 0 1,0 1-1,1-1 1,-1 1-1,1-1 1,0 0-1,-1 1 1,1-1-1,0 0 1,0 0-1,1 1 0,-1-1 1,0 0-1,1 0 1,-1-1-1,3 3 1,-1-2-12,0-1 1,-1 0 0,1 1-1,0-2 1,0 1 0,0 0-1,0 0 1,0-1-1,0 0 1,0 1 0,4-1-1,2 0-10,-4 0-7,-1 0 0,1 0 0,-1-1 0,0 0 0,1 1 0,-1-1 0,0-1 0,0 1-1,7-4 1,78-37-523,-86 40 527,0 0 0,0 0-1,1 0 1,-1 0 0,0 0 0,0-1-1,-1 1 1,1-1 0,-1 0-1,1 0 1,-1 0 0,0 0-1,0 0 1,0-1 0,2-4 0,-2 1 52,-1 0 0,0 0 0,0 0 0,-1 0 1,1 0-1,-2-9 0,0 2-24,0-10 39,-1 1-1,-1-1 0,-1 0 0,-2 1 1,-9-28-1,-19-28-2419,34 73-1847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7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76 4196,'5'-49'3374,"-4"39"-1145,-2-7 5950,-19 24-4361,17-6-3951,1 0 333,0 0-136,1 0 0,-1 0 0,1 0 0,0 0 0,-1 0 0,1 0 0,0 0-1,0 0 1,0 1 0,0-1 0,0 0 0,0 1 0,0-1 0,-1 3 0,-8 11 33,2 1 1,0-1-1,0 2 1,1-1-1,1 1 1,1 0-1,1 0 1,0 0 0,1 1-1,-1 17 1,3-18-100,0-8-3,1 0 0,0 1 1,0-1-1,1 0 0,0 0 0,0 0 1,1 0-1,0 0 0,1 0 0,0-1 1,7 16-1,2-4-4,0-1-1,1 0 1,24 26 0,-36-43 6,1 0 1,0 0 0,0-1 0,-1 1 0,1-1 0,0 1 0,0-1 0,1 0 0,-1 0 0,0 0 0,0 0 0,1 0 0,-1 0 0,0-1 0,1 1 0,-1-1 0,1 0 0,-1 1 0,1-1 0,-1 0 0,0-1 0,1 1 0,3-1 0,-1-1-28,1 0-1,-1 0 1,0-1 0,0 1 0,0-1 0,9-7 0,-4 3-106,9-6-54,-10 8 170,0 0 0,0 0 0,-1-1 0,0-1 0,0 1 1,-1-1-1,1 0 0,-2-1 0,1 0 0,-1 0 0,0-1 0,-1 1 0,1-1 1,-2 0-1,1-1 0,3-12 0,1-8 31,-1-2-1,6-46 1,-14 74-1,1 0 0,-1 0 1,0 0-1,0 0 0,0 0 0,-1 0 0,0 0 0,1 0 1,-1 0-1,0 0 0,-1 1 0,1-1 0,-1 0 1,0 1-1,0-1 0,0 1 0,-4-6 0,1 4 17,0 1 0,-1 0-1,1-1 1,-1 2 0,0-1 0,0 1-1,-7-3 1,-1-1-13,9 4-16,0 1 0,0-1 0,-1 2 0,1-1-1,-1 0 1,0 1 0,1 0 0,-1 0 0,-7 0 0,-14 1-89,0 2 0,-34 4 0,56-5-54,1 0 0,-1 0-1,0 0 1,1 0 0,-1 1-1,1 0 1,-6 3 0,-6 13-4635,14-14 3484,-8 17-10646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1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34 6278,'0'-3'920,"-1"1"0,0-1 0,1 0 1,0 1-1,-1-1 0,1 1 0,0-1 0,0 0 1,1 1-1,0-5 0,-6 48 2544,-34 144-907,12-5-2039,27-178-521,0 0-1,-1 0 1,1 0-1,0-1 1,0 1-1,0 0 1,0 0-1,0 0 1,1 0 0,-1-1-1,1 1 1,-1 0-1,1 0 1,-1-1-1,1 1 1,0 0-1,0-1 1,0 1 0,0 0-1,0-1 1,0 0-1,1 1 1,-1-1-1,0 0 1,1 1 0,-1-1-1,1 0 1,-1 0-1,1 0 1,2 1-1,0-1 14,1 0-1,-1 0 0,0 0 1,1-1-1,-1 1 0,1-1 1,-1 0-1,5-1 0,-4 1 3,2-1-159,0 0 0,-1 0 0,1 0 0,0-1 0,-1 0 1,0 0-1,1-1 0,-1 1 0,7-5 0,16-8-4400,8 1-1571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1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60 3587,'-70'-8'12364,"73"8"-10346,3 0-929,-3 0-833,7-3 33,8-2-193,63-25-96,-62 24-833,-1 4-2915,0-4-736,-6 6-4036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2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19 115 8136,'-9'-2'6053,"2"-1"-3266,7 0-801,-3-2-705,16-4-480,102-50-385,-82 45-256,0 6-160,-3 2-288,-2 6-1570,26-5-3619,-12 13-5541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2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66 7655,'-6'-27'3940,"-37"-11"-1378,40 38-544,3 2-288,3 6-1378,-6 12 385,-3 97-160,0-87-289,3-3-32,0 0-128,0-2-128,-6 21-128,3-8-481,0 38-1184,6-78-1090,3-4-768,0 1-1346</inkml:trace>
  <inkml:trace contextRef="#ctx0" brushRef="#br0" timeOffset="1">49 164 2434,'-15'-33'6983,"-15"-27"-4645,27 58-320,6 2-705,0-3-384,3 0 160,12-2-288,9-3-257,103-22-63,-105 24-193,-4 3-288,0 3-96,-3 0-1441,19 0-2179,-10 6-4291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2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11115,'-43'19'3587,"-29"5"-1313,75-26-769,3 2-704,6 0-288,6-3-129,12-5-288,13 2-96,96-16-192,-124 22-897,0 0-1217,-3-2-1890,3 2-2050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3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234 109 5413,'0'-3'477,"1"-1"0,-1 0 0,1 1 0,0-1 0,0 0 0,0 1 1,1-1-1,-1 1 0,4-6 0,-3 6-79,0 0 1,0 0 0,-1 0 0,1-1-1,-1 1 1,0-1 0,0 1 0,0-1-1,-1 0 1,1 1 0,-1-1-1,0 1 1,0-1 0,0-4 0,-1 7-352,1 0 0,0 1 0,-1-1 0,1 0 0,-1 1 0,1-1 0,0 1 0,-1-1 0,1 0 0,-1 1 0,0-1 0,1 1 0,-1 0 0,1-1 0,-1 1 0,0-1 0,1 1 0,-1 0 0,0 0 0,1-1 0,-1 1 0,0 0 0,0 0 0,1 0 0,-1 0 0,0 0 0,0 0 0,1 0 0,-1 0 0,0 0 0,0 0 0,1 0 0,-1 0 0,0 0 0,1 1 0,-1-1 0,0 0 0,1 1 0,-1-1 0,0 0 0,0 2 0,-33 16 541,18-4-443,1 0 0,0 1 1,1 1-1,-19 28 0,-50 71 10,81-112-156,-1 1 1,1 0 0,-1 0-1,1 0 1,0 0-1,0 0 1,1 0-1,-1 0 1,1 0 0,0 1-1,0-1 1,-1 7-1,3-9-2,-1 0-1,1 0 0,-1 0 0,1 0 0,0 0 0,-1 0 0,1 0 0,0-1 1,0 1-1,0 0 0,1-1 0,-1 1 0,0 0 0,3 1 0,3 5-2,-6-6 6,1-1-1,-1 1 0,1-1 1,-1 0-1,1 0 0,0 1 1,-1-1-1,1 0 0,0-1 1,0 1-1,0 0 0,0 0 1,0-1-1,0 1 0,3 0 1,10 3-21,-7-2-1,0 0 0,-1-1 0,1 0 0,0 0 0,-1 0 0,1-1 0,0 0 0,0-1 0,12-1 1,-10-1-52,0 0 0,0 0 0,0 0 0,-1-2 0,1 1 0,-1-1 0,0 0 0,0-1 0,-1 0 0,0 0 0,0-1 0,0 0 0,-1-1 0,0 0 0,0 0 0,-1 0 0,8-14 0,-30 50-43,10-19 175,0-1 0,1 1 0,0 1 0,1-1 0,0 0 0,0 1 0,1 0 0,0 0 0,1 0 0,0 0 1,1 0-1,0 21 0,1-28-100,0 0-1,1-1 1,0 1 0,0 0 0,-1-1 0,2 1 0,-1 0 0,0-1 0,0 1 0,1-1-1,0 0 1,-1 1 0,1-1 0,0 0 0,0 0 0,4 4 0,-4-5-50,-2-1 0,0 0 1,0 0-1,0-1 1,0 1 0,0 0-1,0 0 1,0 0 0,0 0-1,0-1 1,0 1-1,1 0 1,-1 0 0,0 0-1,0 0 1,0-1 0,0 1-1,0 0 1,0 0-1,0 0 1,0 0 0,0 0-1,1 0 1,-1-1 0,0 1-1,0 0 1,0 0-1,0 0 1,0 0 0,1 0-1,-1 0 1,0 0 0,0 0-1,0 0 1,0 0-1,1 0 1,-1 0 0,0 0-1,0 0 1,0 0 0,1 0-1,-1 0 1,0 0-1,0 0 1,0 0 0,0 0-1,1 0 1,-1 0 0,0 0-1,0 0 1,0 0-1,0 0 1,0 0 0,1 0-1,-1 1 1,0-1 0,0 0-1,0 0 1,0 0-1,0 0 1,0 0 0,1 0-1,-1 1 1,0-1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3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9289,'0'0'2786,"0"-3"-415,3-2-1378,3-1-129,6-2-319,10-3-33,74-13-159,-77 21-225,2 0-128,-3 3-833,0 3-2626,15-3-5702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4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60 8328,'1'-4'342,"-1"0"0,0 1 0,-1-1 0,1 0 0,0 0 0,-1 0 0,0 1 0,0-1 0,0 0 0,0 1 0,-1-1 0,0 1 0,1-1 0,-4-3 0,7 11 374,0 0 0,-1 0 0,1 0 0,-1 0 0,0 0 0,0 1 0,0-1 0,-1 0 0,1 9 0,-5 58 1862,-18 47-2424,13-87-687,3-11-6115,17-30 2501,-8 5 3641,0 1 0,-1-1 0,1 0 0,-1 0 0,-1 0 0,1 0 0,1-8 0,4-53 4058,-7 65-3396,0 1 1,0-1 0,-1 1 0,1-1 0,0 1 0,0-1 0,0 1 0,0-1 0,0 1 0,-1-1 0,1 1 0,0-1-1,0 1 1,-1 0 0,1-1 0,0 1 0,-1-1 0,1 1 0,0 0 0,-1-1 0,1 1 0,-1 0 0,1 0-1,-1-1 1,1 1 0,0 0 0,-1 0 0,1-1 0,-1 1 0,1 0 0,-2 0 0,5-2 2378,-1 2-2495,54-22 1374,-33 11-1345,2 2 1,43-11 0,-14 10-1266,-39 12-2497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3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5573,'-9'2'13347,"8"-1"-13022,-5 19 4222,-2 41-6930,6-35 3721,-16 79-928,3-4-5176,14-74-3856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4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14318,'-12'11'3491,"3"-3"-1121,3 0-897,-9 16-480,8 6-224,1 96-320,6-102-353,3-2-96,-3 0-64,3-3-993,1 19-2691,-8 57-5733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5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 12107,'3'-2'2531,"-6"-1"1152,-4 6-3330,-2 35 95,6-11 865,3-3-576,0 6-128,0-5-289,0 24-128,3-3-192,19 74 0,-22-101-320,0-5-2115,0-1-2753,0-2-2115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6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43 197 10442,'-32'-11'5398,"21"7"-4210,37 0-765,-6 3-377,0-2-1,-1 0 0,1-1 1,-1-1-1,0-1 0,0-1 1,26-13-1,-45 20-94,1-1 0,0 1 0,0-1 0,0 0 0,-1 1 0,1-1 0,0 0 1,-1 1-1,1-1 0,-1 0 0,1 0 0,-1 0 0,1 0 0,-1 0 0,0 1 0,1-1 0,-1 0 0,0 0 0,0 0 0,0 0 0,1 0 0,-1 0 0,0 0 0,0 0 0,-1 0 0,1 0 0,0 0 0,0-2 0,-13-29 452,11 28-448,-23-42 493,9 28 905,16 17-1317,-1 1 1,1 0-1,-1 0 1,1 0-1,-1-1 1,1 1-1,-1 0 1,1 0-1,-1 0 1,1 0-1,-1 0 1,1 0-1,-1 0 1,1 0-1,-1 0 1,1 0-1,-1 0 1,1 0-1,-1 0 1,1 1-1,-1-1 1,1 0-1,-1 0 1,1 1-1,-1-1 1,0 1-1,-2 3-7,0-1 0,1 1-1,-1 0 1,1 1-1,0-1 1,0 0 0,0 1-1,1-1 1,-1 1 0,0 7-1,-7 20-26,-5 19 37,-15 101 1,27-127-16,-9 155 90,14 52-103,-6-205-3086,0-4-1761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6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96 10346,'-10'-41'3555,"7"38"-1729,6-2-545,3-1-993,7 1-95,8-6-193,9 0-32,109-3-2211,-111 14-2337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6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42 3683,'-6'-22'8264,"-3"8"-5861,-12 9-418,21 10-1056,-4 6-384,1 8 160,0 3-577,0 19-128,-3 3 0,6 94-673,0-129-1825,0-4-834,3-2-383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7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29 218 1858,'-8'-29'2586,"1"0"0,2-1-1,1 1 1,-1-39 0,7 66-2339,-1-1-1,1 1 0,0 0 0,0 0 0,0 0 0,0 0 1,0 0-1,1 1 0,-1-1 0,0 1 0,1-1 1,-1 1-1,1 0 0,0 0 0,-1 0 0,6-1 1,-3 1-221,0 0 1,0 0 0,0 1-1,0 0 1,-1 0 0,1 0-1,0 0 1,6 2 0,94 19 112,-98-19-126,0 0 0,0 1 1,0 0-1,0 0 0,-1 0 1,1 1-1,-1 0 0,0 1 1,0-1-1,-1 1 0,0 0 1,1 0-1,-1 1 0,-1-1 1,8 14-1,3 0-34,-7-8 24,-1 1 0,-1-1 0,0 1 0,-1 0 0,0 0 1,0 0-1,-1 1 0,-1 0 0,-1 0 0,1 0 0,-1 18 0,-1-28 18,-1 0-1,0 0 1,0-1 0,-1 1-1,1 0 1,0 0 0,-1-1-1,0 1 1,0 0-1,0-1 1,0 1 0,0-1-1,0 1 1,0-1 0,-1 1-1,0-1 1,1 0-1,-1 0 1,0 0 0,-3 3-1,-2 0 79,1 0-1,-1-1 1,0 0-1,0-1 1,-10 4-1,-2 1 47,3 1-75,4-3-31,0 0 0,-1 0 0,1-2 0,-1 1 0,-23 3 1,-67 7-94,101-14-26,0-1 0,0 0-1,0 1 1,0-1 0,0 0-1,0 0 1,0 0 0,0 0-1,0 0 1,0 0 0,0-1-1,0 1 1,1-1 0,-1 1-1,0-1 1,0 0 0,0 1-1,1-1 1,-4-2 0,1 0-1239,-3-3-3881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7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6 14542,'12'8'2594,"-9"-8"-480,3 0-416,-3 2-1154,12 1-544,-3-6 353,82 1-289,-73-4-64,1 1-1602,-4 2-448,-6 3-2178,15 3-3747</inkml:trace>
  <inkml:trace contextRef="#ctx0" brushRef="#br0" timeOffset="1">28 286 12556,'-15'0'2690,"3"-3"-1088,21 3-1602,3 3-128,6 0-1282,0-3-1889,18 3-1729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7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91 14958,'-2'-2'227,"1"0"-1,0 1 0,-1 0 1,0-1-1,1 1 0,-1 0 1,0-1-1,1 1 0,-1 0 1,0 1-1,0-1 0,0 0 1,0 0-1,0 1 0,0-1 1,-3 0-1,-5 13 836,4 21-1002,4 32-65,2-61 16,0 0 0,1 0-1,-1 0 1,1-1 0,0 1 0,0 0 0,0 0-1,0-1 1,1 1 0,-1 0 0,1-1 0,0 1 0,0-1-1,0 0 1,1 0 0,-1 0 0,1 0 0,0 0 0,-1 0-1,1-1 1,1 0 0,-1 1 0,0-1 0,0 0 0,1 0-1,-1-1 1,1 1 0,0-1 0,-1 0 0,1 0 0,0 0-1,0 0 1,0 0 0,7-1 0,80 1-113,-85-1 21,-1-1-1,0 0 0,0 0 0,0 0 1,0-1-1,0 0 0,-1 0 0,1 0 1,-1-1-1,1 1 0,-1-1 0,0 0 1,1 0-1,-2-1 0,1 1 0,0-1 0,-1 0 1,0 0-1,5-7 0,1 0 79,-2 3 16,-4 6 6,-1 0 0,0-1 0,0 1 0,1-1 0,-1 0 0,-1 0 0,1 0 0,0 0 0,-1 0 0,0 0 1,1 0-1,-1 0 0,-1 0 0,1-1 0,0 1 0,-1 0 0,1-1 0,-1 1 0,0-1 0,0 1 0,-1-6 0,-3-6 80,1-1-1,-2 1 1,-7-18 0,10 30-63,1-1 1,-1 1-1,0 0 0,0 0 0,-1 1 1,1-1-1,-1 0 0,1 1 0,-1-1 1,0 1-1,0 0 0,0 0 0,0 0 1,0 0-1,0 1 0,0-1 1,-1 1-1,1 0 0,-1 0 0,1 0 1,-1 0-1,1 1 0,-1-1 0,1 1 1,-1 0-1,-6 0 0,4 0-65,-2-1-70,0 1 1,0 0-1,1 1 0,-1 0 0,-13 3 1,-86 29-2289,63-11-2834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8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7 10762,'-27'-3'1272,"-11"0"-583,36 4 1348,21 4 2453,495 60 977,-272-50-5403,197 2-64,-206-15-298,-194-3 147,138-8-537,-142 8 551,242-2-2139,-45 18-959,-182-5 478,-36-1-482,-14-9 3218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9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44 4580,'-12'-19'9321,"-15"-6"-7367,27 28-609,0 0-512,0 13-128,3 3 576,3 14-480,21 106-385,-21-115-64,0-2-288,-3 5-64,-3 1-1473,-3 29-2851,-6 0-2402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6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52 8392,'8'-13'1899,"-6"11"-1501,0-1 0,0 0 0,0 0 0,-1 0 0,1 0 0,-1 0 0,0-1 1,0 1-1,0 0 0,0-5 1585,-8 16 1044,2 1-2750,2 1 0,-1-1 0,1 1 0,1 0 0,-1-1 0,2 1 0,-1 0 0,1 0 0,1 11 0,-3 17-239,-6 75 144,8-106-180,1 1-1,0 0 1,0 0 0,1-1 0,0 1 0,0 0-1,1-1 1,0 1 0,0-1 0,1 0 0,4 9 0,-5-12-12,0 0 1,1 0-1,0 0 1,0-1-1,0 1 1,0-1-1,1 0 1,-1 0-1,1 0 1,0 0-1,-1 0 1,7 2-1,-7-4-282,-1 0-1,1 0 0,0 0 0,-1-1 1,1 1-1,0-1 0,0 1 1,0-1-1,-1 0 0,1 0 0,0 0 1,0-1-1,0 1 0,-1-1 0,1 0 1,0 1-1,0-1 0,-1 0 1,1 0-1,-1-1 0,1 1 0,-1-1 1,5-2-1,7-4-692,26-16-878,0-6-2176,-19 13 105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59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23 199 9353,'-23'8'3344,"39"-10"-2616,43-14-97,135-54-401,-193 70-211,1 0 0,-1 0 1,1-1-1,-1 1 1,0 0-1,1-1 1,-1 1-1,0-1 1,1 1-1,-1-1 0,0 0 1,0 1-1,1-1 1,-1 0-1,0 0 1,0 0-1,0 0 1,0 0-1,0 0 1,0 0-1,0 0 0,-1-1 1,1 1-1,0 0 1,-1-1-1,1 1 1,0 0-1,-1-1 1,0 1-1,1 0 1,-1-1-1,0 1 0,0-1 1,0 1-1,0-1 1,0 1-1,0 0 1,0-1-1,0 1 1,-1-1-1,1 1 1,0-1-1,-1 1 0,1 0 1,-1-1-1,0 1 1,0-2-1,-4-4 63,0 0 0,0 0 0,-1 0 0,0 1 0,-10-10 0,13 14-61,0 0 0,0 1 0,1-1 0,-1 1 1,0-1-1,-1 1 0,1 0 0,0 0 0,0 0 0,0 0 1,-1 1-1,1-1 0,0 1 0,-1 0 0,1 0 0,0 0 1,-1 0-1,1 1 0,-5 1 0,0-1 36,6-1 10,-1 1 0,1 0-1,-1 0 1,1 0-1,-1 0 1,1 1 0,-1-1-1,1 1 1,0-1-1,0 1 1,0 0 0,0 0-1,0 0 1,0 0 0,1 0-1,-1 0 1,1 0-1,-1 1 1,1-1 0,0 1-1,0-1 1,0 1 0,0-1-1,0 1 1,0 0-1,0 3 1,-3 8 392,-7 22-196,1 0-1,2 1 0,2 0 1,2 0-1,-1 58 0,4-61-149,-1 13-151,1 0 0,11 78-1,-3-52-673,4 49-446,-11-84-251,-6-28-2035,3-7 1202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0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18 167 3043,'-6'-8'8712,"3"2"-6470,-6-5 0,12-16-1153,3 19-993,6-3 33,4 0-129,2 3-64,15-8-449,9-1-992,107-21-1442,-128 33-1281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0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9 10410,'-13'-6'2434,"7"3"-544,0 6-64,3-3-994,-3 0-735,21 33-33,-9-11 160,-2 5 192,2-3-95,-3 4-225,6 23-64,-3 1-32,-6 103-128,-3-135-1666,-3-7-1057,0-5-1025,6-2-2177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0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21 10314,'0'0'398,"-4"-7"5266,24-1-4333,5 5-1241,-1 1-1,1 1 1,0 1-1,-1 1 1,1 2-1,-1 0 0,27 8 1,-35-7-113,-8-3-34,1 1 0,-1 0 0,0 1 0,0 0 0,0 1 0,-1-1 0,1 1 0,-1 1 0,0-1 0,0 1 0,0 1 0,10 10 0,-1 2-65,-1 1-1,0 0 0,12 23 0,-26-40 124,0-1 0,0 1 0,1 0 0,-1 0 0,-1 0 0,1 0 0,0 0-1,0 0 1,-1 0 0,1 0 0,-1 0 0,1 0 0,-1 0 0,0 0 0,0 0 0,0 1 0,0-1 0,0 0-1,-1 0 1,1 0 0,-1 0 0,1 0 0,-1 0 0,0 0 0,0 0 0,0 0 0,0 0 0,0 0 0,0 0-1,0-1 1,-1 1 0,1 0 0,-2 1 0,-3 4 54,-7 11 41,-1-1 0,-1 0 0,0-1 0,-1-1 0,0 0 0,-1-1 0,-22 13 0,-128 81 358,153-99-282,-1-1-1,-1 0 1,-24 9 0,33-16-207,0 1 0,0-1 0,0 0 0,-1 0 0,-7-1 0,-6 0-816,20 0 764,1 1 0,0-1-1,-1 0 1,1 0 0,-1 0-1,1 0 1,-1 0-1,1 0 1,-1 0 0,1 0-1,-1 0 1,1 0 0,-1 0-1,1 0 1,-1-1-1,1 1 1,-1 0 0,1 0-1,-1 0 1,1-1-1,0 1 1,-1 0 0,1 0-1,-1-1 1,1 1 0,0 0-1,-1-1 1,1 1-1,0-1 1,-1 1 0,1 0-1,0-1 1,0 1 0,0-1-1,-1 1 1,1-1-1,0 0 1,7-36-5630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12 13741,'-6'0'2306,"-9"-6"-448,9 1-929,18 5-609,-9 0-320,3 3 0,3-1 0,3-2 64,12 3-64,49 5 0,-67-8-192,-3 0-1377,0 6-2435,-3 2-3011</inkml:trace>
  <inkml:trace contextRef="#ctx0" brushRef="#br0" timeOffset="1">61 208 3107,'-60'0'11050,"60"-3"-10217,6 3-480,3-3-257,54-2-96,-53 5-129,-1 3-895,0-3-386,3 2-992,6 1-2659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1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20 2755,'-15'-3'11563,"6"1"-10282,-6-7 160,0 4-512,24 21-641,-9-5-160,3 11 225,-3 0-161,0 0-32,0 21-32,0 6-96,-15 101-32,9-128-32,-3 0-1826,0 2-2946,-4-2-4517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1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41 2626,'-27'1'9444,"2"2"-5976,18 1-2214,34 2 542,12-3-608,67-2-1,-66-2-1015,210-5 650,-10-8 46,-96 3-823,198-6-67,-58 7-74,-150 11-76,-99 1 8,-27-1-82,21 0-2151,53 9 0,-46 0-2615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35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6406,'-30'44'0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69 4740,'-8'-12'6126,"7"11"-5915,0 1-1,1-1 1,-1 1-1,1-1 0,-1 1 1,1-1-1,-1 0 0,1 1 1,-1-1-1,1 1 0,0-1 1,-1 0-1,1 0 0,0 1 1,0-1-1,0 0 0,-1 1 1,1-1-1,0 0 0,0 0 1,0 1-1,0-1 0,0 0 1,0 0-1,0 1 0,0-1 1,1 0-1,-1 1 0,0-1 1,0 0-1,1 0 0,-1 1 1,0-1-1,1 0 0,-1 1 1,1-1-1,-1 1 0,0-1 1,1 1-1,0-1 0,28-29 5460,-73 87-5485,-37 64 0,38-54-123,-100 161-117,90-138-23,33-54-2441,31-54 443,35-59 115,81-168 1652,-46 88 511,-78 149-65,0 1-1,1-1 0,0 1 0,0 0 1,1 0-1,-1 1 0,2-1 0,5-5 1,4-2 414,-13 12-504,-2 1-36,0 0 1,1 1-1,-1-1 1,0 0-1,1 1 1,-1-1-1,1 0 1,-1 1-1,1-1 1,-1 1-1,1-1 1,-1 1-1,1-1 1,-1 1-1,1 0 1,0-1-1,-1 1 1,1 0-1,0-1 1,-1 1-1,1 0 1,0 0-1,0-1 1,-1 1-1,1 0 1,0 0-1,-1 0 1,1 0-1,0 0 1,0 0-1,-1 0 1,1 0-1,0 1 1,0-1-1,-1 0 1,1 0-1,0 0 1,-1 1-1,1-1 1,0 1-1,-1-1 1,1 0-1,-1 1 1,1-1-1,0 1 1,0 0-1,7 11 255,0-1-1,0 1 0,-1 0 1,-1 1-1,0-1 0,-1 1 0,0 0 1,-1 1-1,-1-1 0,0 1 1,2 25-1,1 23 188,-2 66-1,-4-102-532,-2 33 183,-9-35-1881,8-19 784,2-5 853,1 1-1,-1-1 1,1 0-1,0 0 1,-1 1-1,1-1 1,-1 0-1,1 0 1,-1 0-1,1 0 0,-1 1 1,1-1-1,0 0 1,-1 0-1,1 0 1,-1 0-1,1 0 1,-1 0-1,1 0 1,-1 0-1,1-1 1,-1 1-1,1 0 1,-1 0-1,1 0 1,-1 0-1,1-1 0,0 1 1,-1 0-1,1 0 1,-1-1-1,0 0 1,-15-11-1816,13 10 806,-17-9-4732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4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93 9417,'-12'-5'2594,"3"2"-191,-12-8-353,6 11-609,18-5-544,3 2-417,0 3-191,6 3 543,15-6-223,9 3-161,107-3-352,-119-2-96,-3 2-608,0-2-994,-3-1-1280,19-5-738,-1 3-127,58-16-2435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6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44 11531,'-28'11'2274,"-2"-9"-1729,45-4 576,0-1 192,1-3-288,2 1-513,18-3-352,0 0-160,76-14-32,-99 22-576,-4 0-1410,-6-3-1441,0 3 96,3 0-1346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4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31 9161,'-18'-18'7738,"3"5"-5281,14 15-2383,1 0 1,-1-1-1,1 1 1,0 0-1,-1-1 1,1 1-1,0 0 0,0 0 1,0-1-1,0 1 1,1 0-1,-1 0 1,0-1-1,2 4 1,0 30 318,-1 1 0,-2 0 1,-8 59-1,6-66-290,-8 56-1299,5-39-3304,6-45 4302,-1-1-1,1 1 1,0 0 0,0 0 0,0 0-1,0-1 1,0 1 0,0 0 0,0 0-1,0 0 1,0-1 0,0 1 0,0 0 0,0 0-1,0-1 1,1 1 0,-1 0 0,0 0-1,1-1 1,-1 1 0,0 0 0,1-1-1,-1 1 1,1 0 0,-1-1 0,1 1-1,-1-1 1,1 1 0,0-1 0,-1 1-1,1-1 1,0 1 0,-1-1 0,1 1-1,0-1 1,1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5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79 6598,'-11'-25'10760,"2"6"-7837,42 3-1984,-24 13-1003,1-1-1,0 1 1,0 1 0,0 0-1,0 0 1,0 1-1,0 0 1,0 1 0,1 0-1,-1 0 1,0 1 0,0 1-1,0 0 1,0 0-1,0 1 1,11 5 0,-19-8 21,-1 0 0,0 1 0,0 0 0,0-1 0,0 1 0,0 0 1,0-1-1,-1 1 0,1 0 0,0 0 0,0 0 0,0 0 0,-1 0 1,1 0-1,0 0 0,-1 0 0,1 0 0,-1 0 0,0 0 0,1 0 0,-1 0 1,0 1-1,1-1 0,-1 0 0,0 0 0,0 0 0,0 1 0,0-1 0,0 0 1,0 0-1,-1 0 0,1 0 0,0 2 0,-17 32-350,13-30 365,-7 16 19,3-6 39,-1-1-1,0 0 1,-1 0 0,-1-1 0,0 0 0,0-1-1,-17 14 1,-67 50 274,69-57 242,23-17-207,5-4-14,15-10-45,-1 7-327,-1 0 0,1 2 1,0 0-1,0 0 0,0 2 1,0 0-1,20 1 0,-21 1-60,0-1-1,0 2 1,0 0 0,-1 1-1,1 1 1,-1 0 0,0 0-1,19 10 1,-32-13 102,1-1-4,-1 1 1,0-1 0,1 1 0,-1-1 0,1 1 0,-1 0 0,0 0-1,0-1 1,1 1 0,-1 0 0,0 0 0,0 0 0,0 1-1,0-1 1,0 0 0,0 0 0,-1 0 0,1 1 0,0-1 0,0 0-1,-1 1 1,1-1 0,-1 1 0,0-1 0,1 1 0,-1-1 0,0 0-1,0 1 1,0 2 0,0-1 27,-1 1 0,-1 0 1,1 0-1,0-1 0,-1 1 0,0-1 0,0 1 1,-2 3-1,-2 2 31,-1 4-3,-2-1 1,1 0-1,-1-1 0,-1 0 0,0 0 0,-1-1 1,-14 11-1,-69 41 159,80-53-155,7-4 13,-1 0-1,0-1 0,0 0 1,0-1-1,-14 5 0,18-8-34,0 1 0,0-1-1,0 0 1,0 0 0,1 0 0,-1 0-1,-7-2 1,-9-1-57,16 2-128,0 0 0,0 1 0,0-1 0,0-1 0,0 1 0,0-1 0,0 1 0,1-1 0,-1 0 0,1-1 0,-1 1 0,1-1 0,0 1 0,-1-1 0,2 0 0,-1 0 0,-4-5 0,7 7-58,-1 0 0,0 0-1,1 1 1,-1-1 0,1 0 0,0 0-1,-1 0 1,1 0 0,-1 0-1,1 0 1,0 0 0,0 0 0,0 0-1,0 0 1,0 0 0,0 0-1,0 0 1,0 0 0,0 0-1,0-1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5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53 3780,'-14'-16'9482,"-3"3"-4652,12 10-4545,0 0 0,-1 0 0,1 0 1,-1 1-1,0 0 0,0 0 1,0 0-1,0 1 0,0 0 0,0 0 1,0 1-1,0 0 0,0 0 1,0 0-1,-8 2 0,-29 16 14,-47 39-59,85-54-211,0 1 0,-1 1 0,2-1 0,-1 1 0,0 0 1,1 0-1,0 0 0,0 1 0,1-1 0,-1 1 0,1 0 0,0 0 0,1 0 0,-1 0 0,1 1 0,1-1 0,-1 1 0,1-1 0,0 1 0,1 0 0,-1-1 0,1 1 0,1 0 0,1 10 0,-2-13-29,1-1 0,0 0-1,-1 1 1,1-1 0,1 0-1,-1 0 1,0 1 0,1-1-1,0 0 1,-1-1 0,1 1-1,0 0 1,1 0 0,-1-1-1,4 4 1,11 10-37,1-1-1,33 22 1,-46-34-117,-1-1 1,1 1-1,0-1 0,-1 0 1,1 0-1,0-1 1,0 1-1,0-1 0,1 0 1,-1-1-1,0 1 1,10-1-1,27-8-4680,-24 4 1362,32-6-2822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5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54 5413,'-6'-13'8378,"-2"3"-4377,0 9-2553,5 15-1059,8 54-92,3 0 1,21 86-1,-20-127-847,-9-27 512,0 1 0,0-1 0,0 0 0,0 0 0,0 0-1,0 0 1,0 0 0,0 0 0,0 1 0,0-1 0,0 0 0,0 0 0,0 0 0,0 0 0,0 0 0,0 0-1,0 1 1,0-1 0,0 0 0,1 0 0,-1 0 0,0 0 0,0 0 0,0 0 0,0 0 0,0 0 0,0 0-1,0 1 1,1-1 0,-1 0 0,0 0 0,0 0 0,0 0 0,0 0 0,0 0 0,0 0 0,1 0 0,-1 0-1,0 0 1,0 0 0,0 0 0,0 0 0,0 0 0,1 0 0,-1 0 0,0 0 0,0 0 0,0-1 0,0 1-1,0 0 1,0 0 0,1 0 0,-1 0 0,0 0 0,0 0 0,0 0 0,0 0 0,0 0 0,0-1 0,4-27-3539,-12-23 2417,4 34 1385,0-1-1,2 0 1,0 0-1,1 0 0,1 0 1,0 0-1,7-34 1,18-22 527,-24 72-667,1 0 0,-1 0-1,1 0 1,-1 0 0,1 0 0,0 0-1,-1 0 1,1 0 0,0 0-1,0 1 1,0-1 0,1 1-1,-1 0 1,0-1 0,0 1 0,1 0-1,-1 0 1,1 1 0,-1-1-1,1 0 1,-1 1 0,1 0 0,-1-1-1,1 1 1,-1 0 0,1 0-1,0 1 1,-1-1 0,4 1-1,1 0 55,-1-1-38,1 1-1,-1 0 1,0 0-1,0 1 1,12 4-1,76 36 386,-89-39-450,0 0 0,1 0 0,-1 0 0,0 1 0,-1 0 0,1 0 0,-1 0 0,0 0 0,0 1 0,0 0 0,0-1-1,-1 2 1,0-1 0,4 8 0,5 8 162,-8-14-135,-1-4-17,-1 0 0,0 0 0,0 0 0,-1 1 0,1-1 0,-1 0 0,1 1 0,-1-1 0,0 1 0,0 0 0,-1-1 0,1 1 0,-1 0 0,0-1 0,0 1 0,0 0 0,0 3 0,-1-2 15,0 1 1,-1-1-1,1 0 0,-1 0 0,0 0 0,0 0 0,-1 0 0,1 0 0,-1 0 0,0-1 0,0 1 0,-1-1 0,0 0 0,1 0 0,-1 0 0,0-1 0,-1 1 0,1-1 0,-1 0 0,1 0 0,-1-1 0,-8 4 0,-92 31-877,22-17-3727,-22 3-3267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6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89 10346,'-77'-8'6037,"46"5"-4777,14-1 2003,18-1-1545,30-6-538,12-3-527,-13 4-278,0 1-1,0 1 0,1 2 1,47-5-1,4 11-801,-53 4-2627,-19-3-7409,-2-1 2915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6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14 10154,'-12'-5'4676,"-21"-4"-1793,39 9-1410,-6 3-480,0 5-448,3 6 512,6 16-321,-3 0-383,27 103-257,-30-122-96,0 3 0,0-3-257,-3 2-1728,3 6-1443,0 0-2882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7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14 13805,'-3'0'4644,"-6"-10"-1601,-1 7-1121,7 16-1025,3-7-897,0 13 96,3 0 32,-3 11-96,13 90 0,-13-109-32,3 2 0,0-7 0,-3 5-480,-3 10-1954,-10 7-2339,-65 78-3203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7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118 154 5221,'-117'-38'8008,"124"38"-276,11-2-4008,50-5-2123,-31 5-1376,159-20 837,-121 12-676,16-2-211,138-2 0,112 13-137,-183 7-8,-111-3-28,113-1 51,-107-2-43,209 0-9,22-11-1,-129-2-21,-88 6 5,149-15-11,-164 19 257,-73 4-7710,4 0 1491,-13 3-4154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8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4 15022,'0'0'116,"0"0"-1,1 1 1,-1-1 0,0 1-1,0-1 1,0 0 0,0 1-1,0-1 1,0 1-1,0-1 1,0 1 0,0-1-1,0 0 1,-1 1 0,1-1-1,0 1 1,0-1-1,0 0 1,0 1 0,-1-1-1,1 1 1,0-1 0,0 0-1,-1 1 1,1-1-1,0 0 1,0 0 0,-1 1-1,1-1 1,-1 0 0,1 0-1,0 1 1,-1-1-1,1 0 1,0 0 0,-1 0-1,1 1 1,-1-1 0,1 0-1,0 0 1,-1 0-1,3-4-324,17-3 751,-6 5-456,1 0-1,-1 1 0,1 1 1,0 0-1,-1 1 1,1 0-1,-1 1 0,1 0 1,-1 1-1,0 1 1,21 8-1,-33-11-79,1 0 0,-1 0 1,1 0-1,-1 0 0,0 0 0,1 0 0,-1 0 1,0 1-1,0-1 0,0 0 0,0 1 0,0-1 1,0 0-1,-1 1 0,1-1 0,0 1 0,-1 0 1,1-1-1,-1 1 0,1 0 0,-1-1 0,0 1 1,0 0-1,0-1 0,0 1 0,0 0 0,0-1 1,0 1-1,0 0 0,-1-1 0,1 1 0,-2 2 1,0 4 54,-1 0 0,-1 0 0,0-1 0,-7 12 0,8-13-32,-2 0 0,0 1-1,0-1 1,0 1-1,-1-2 1,-8 9-1,-71 54 79,77-63 67,0 0 1,-1 0-1,1-1 1,-1-1-1,0 1 0,0-1 1,0-1-1,-1 0 1,1 0-1,0 0 0,-1-2 1,1 1-1,-14-1 1,0 0 95,33 0 113,1 0 1,-1 0 0,1 1-1,-1 0 1,11 4 0,0-1-104,0-1 1,35 0 0,-24-2-212,-19 0-448,0-1-1,0 0 1,-1-1-1,1 0 0,0-1 1,-1-1-1,1 0 1,-1-1-1,19-8 1,122-59-5290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8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25 7335,'-18'-6'8200,"12"4"-5189,-16-9-641,19 5 801,6 6-2338,0 0-321,0 0-320,0 0-160,7 0-64,41 11 0,-33-11-993,0 3-1537,-6 0-929,4-3-1666,14 8-2979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7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11211,'0'0'2722,"3"3"-1761,3-3 897,9 0-1153,3 0-321,79-14-256,-85 11-128,3 1-2178,1-6-2947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49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28 16464,'-6'0'4003,"-9"0"-800,6-5-1153,15 10-608,-3-5-417,0 0-769,0 0-256,0 0-288,6 0 288,7 0 0,56-11-577,-60 11-1409,3-5-2210,1-6-3619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4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221 259 10378,'-1'0'85,"0"0"1,1 0-1,-1 0 1,0-1-1,1 1 1,-1 0-1,1 0 1,-1 0-1,0-1 0,1 1 1,-1 0-1,1-1 1,-1 1-1,1 0 1,-1-1-1,1 1 1,-1-1-1,1 1 1,-1 0-1,1-1 1,0 0-1,-1 1 0,1-1 1,0 1-1,-1-1 1,1 1-1,0-1 1,0 1-1,0-1 1,-1 0-1,1 1 1,0-1-1,0 0 1,0 1-1,0-1 0,0 0 1,0 1-1,0-1 1,0 1-1,0-1 1,1 0-1,-1 1 1,0-1-1,0 1 1,0-1-1,1 0 0,-1 1 1,0-1-1,1 1 1,0-2-1,13-26-278,-13 28 331,13-20-46,4-4 1062,-18 24-1007,0-1-1,1 1 0,-1-1 1,0 1-1,1-1 0,-1 1 1,0-1-1,0 1 0,1-1 1,-1 1-1,0-1 0,0 0 1,0 1-1,0-1 1,0 1-1,0-1 0,0 0 1,0 1-1,0-1 0,0 1 1,0-1-1,0 0 0,0 1 1,-1-1-1,1 1 0,0-1 1,0 1-1,-1-1 1,0 0-1,1 1-72,-1-1 0,1 1 0,-1 0 0,1 0-1,-1 0 1,0 0 0,1 0 0,-1 0 0,1 0 0,-1 0 0,1 0 0,-1 1 0,0-1 0,1 0 0,-1 0 0,1 0-1,-1 1 1,1-1 0,-1 0 0,1 1 0,-1-1 0,1 0 0,-1 1 0,1-1 0,-1 1 0,1-1 0,0 0 0,-1 1-1,1-1 1,0 1 0,-1-1 0,1 1 0,0 0 0,0-1 0,0 1 0,-1-1 0,1 1 0,0-1 0,0 1 0,0 0 0,0-1-1,0 1 1,-10 30-736,9-28 884,-10 27-216,-2-1 0,-1 0 0,-1-1-1,-28 38 1,20-30 3,-62 91 18,61-97-393,30-43-283,75-184-755,-68 164 1379,2 0 0,1 2-1,38-57 1,31-36 68,-82 118-36,1 1 1,-1 0 0,1 0 0,1 0 0,-1 0-1,1 1 1,9-7 0,-14 11-7,1 0 1,-1-1-1,0 1 1,1 0-1,-1 0 1,1 0-1,-1 0 1,1 0-1,-1-1 1,1 1-1,0 0 1,-1 0-1,1 0 1,-1 1-1,1-1 1,-1 0-1,1 0 1,-1 0-1,1 0 1,-1 0-1,1 1 1,-1-1-1,0 0 1,1 0-1,-1 1 1,1-1-1,9 20 318,-6-3-109,-1 0 0,-1 0-1,0 0 1,-1 0 0,-1 1 0,-3 19-1,-7 41-353,-1 134 0,12-190-1499,0-13-1082,-6-22-9963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4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36 14286,'-6'0'4228,"-9"-3"-3396,18 6-543,12-1-289,-9 1 96,6-3 0,0 3-96,6-3 0,13-3-256,87-13-1282,-103 2-864,3 9-1314,-3-1-1985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4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18 11467,'-44'-17'2770,"48"28"2345,-3 28-3369,-10 38-1731,-40 174-404,49-243-3081,3-9 1052,7-11-989,-9 10 2649,13-17-3251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42 7783,'0'0'211,"0"0"-1,-1 1 1,1-1-1,0 0 1,-1 0-1,1 0 1,0 0-1,-1 0 1,1 0-1,0 0 1,-1 0-1,1 0 1,-1 0-1,1 0 1,0 0-1,-1-1 1,1 1-1,0 0 1,-1 0-1,1 0 1,0 0-1,0-1 0,-1 1 1,1 0-1,0 0 1,-1 0-1,1-1 1,0 1-1,0 0 1,0 0-1,-1-1 1,1 1-1,0 0 1,0-1-1,0 1 1,0 0-1,-1-1 1,1 1-1,0 0 1,0-1-1,0 1 1,0 0-1,0-1 1,0 0-1,10-10 2041,0 7-2205,-1 0-1,1 1 1,0 0-1,0 0 0,0 1 1,0 0-1,1 1 0,-1 1 1,20 0-1,54 5-360,-83-5 272,1 0 1,-1 0-1,1 0 0,-1 1 0,0-1 0,1 0 0,-1 1 1,0-1-1,0 0 0,1 1 0,-1-1 0,0 1 1,0 0-1,0-1 0,1 1 0,-1 0 0,0 0 0,0 0 1,0 0-1,-1 0 0,1 0 0,0 0 0,0 0 0,0 0 1,-1 0-1,1 0 0,0 1 0,-1-1 0,1 0 0,-1 1 1,0-1-1,1 0 0,-1 0 0,0 1 0,0-1 0,0 1 1,0-1-1,0 0 0,0 1 0,0-1 0,0 0 1,-1 1-1,1-1 0,0 0 0,-1 0 0,1 1 0,-1-1 1,0 0-1,1 0 0,-1 0 0,-1 2 0,0 3-25,-4 8 89,0-1 1,-1 0 0,-1-1-1,0 0 1,0 0-1,-2 0 1,1-1 0,-1-1-1,-1 0 1,-15 13 0,15-14 12,9-6 65,0-1 0,0 0 0,-1 0 0,1 0 0,0 0 0,-1 0 0,1 0 0,-1-1 0,0 1 0,1-1 0,-1 0 0,0 0 0,0 0 0,0 0 0,0 0 0,-4 0 0,7-1-77,0 0 0,0-1 1,0 1-1,0 0 0,0 0 0,-1 0 1,1 0-1,0-1 0,0 1 0,0 0 1,0 0-1,0 0 0,0 0 0,0-1 1,0 1-1,0 0 0,0 0 0,0 0 1,0-1-1,0 1 0,0 0 0,0 0 1,0 0-1,0 0 0,0-1 0,0 1 1,0 0-1,0 0 0,0 0 0,1-1 0,-1 1 1,0 0-1,0 0 0,0 0 0,0 0 1,0 0-1,0-1 0,1 1 0,-1 0 1,0 0-1,0 0 0,0 0 0,0 0 1,0 0-1,1 0 0,-1 0 0,0 0 1,22-10 456,-5 7-525,1 1 0,0 1 0,0 0 0,-1 2 0,1 0 0,0 1 0,18 4 0,-22-4-56,-11-2 50,0 1 0,0-1 0,0 1 0,0 0 0,0-1 0,0 1 0,0 1 0,0-1 0,0 0 0,0 1 0,-1-1 0,1 1 0,0 0 0,-1 0 0,0 0 0,1 0 0,-1 0 0,0 1 0,0-1 0,3 6 0,-4-6 60,-1 0-1,1 1 1,-1-1-1,0 0 0,0 1 1,0-1-1,0 1 1,0-1-1,0 0 1,0 1-1,-1-1 0,0 0 1,1 1-1,-1-1 1,0 0-1,0 0 0,0 0 1,0 1-1,0-1 1,-1 0-1,1-1 0,-1 1 1,1 0-1,-1 0 1,0 0-1,-3 2 0,-75 62 186,66-58-10,-1 0 1,1-1-1,-1 0 1,0-1 0,-1-1-1,0 0 1,1-2-1,-1 1 1,-21 0 0,16-1-285,18-2-17,0-1 0,0 1 0,0-1 0,0 0 0,0 0 0,0 0 0,0 0 0,0-1 0,0 1 1,0-1-1,0 0 0,0 0 0,0 0 0,0 0 0,0 0 0,0-1 0,1 1 0,-1-1 0,1 1 0,-1-1 1,1 0-1,-4-4 0,5 5-26,1 1-1,-1-1 1,1 1 0,0-1 0,-1 1 0,1-1 0,0 0 0,-1 1-1,1-1 1,0 0 0,0 1 0,-1-1 0,1 0 0,0 1 0,0-1 0,0 0-1,0 0 1,0 1 0,0-1 0,0 0 0,0 1 0,0-1 0,0 0-1,1 1 1,-1-1 0,0 0 0,0 1 0,1-2 0,14-21-6438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11 13837,'-21'-5'8174,"19"4"-8100,-1 0-1,0 0 1,0 0 0,0 0 0,0 1-1,0 0 1,0-1 0,0 1 0,0 0-1,0 0 1,0 1 0,0-1 0,-1 1-1,2-1 1,-1 1 0,-5 2 0,-74 24 193,76-25-218,0 1-1,0 1 1,0-1 0,0 1 0,1 0 0,0 1 0,-1-1 0,2 1 0,-1 0 0,1 0 0,-1 1 0,1-1 0,-4 9 0,0 2 111,0 0 1,1 1-1,-5 18 1,11-30-143,-1 2 1,1 1 0,0 0 0,0 0 0,1 0 0,0-1 0,1 1 0,-1 0 1,2 0-1,-1 0 0,1-1 0,0 1 0,0-1 0,1 1 0,0-1 0,0 0 0,1 0 0,8 11 0,-9-13 1,-2-2-17,1-1-1,0 1 1,0-1 0,0 0 0,0 1-1,0-1 1,0 0 0,1 0 0,-1-1 0,1 1-1,-1 0 1,1-1 0,0 1 0,-1-1-1,1 0 1,0 0 0,0 0 0,0 0-1,0-1 1,0 1 0,0-1 0,0 0 0,0 0-1,5 0 1,4 1-238,5 1-755,63 1-5210,68-8-3676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5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31 9545,'-6'0'5093,"0"-11"-3844,27 11-608,-3-6 191,-2 4 482,2 2-193,0-3-128,12 0-481,3 3-384,49-5-128,-73 5-288,-3 0-1890,0 0-2563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15439,'-18'0'3010,"0"11"-1824,15 0-962,0 8-96,0 0 64,3 0 96,0 22-288,3-5 32,21 62-32,-24-93-640,0 1-1218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6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52 14478,'-6'0'3267,"6"-5"-1954,-12-1-768,33 17-417,-18 3-128,-6 8 288,3 2 0,-3 20 65,0 10 95,-18 104 0,18-141-287,0-6-129,3-3-32,0 3-2883,12-17-11467</inkml:trace>
  <inkml:trace contextRef="#ctx0" brushRef="#br0" timeOffset="1">267 14 8072,'-56'-11'8640,"52"9"-6330,6 2-386,32 3-193,-24-1-1681,1-1 0,0 2-1,0 0 1,-1 0-1,0 1 1,15 7-1,-3-2-22,-17-7-21,1 1 0,-1-1-1,1 1 1,-1-1 0,0 1 0,0 1-1,0-1 1,-1 1 0,1 0-1,-1 0 1,0 0 0,6 8 0,7 8 26,-7-9-26,-2 0 1,1 0-1,-1 0 1,-1 1-1,0 0 1,-1 1-1,6 16 1,-3-6 0,-7-20 3,-1 0 1,1 0 0,-1 1 0,0-1-1,0 0 1,-1 1 0,1-1-1,-1 1 1,1-1 0,-1 1 0,0-1-1,-1 1 1,1-1 0,-1 1-1,1-1 1,-1 1 0,0-1 0,0 0-1,-2 5 1,-1-2 23,0 1 1,-1-1-1,1 0 0,-1-1 1,0 1-1,-7 5 0,1 0-29,-1 0 25,-1 0 1,0-2 0,-26 16 0,-123 68 129,150-86-93,0-2 1,-1 1 0,-20 5 0,-6-10 123,16-2-189,-42-3-2815,35-6-2654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6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0 12844,'-21'0'3812,"3"6"-1826,-12-6-321,5 8-384,22 0-352,6-11-384,0 3-481,6 3 96,4-3 128,8 0-288,82 0-64,-85 0-1249,-3-3-1602,0 6-2049,-3 0-4165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7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71 3876,'2'-16'6136,"7"-3"-4022,-1 0-516,-6 2 3651,-2 23-5011,0 0 1,-1 0-1,0 0 0,0 0 1,-4 11-1,-7 33 93,-13 248-512,25-294-1,1 12-3660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7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31 16592,'-12'5'3203,"-13"9"-801,16-9-961,15-10-448,4-1-897,5-2 481,0 3-577,18-6-96,3 3-417,76-3-864,-96 16-2050,2-10-2371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8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24 12075,'0'0'255,"1"-1"-1,-1 1 0,1-1 0,-1 0 0,1 1 0,-1-1 0,0 0 0,1 0 0,-1 1 0,0-1 1,1 0-1,-1 0 0,0 1 0,0-1 0,0 0 0,0 0 0,0 0 0,0 1 0,0-1 1,0 0-1,0 0 0,0 0 0,0 1 0,-1-1 0,1 0 0,0 0 0,-1 1 0,1-1 1,0 0-1,-2-1 0,1 2-161,1 0 0,-1 1 0,0-1 0,0 0 0,0 0 0,0 1 0,0-1 0,0 0 0,0 1 0,0-1 0,1 1 0,-1-1 0,0 1 0,0-1 0,0 1 0,1 0 0,-1-1 0,0 1 0,1 0 0,-1 0 0,1-1 1,-1 1-1,1 0 0,-1 0 0,1 0 0,0 0 0,-1 0 0,1 1 0,-14 25 48,-18 55 1,25-64-66,0 0-1,-1 0 1,0-1 0,-22 32 0,-95 138 212,118-173-408,9-10 9,19-11 14,6-2 393,38-5-77,92 6-742,-151 8-636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9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4 13389,'-1'-1'364,"-1"1"-1,1-1 1,-1 1 0,0-1 0,1 1 0,-1 0 0,0 0-1,1 0 1,-1 0 0,1 0 0,-1 0 0,0 0 0,1 1-1,-1-1 1,0 0 0,1 1 0,-1 0 0,1-1 0,-3 2-1,1 0-115,1 0-1,0 0 0,-1 0 0,1 1 1,0-1-1,0 0 0,1 1 1,-1 0-1,0-1 0,-1 6 0,-2 5-180,0 0 0,1 1 1,1 0-1,0-1 0,0 17 0,-10 138 13,12-160-132,0 0 0,-1 0-1,0 0 1,0 0 0,0-1 0,-1 1 0,-1-1 0,-5 10 0,-15 42-5234,23-59 4990,1 5-1946,10-7-2010,28-20-1145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9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93 5637,'0'-4'1603,"-2"-11"6560,1 15-8061,0-1 0,1 1 0,-1 0 0,1 0 0,-1 0 0,0 0 0,1 0 0,-1 0 0,0 0 0,1 0 0,-1 0 0,0 0 0,1 0 0,-1 0 0,1 0 0,-1 1 0,0-1 0,1 0 0,-1 0 0,1 1 0,-1-1 0,1 0 0,-1 1 0,0 0 0,-13 20 2077,5-5-1171,-80 113 224,47-64-1060,32-50-171,-15 21-94,3 1 0,-27 56 0,90-138 83,92-158 116,-94 128-82,-34 62-19,1 1 0,1 1 0,0-1 0,0 1 0,1 0 0,12-11 0,43-45 1,-63 67 0,0 0 0,0-1 1,0 1-1,0 0 0,0-1 1,0 1-1,0 0 0,1-1 1,-1 1-1,0 0 0,0-1 1,1 1-1,-1 0 0,0 0 1,0-1-1,1 1 0,-1 0 1,0 0-1,0-1 0,1 1 1,-1 0-1,0 0 0,1 0 1,-1 0-1,0-1 0,1 1 1,-1 0-1,0 0 0,1 0 1,-1 0-1,1 0 0,-1 0 1,0 0-1,1 0 0,-1 0 1,0 0-1,1 0 0,-1 0 1,0 1-1,1-1 0,-1 0 1,0 0-1,1 0 0,-1 0 1,0 0-1,1 1 0,-1-1 1,0 0-1,1 0 0,-1 1 1,0-1-1,0 0 0,1 0 1,-1 1-1,0-1 0,0 0 1,0 1-1,0-1 0,1 0 1,-1 1-1,0-1 0,0 1 1,1 29 280,-1-20-215,-3 159 1091,6-118-604,19 100-1,-19-130-500,-1-14-34,-1 0-1,-1 0 1,1-1 0,-1 1 0,-1 0 0,1 0 0,-1-1 0,0 1-1,-1 0 1,-3 10 0,4-10-2283,-39-35-8807,-10 2 4243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59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69 3908,'-21'-3'7591,"3"0"-4612,-9 1-353,-1-4-704,25 6-481,6 0-256,0 0-128,3-5-448,10-1 256,8-2-289,88-16-447,-94 18-129,0 6-513,6-5-1953,-2 5-2115,23 0-2497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0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55 4356,'-36'1'10763,"-3"-1"-3808,43-4-5561,27-4-503,-20 5-832,1 1-1,-1 0 1,0 1-1,15 0 1,-16 1-58,1-1 0,-1 0 0,1 0 1,17-5-1,6 1-3026,-30 5 2046,-1 0 1,0-1 0,1 1 0,-1-1 0,0 0 0,1 1-1,-1-1 1,0-1 0,0 1 0,0 0 0,0-1 0,0 0-1,5-3 1,1 1-3597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0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8296,'-3'0'5765,"0"0"-4195,0 3-417,3 2-64,-3 55 224,6-41-320,0 6-192,-3-3-353,0 2-127,6 25-257,-3-11-32,3 47-32,-6-80-353,3-7-2113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1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36 2691,'-26'5'6553,"-10"4"-4756,24-6-1088,16-8 3827,31-20-2890,-26 19-1457,-7 4-130,1 0-1,0 0 0,0 0 0,0 1 0,0 0 0,0-1 0,0 1 0,0 0 0,1 0 0,-1 1 0,0-1 0,6 0 1,-4 2 2,1 1 1,0 0 0,0 0 0,-1 0-1,1 0 1,-1 1 0,0 0 0,0 0 0,0 0-1,0 1 1,0 0 0,6 6 0,9 6-11,51 44-78,-69-58 9,0 0 0,0 0 0,0 0-1,0 0 1,0 0 0,0 0 0,-1 1 0,1-1 0,-1 0-1,0 1 1,0-1 0,0 1 0,0 0 0,0-1 0,0 5-1,-1-5-26,0 1-1,0-1 0,-1 1 0,1-1 0,-1 1 1,0-1-1,0 1 0,0-1 0,0 0 0,-3 5 1,0 1-31,-2 2 16,1-1 0,-1 0 0,-1-1 1,-12 14-1,-91 88-47,102-102 219,0 0 0,-1-1 0,1 0 1,-1-1-1,-1 0 0,1 0 0,-1-1 0,0 0 0,-18 6 0,4-3 550,18-7-2,16-8-160,-7 5-458,0 1 0,-1 0 0,1 0 1,0 0-1,0 0 0,0 0 0,0 1 1,0-1-1,0 1 0,0 0 0,-1 0 1,1 0-1,5 1 0,18 7 100,-18-4-96,0-1 0,0-1 0,0 1 1,1-1-1,-1-1 0,1 0 0,-1 0 0,1 0 0,-1-1 1,1-1-1,-1 1 0,10-3 0,0-2-296,-1 0 0,27-13 0,-13 1-3160,0-3-4463,-13 6 1782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1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13645,'2'-13'5329,"-3"-1"-3355,0 9-1774,2 19-197,10 123 413,-7 41-1932,1-140-2456,-5-38 3839,0 1 0,1-1 0,-1 0 1,0 0-1,0 0 0,0 0 0,1 0 0,-1 1 0,0-1 0,0 0 0,0 0 0,1 0 0,-1 0 1,0 0-1,0 0 0,1 0 0,-1 0 0,0 0 0,0 0 0,0 0 0,1 0 0,-1 0 0,0 0 0,0 0 1,1 0-1,-1 0 0,0 0 0,0 0 0,1 0 0,-1 0 0,0 0 0,0 0 0,0-1 0,1 1 0,-1 0 1,0 0-1,0 0 0,0 0 0,1-1 0,-1 1 0,0 0 0,0 0 0,0 0 0,0-1 0,0 1 0,0 0 1,1 0-1,-1 0 0,0-1 0,0 1 0,0 0 0,0 0 0,0-1 0,0 1 0,0 0 0,0 0 1,0-1-1,0 1 0,0 0 0,0 0 0,0 0 0,0-1 0,0 1 0,-1-1 0,5-7-5385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2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208 219 3331,'0'-13'2167,"-2"-1"0,1 1 0,-7-21 0,-24-61 2089,31 94-4170,1 1 0,0-1 0,-1 0 0,1 0 0,0 1 0,0-1 0,0 0 0,0 0 0,0 1 0,0-1 0,0 0 0,0 0 0,0 0 0,0 1 0,0-1 0,0 0 0,0 0 0,1 1 0,-1-1 0,0 0 0,1 1 0,-1-1 0,0 0 0,1 1 0,-1-1 0,1 0 0,-1 1 0,1-1 0,-1 1 0,2-2 0,23-10-24,-21 11-58,5-2-7,-1 0-1,1 1 1,0 0 0,0 1-1,0-1 1,13 1 0,-20 1-32,1 0 0,0 1 1,-1-1-1,1 1 0,-1-1 1,1 1-1,0 0 0,-1 0 1,0 0-1,1 0 0,-1 0 1,0 1-1,1-1 0,-1 1 1,0-1-1,0 1 0,0 0 1,-1 0-1,1 0 0,0 0 1,-1 0-1,1 0 0,-1 1 1,0-1-1,1 0 0,-1 1 1,0-1-1,-1 1 0,1-1 1,0 1-1,-1-1 0,1 6 1,2 59-356,-3-64 392,-1 0-1,0 0 1,0 0 0,0 0-1,0-1 1,0 1 0,-1 0 0,1-1-1,-1 1 1,1-1 0,-1 1-1,0-1 1,0 0 0,0 0 0,0 0-1,-1 0 1,-2 2 0,-43 22 926,34-19-505,7-3-244,0-1-1,-1 0 1,1 0-1,-1 0 0,1-1 1,-1 0-1,0 0 1,0-1-1,0 0 0,0 0 1,-11-1-1,40 7-818,45 4 623,84 20 204,-142-29-184,-1 1 0,1 0 1,-1 1-1,0 0 0,0 0 0,0 1 0,-1-1 0,1 1 0,-1 1 0,0-1 0,-1 1 0,1 0 0,7 12 0,-12-17 7,0 0-1,-1 1 1,1-1 0,0 0-1,-1 0 1,1 1 0,-1-1-1,0 0 1,1 1 0,-1-1-1,0 0 1,0 1 0,1-1-1,-1 0 1,0 1 0,-1-1-1,1 1 1,0-1 0,0 0-1,0 1 1,-1-1 0,1 0-1,-1 1 1,1-1-1,-1 0 1,0 0 0,-1 3-1,-21 19 249,22-22-252,-6 4 82,-2 3 11,0-2 0,0 1 0,0-1 0,-1-1 0,1 0 0,-2 0 0,1-1 0,0 0 0,-1-1 0,0 0 0,-20 2 0,-112 15 291,137-19-374,0 0 0,0-1 0,1 1 1,-1-1-1,0 0 0,0-1 0,0 1 1,0-1-1,1 0 0,-1-1 1,0 1-1,1-1 0,-1 0 0,-7-5 1,-14-5-635,24 11 259,0-1 1,-1 1 0,1 0-1,0-1 1,0 0 0,0 0-1,0 0 1,0 0-1,1 0 1,-1 0 0,1-1-1,-1 1 1,1-1-1,-2-3 1,5-7-6272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8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43 6887,'-11'-3'1584,"-24"-8"-62,35 11-1499,0 0-1,0 0 1,0 0 0,-1 0-1,1 0 1,0 0-1,0 0 1,0 0-1,0 0 1,0 0 0,0 0-1,0 0 1,-1 0-1,1 0 1,0 0-1,0 0 1,0 0 0,0 0-1,0 0 1,0-1-1,0 1 1,0 0-1,0 0 1,-1 0 0,1 0-1,0 0 1,0 0-1,0 0 1,0 0-1,0 0 1,0-1 0,0 1-1,0 0 1,0 0-1,0 0 1,0 0-1,0 0 1,0 0 0,0 0-1,0-1 1,0 1-1,0 0 1,0 0-1,0 0 1,0 0 0,0 0-1,0 0 1,0 0-1,0-1 1,0 1-1,0 0 1,0 0 0,0 0-1,0 0 1,0 0-1,1 0 1,-1 0-1,0 0 1,0 0 0,0-1-1,0 1 1,0 0-1,0 0 1,0 0-1,0 0 1,1 0 0,22-3 3664,40-5-1709,-44 4-1702,0 0 0,0 2 1,1 1-1,-1 0 0,38 4 0,-42 7-6213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30 3139,'-21'0'14196,"38"0"-9644,37 0-4199,-34 0-397,-1 0 0,1-1 0,-1-1 1,30-8-1,38-6-2246,-49 15-4319,-25 1 662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3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13 9161,'-26'-11'7248,"19"9"-4930,10 7-2162,0 1 0,0-1 0,-1 1 1,0 0-1,0-1 0,0 1 0,1 9 0,-2 6 361,0 0 0,-6 41 0,1 2-664,10-53-4533,3 2-1343,17 13-170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3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384 128 2018,'7'-19'10174,"7"0"-6641,-12 17-3382,0 1 0,0-1-1,-1 0 1,1 0 0,-1 0-1,1 0 1,-1 0-1,0 0 1,0 0 0,0 0-1,0 0 1,0 0-1,0-1 1,-1 1 0,1 0-1,-1-1 1,1 1 0,-1-1-1,0-3 1,-2 3 68,0 0-1,0 0 1,-1 1 0,1-1 0,-1 1 0,1 0 0,-1 0 0,0 0 0,0 0-1,0 0 1,0 0 0,0 1 0,0-1 0,0 1 0,0 0 0,-1 0 0,1 0-1,-6 0 1,-2-2-170,1 1 0,-1 1 0,0 0 0,0 0 0,0 1 0,1 0 0,-1 1 0,0 0 0,0 1 0,1 0 0,-1 1 0,1 0-1,0 1 1,0 0 0,0 0 0,0 1 0,1 0 0,-1 1 0,1 0 0,1 1 0,-1 0 0,1 0 0,-10 12 0,-75 92 63,90-107-102,0-1 1,1 1-1,0 0 0,-1 0 0,1 0 1,1 0-1,-1 0 0,1 0 1,-1 1-1,1-1 0,0 1 1,0 7-1,1-8 5,1-1 0,0 1 1,-1-1-1,1 0 0,0 0 0,0 1 1,1-1-1,-1 0 0,4 5 0,-2-2 25,1 1-3,-1 1-30,1 0 1,1 0 0,-1-1 0,1 1 0,1-1 0,-1 0 0,1 0-1,0-1 1,1 0 0,0 0 0,0 0 0,0-1 0,0 0-1,10 4 1,86 37-93,-99-44-214,-1 0-1,1-1 1,0 0 0,0 0 0,0 0-1,-1 0 1,1 0 0,0-1 0,0 0-1,0 0 1,0 0 0,0 0 0,0-1-1,0 1 1,0-1 0,0 0 0,0 0-1,0-1 1,-1 1 0,1-1 0,5-3-1,3-1-2015,27-11-4876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4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 3780,'-4'0'636,"-23"-1"6637,27 1-7133,-1 0-1,1 0 0,0 0 1,0 0-1,-1 0 0,1 0 1,0 0-1,0 0 0,-1 0 1,1 0-1,0 0 0,0 0 1,-1 0-1,1 0 0,0-1 1,0 1-1,0 0 0,-1 0 1,1 0-1,0 0 0,0 0 1,0-1-1,-1 1 0,1 0 1,0 0-1,0 0 0,0-1 1,0 1-1,-1 0 0,1 0 1,0 0-1,0-1 0,0 1 1,0 0-1,0 0 0,0-1 1,0 1-1,0 0 0,0 0 1,0-1-1,0 1 0,0 0 1,0 0-1,0-1 0,0 1 1,0 0-1,0 0 0,0-1 1,0 1-1,0 0 0,0 0 1,1-1-1,-1 0 827,6 1 705,69 9-788,-58-6-1903,1-1 0,-1 0 0,1-1 0,29-2 0,-27-3-5680,-11 3 1415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4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13709,'12'10'2687,"-10"-8"-2412,0-1 0,0 1 0,0 0 0,0 0 0,0 0 0,0 0 0,0 0 0,-1 0 0,1 1 0,-1-1 0,2 4 0,-2 1-78,1 0 0,-1 1 0,-1-1 0,0 0 1,0 1-1,-1 9 0,-10 136-485,17-133-2868,0-13-1723,-3-3-219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4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57 3203,'-5'-19'2003,"-4"-18"8650,8 38-10513,1 0 0,-1 0 0,0 1 1,0-1-1,1 0 0,-1 1 0,0-1 1,1 0-1,-1 1 0,1-1 0,0 1 1,0-1-1,-1 1 0,1-1 0,0 3 0,-14 122 3045,-13 133-775,23-195-4027,4-63 1552,0-1 1,0 0-1,0 0 1,0 1-1,0-1 1,-1 0 0,1 0-1,0 1 1,0-1-1,0 0 1,0 0-1,0 1 1,0-1-1,0 0 1,0 1 0,0-1-1,0 0 1,0 0-1,0 1 1,0-1-1,0 0 1,0 0 0,1 1-1,-1-1 1,0 0-1,0 0 1,0 1-1,0-1 1,0 0-1,1 0 1,-1 1 0,0-1-1,0 0 1,0 0-1,1 0 1,-1 1-1,0-1 1,0 0 0,1 0-1,-1 0 1,0 0-1,0 0 1,1 0-1,-1 0 1,0 1 0,0-1-1,1 0 1,-1 0-1,0 0 1,0 0-1,1 0 1,-1 0-1,7-14-5269,-7 1 748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05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36 12716,'-46'5'6815,"27"0"-5876,19-5-935,0 0 0,1 0 0,-1 0 0,0 0 0,0 0 0,0 0 0,0 0 0,0 0 0,0 0 0,0 0 0,1 0 0,-1 0 0,0 0 0,0 1 0,0-1 0,0 0 0,0 0 0,0 0 0,0 0 0,0 0 0,0 0 0,1 0 0,-1 0 0,0 0 0,0 1 0,0-1 0,0 0 1,0 0-1,0 0 0,0 0 0,0 0 0,0 0 0,0 0 0,0 1 0,0-1 0,0 0 0,0 0 0,0 0 0,0 0 0,0 0 0,0 0 0,0 1 0,0-1 0,0 0 0,0 0 0,0 0 0,0 0 0,0 0 0,0 0 0,0 0 0,-1 0 0,1 1 0,0-1 0,0 0 0,0 0 1,0 0-1,0 0 0,0 0 0,10-2 40,0 0 0,0 0 0,20-9 0,-1 3 59,0 1 1,1 1-1,46-2 1,-58 6-54,-12 1-20,-1 1 1,0-1-1,1 1 0,-1 0 0,0 0 0,1 1 1,-1 0-1,0 0 0,0 0 0,1 0 0,-1 1 0,0 0 1,0 0-1,6 4 0,-4 0-12,1 0 0,-1 1 0,0 0 1,-1 0-1,0 1 0,0 0 0,5 9 0,48 87 68,-56-98-37,0 0 1,-1 1 0,0-1-1,0 1 1,0 0 0,-1-1 0,0 1-1,-1 0 1,1 0 0,-1 0 0,0 0-1,-1 0 1,0-1 0,0 1 0,0 0-1,-1 0 1,0-1 0,-1 1 0,1-1-1,-1 0 1,0 0 0,-1 0 0,-6 9-1,6-8 71,0 0-23,-1 1-1,-1-2 1,1 1 0,-1-1 0,0 0-1,0 0 1,-10 6 0,-109 79 714,117-85-654,0-1-1,-1 0 0,1 0 0,-1-1 1,-1 0-1,1 0 0,0-1 0,-1-1 1,-11 3-1,-10 1 107,-3 4-259,20-5-373,1-1-1,-1 0 0,0-2 0,0 1 1,0-2-1,-18 1 0,-56-12-5224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0.18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 6 1730,'-3'-5'0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0.63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118 11 3716,'-99'-5'7254,"86"1"-2932,7 2 2236,21 13-4369,-8-7-2262,0-1 1,0 1 0,1-2-1,-1 1 1,1-1 0,0 0-1,0 0 1,-1-1-1,1 0 1,0 0 0,0-1-1,0 0 1,0-1 0,0 0-1,0 0 1,0 0 0,9-4-1,11 1-471,-15 2-74,0 0 0,0-1 0,23-8 0,-33 10-75,3 2-2874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0.9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 0 11307,'-12'0'4100,"9"6"-2499,6-6-480,-3 2-929,9-2-128,43 17 65,-43-17 127,3 0 352,3 0-63,0 0 95,15-6-287,-2 1-353,44-9 0,-69 22-1249,0-2-2275,3 10-4227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8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69 3748,'-6'0'9641,"0"0"-7752,9-3-415,18-5-321,-12 8-416,0 0-33,3 0-63,0 0-193,12-3-223,7 0-161,75-27-64,-91 22-1186,0 0-1696,0 3-2756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1.3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38 92 3587,'0'0'147,"-1"0"0,0-1-1,0 1 1,0 0-1,1-1 1,-1 1 0,0-1-1,0 0 1,1 1 0,-1-1-1,0 1 1,1-1-1,-1 0 1,1 0 0,-1 1-1,1-1 1,-1 0-1,1 0 1,0 0 0,-1 1-1,1-1 1,0 0-1,-1 0 1,1 0 0,0 0-1,0 0 1,0 0-1,0 0 1,0 1 0,0-1-1,0 0 1,0 0 0,0 0-1,1 0 1,-1-1-1,26-30 1684,-23 29-1250,-2 2-162,18-19 940,-15 11 2717,-11 10 318,0 6-3348,-8 35-921,-28 133 180,41-169-303,1 0 0,0 0 0,0 0 0,0 0 0,1 0 0,0 0 0,0 0 0,1 1 0,0-1 0,0 0 0,0 0 0,1-1 0,0 1 0,0 0 0,0 0 0,1-1 0,0 1 0,0-1 0,0 0 0,0 0 0,1 0 0,0 0 0,0-1 0,1 1 0,-1-1 0,1 0 0,0-1 0,0 1 0,0-1 0,0 0 0,11 5 0,-1-5-638,-1 1 0,1-2 0,0 0 0,0-1 0,27-1 0,-29-6-2512,-5 0-1213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1.71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 68 12940,'-9'0'6438,"3"6"-5765,34-12-673,-25 1 128,12-3-416,0-3 96,6 5-1474,12-13-2850,1 0-1025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2.0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37 84 3748,'-9'-13'7815,"0"7"-4035,-7-13-1538,16 3-993,-3 16-448,6 0-225,3 0-384,10 0 321,11 0-513,12-5-865,109-15-1409,-120 15-1634,-7 5-3811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2.40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52 129 11723,'-28'-9'6566,"18"8"-5392,16 7 60,3 19-918,-7-16-189,3 19-37,-1-1 0,-2 1 0,0-1 0,-2 1 0,-4 39 0,2-50-64,2-9-303,0 0-1,-1 0 1,0 0 0,-1-1-1,0 1 1,0-1 0,-1 1-1,0-1 1,-6 13 0,-5 17-6186</inkml:trace>
  <inkml:trace contextRef="#ctx0" brushRef="#br0" timeOffset="1">103 71 7303,'-39'-24'6726,"33"24"-2978,9 0-2979,0 0-161,0 0-288,48-11-127,-30 0 63,1 3-160,-4 2-96,-3 6-128,15-11-1057,-6 11 0,10 36-417,-34-25-672,0-3-1602,0-3-2049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2.7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28 104 6118,'-9'0'7175,"0"0"-4101,0-3-1280,24 3-577,-6 0 417,6-5-321,3 5-961,1 0-255,20-11-97,6 3-1890,122-52-2274,-140 43-3203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3.18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262 84 7815,'14'-58'3326,"-14"57"-3137,0 1 0,0-1 0,1 0 0,-1 0 0,0 0 0,-1 0-1,1 0 1,0 0 0,0 0 0,0 1 0,0-1 0,-1 0 0,1 0 0,0 0 0,-1 0 0,1 1-1,-1-1 1,1 0 0,-1 0 0,1 1 0,-1-1 0,1 0 0,-1 1 0,0-1 0,1 1-1,-1-1 1,0 0 0,0 1 0,1 0 0,-1-1 0,0 1 0,0-1 0,0 1 0,1 0 0,-1 0-1,-2-1 1,0 1-107,0-1-1,0 1 1,0 0-1,0 0 0,0 0 1,0 1-1,0-1 1,0 0-1,0 1 1,-4 1-1,-1 2-49,0-1-1,1 1 1,-1 0 0,1 0-1,0 0 1,1 1 0,-1 1-1,1-1 1,0 1 0,0 0-1,1 0 1,0 1 0,0-1-1,-5 10 1,-11 20-12,10-18-17,1 0 1,1 1-1,0 1 1,-6 21-1,-23 83-19,31-84-105,7-39 112,0 0 0,0-1 0,0 1 0,1 0 0,-1 0 0,0-1 0,0 1 0,0 0 0,1-1 0,-1 1 0,0 0 0,1-1 0,-1 1 0,1 0 0,-1-1 0,1 1 0,-1-1 0,1 1-1,-1-1 1,1 1 0,-1-1 0,1 1 0,0-1 0,-1 0 0,2 1 0,3 0-21,0-1 0,0 0 0,0-1-1,0 1 1,0-1 0,0 0 0,0 0-1,-1-1 1,1 1 0,6-4 0,104-42-82,-91 36-519,0-2 0,-1 0 1,0-2-1,33-27 1,-18 13 697,-20 14 24,-14 10 315,-10 8 966,1 1-1252,1 0 0,1 1 0,-1-1 1,1 1-1,0 0 0,0 0 0,0 0 1,0 0-1,1 0 0,0 1 1,-2 8-1,-2 1-26,-25 72-78,30-85-18,0 0 1,1 0-1,-1 1 0,0-1 0,1 0 1,-1 1-1,1-1 0,0 0 0,0 1 1,0-1-1,0 0 0,0 1 0,0-1 1,1 1-1,-1-1 0,2 4 1,-2-6-143,1 1 0,-1 0 0,1-1 0,-1 1 0,1-1 0,0 1 0,-1-1 0,1 1 0,0-1 1,-1 1-1,1-1 0,0 0 0,-1 1 0,1-1 0,0 0 0,0 0 0,-1 1 0,1-1 0,1 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3.5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31 85 12940,'-12'0'4484,"-7"0"-2562,26-5-833,-4-1-993,18 1 641,3-1-288,0-7-449,22-4-65,5 4-735,73-6-578,-109 19-1408,-6 5-1987,0-5-2337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3.93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95 3 10218,'-13'-1'6576,"13"0"-6510,-1 1 1,0 0 0,0 0 0,0 0 0,1-1-1,-1 1 1,0 0 0,0 0 0,0 0 0,0 0 0,0 1-1,1-1 1,-1 0 0,0 0 0,0 0 0,0 1-1,0-1 1,1 0 0,-1 1 0,0-1 0,0 0-1,1 1 1,-1-1 0,0 1 0,1 0 0,-1-1-1,1 1 1,-1-1 0,1 1 0,-1 0 0,1 0 0,-1-1-1,1 1 1,-1 0 0,1 0 0,0-1 0,-1 1-1,1 0 1,0 0 0,0 0 0,0 0 0,0-1-1,0 1 1,0 2 0,-3 12 175,0 0 1,2 1-1,0-1 0,1 21 1,-1 45-152,-7 18-59,-2-51-388,-10-10-5169,14-28 3782,11-34-3896,-4-41 8641,-7 53-514,6 12-2404,-1-1-1,1 1 1,0 0 0,0 0-1,0 0 1,-1-1 0,1 1-1,0 0 1,0 0 0,0-1-1,0 1 1,0 0-1,-1 0 1,1-1 0,0 1-1,0 0 1,0 0 0,0-1-1,0 1 1,0 0-1,0 0 1,0-1 0,0 1-1,0 0 1,0-1 0,0 1-1,0 0 1,0 0 0,1-1-1,-1 1 1,0 0-1,0 0 1,0-1 0,0 1-1,0 0 1,0 0 0,1 0-1,-1-1 1,0 1-1,0 0 1,0 0 0,1 0-1,-1-1 1,0 1 0,0 0-1,1 0 1,-1 0-1,0 0 1,0 0 0,1 0-1,-1 0 1,0-1 0,0 1-1,1 0 1,-1 0 0,0 0-1,1 0 1,-1 0-1,0 0 1,0 0 0,1 0-1,-1 1 1,14-7 82,10-5-42,1 1-1,0 1 1,0 2 0,39-7 0,-32 12-392,-20 2-199,0 0-1,-1-1 1,1-1-1,18-5 1,-25 5-635,2 0-3893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4.2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88 1 13421,'-9'0'5157,"3"5"-2499,3-5-992,-6 6-834,6 48-543,-9 1 127,6-6-224,-3 0-64,3 0-128,-3 41 0,0-11-64,3 54-1569,6-127-1923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4.61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 1 9929,'-9'0'3940,"3"0"-1506,6 5-800,-6-5-481,24 3 32,-6 2-704,6 1 319,3-6-511,1 0-289,17 5-833,0-5-1569,79 14-2179,-112-3-5188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9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34 3491,'13'-9'1429,"17"-10"8070,-30 19-9453,0 0 1,1-1-1,-1 1 0,0 0 1,0 0-1,0 0 0,0 0 1,0 0-1,0-1 0,0 1 1,0 0-1,0 0 0,0 0 1,0 0-1,0-1 0,0 1 1,0 0-1,0 0 0,-1 0 1,1 0-1,0 0 0,0-1 1,0 1-1,0 0 0,0 0 1,0 0-1,0 0 0,0 0 1,0 0-1,-1-1 0,1 1 1,0 0-1,0 0 0,0 0 1,0 0-1,0 0 0,0 0 1,-1 0-1,1 0 0,0 0 1,0 0-1,0 0 0,0 0 1,-1 0-1,1 0 1,0 0-1,0 0 0,0 0 1,0 0-1,0 0 0,-1 0 1,1 0-1,0 0 0,0 0 1,0 0-1,0 0 0,0 0 1,-1 0-1,1 0 0,0 0 1,0 0-1,0 0 0,0 0 1,0 1-1,0-1 0,-1 0 1,-25-1 523,19 2-505,1-1 0,0 1 0,-1 0 0,1 0 0,0 1 0,0-1 0,-1 1 0,-4 3 0,-8 9 67,1 1 0,0 0 0,2 1 0,0 1 0,0 0 0,-21 33 0,35-48-142,0 1 1,0-1 0,0 1-1,0 0 1,0 0 0,1 0 0,-1 0-1,1 0 1,0 0 0,0 0 0,0 0-1,0 0 1,1 1 0,-1-1-1,1 0 1,0 0 0,0 1 0,0-1-1,0 0 1,0 1 0,1-1 0,0 0-1,0 0 1,-1 1 0,2-1-1,-1 0 1,0 0 0,1 0 0,-1 0-1,1-1 1,0 1 0,0 0 0,0-1-1,0 1 1,1-1 0,-1 0 0,3 3-1,54 38-59,-56-41 71,1-1 0,-1 0 0,0 1 0,1-1 0,-1 0 1,1-1-1,0 1 0,-1-1 0,1 1 0,0-1 0,-1 0 0,1 0 0,0-1 0,-1 1 1,1-1-1,0 0 0,-1 0 0,1 0 0,-1 0 0,0-1 0,6-2 0,3-1 21,-7 3-19,1 0 0,-1 0 0,0 0 0,1-1 1,-1 0-1,-1 0 0,1 0 0,0-1 0,-1 0 0,5-4 0,-4 4-27,-7 104 306,-4 46-241,6-123-1028,0-23 940,0 0 0,0 0 1,0 0-1,0 0 1,1-1-1,-1 1 0,0 0 1,0 0-1,0 0 1,0 0-1,0 0 0,0 0 1,0 0-1,0 0 1,0 0-1,0 0 0,0 0 1,0 0-1,0 0 1,0 0-1,0 0 0,1 0 1,-1 0-1,0 0 1,0 0-1,0 0 0,0 0 1,0 0-1,0 0 1,0 0-1,0 0 0,0 0 1,0 0-1,0 0 1,0 0-1,0 0 0,0 0 1,0 0-1,1 0 1,-1 1-1,0-1 0,0 0 1,0 0-1,0 0 1,0 0-1,4-26-3516,-9-22 578,5 47 2755,0 0 0,0 0 0,-1 1 0,1-1 1,0 0-1,0 0 0,0 1 0,-1-1 0,1 0 1,0 0-1,-1 1 0,1-1 0,-1 0 0,1 1 0,-1-1 1,1 0-1,-1 1 0,1-1 0,-1 1 0,1-1 0,-2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4.9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33 55 14446,'-15'8'3459,"3"-3"-1858,9-5-223,0 0-65,3 6-1153,15-12 32,130-24-192,-111 17-704,-4 2-2275,-3-3-2979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7.2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218 116 11979,'-16'-5'7005,"15"4"-7005,1 1 1,-1 0 0,0-1-1,1 1 1,-1 0-1,0-1 1,1 1 0,-1 0-1,0 0 1,0 0 0,1-1-1,-1 1 1,0 0 0,1 0-1,-1 0 1,0 0 0,0 0-1,1 1 1,-1-1 0,0 0-1,0 0 1,1 0 0,-1 1-1,0-1 1,1 0 0,-1 1-1,0-1 1,1 0 0,-1 1-1,1-1 1,-1 1 0,0-1-1,1 1 1,-1 0 0,1-1-1,0 1 1,-1-1 0,1 1-1,-1 0 1,-128 132 15,125-130 103,1 1 0,0-1 1,0 1-1,0 0 0,0 0 0,1 0 0,-1 0 1,1 1-1,0-1 0,1 1 0,-1-1 0,1 1 1,0 0-1,0-1 0,0 1 0,0 0 0,1 9 1,-1 2-115,-4 60 49,5-72-57,0-1 1,0 1 0,0-1-1,0 1 1,0-1-1,1 0 1,0 1 0,0-1-1,0 0 1,0 1 0,0-1-1,1 0 1,-1 0-1,1 0 1,4 5 0,-4-6-12,0 0 0,0 0 1,0-1-1,0 1 0,0-1 0,1 0 1,-1 1-1,0-1 0,1 0 0,-1-1 1,1 1-1,-1 0 0,1-1 1,0 1-1,3-1 0,2 0-16,1 0-1,-1-1 1,1 0-1,-1-1 0,0 0 1,0 0-1,11-4 1,-18 5-25,1 0 1,-1 1-1,1-1 1,-1 0-1,1 0 0,-1 1 1,0-1-1,1 0 1,-1-1-1,0 1 1,0 0-1,0 0 0,0 0 1,0-1-1,0 1 1,0-1-1,0 1 0,0 0 1,-1-1-1,1 1 1,0-1-1,-1 0 1,0 1-1,1-1 0,-1 1 1,0-1-1,0-3 1,0-3-187,-1-1 1,-1 1-1,1-1 1,-6-13-1,5 14 153,-25-78-221,19 66 438,0 1 1,-2 0 0,0 1 0,-1 0 0,-1 0-1,-23-26 1,15 18-142,18 25-19,1 0 0,0 0 0,0-1 0,0 1 0,0-1 0,1 1-1,-1-1 1,0 1 0,1-1 0,-1 0 0,1 1 0,-1-1-1,1 0 1,0 1 0,0-1 0,0-3 0,8-6-284,-7 10 348,18-17-182,-12 12 116,0 0 5,0 0 0,1 0 0,0 1 0,0 0 0,0 1 0,1-1-1,-1 1 1,1 1 0,0 0 0,15-3 0,-21 5-18,0 1 1,0 0-1,1 0 1,-1 0-1,0 0 1,0 0-1,0 1 0,0-1 1,0 1-1,0 0 1,0 0-1,0 0 1,3 3-1,-4-3 62,-1 0 0,0 0 0,0 0 0,1 0 1,-1 1-1,0-1 0,0 0 0,0 1 0,-1-1 0,1 1 0,0-1 0,0 1 1,-1 0-1,1-1 0,-1 1 0,0-1 0,1 1 0,-1 3 0,-1 9 77,0-1 1,-1 0-1,-1 0 0,0 0 0,0 0 0,-7 14 0,-3 5-176,-5 13 46,9 6-3158,9-39-504,3 1-1389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7.62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93 1 10730,'-1'0'411,"-1"0"-1,0 0 1,1 0 0,-1 1-1,1-1 1,-1 0 0,0 1-1,1 0 1,-1-1-1,1 1 1,-1 0 0,1 0-1,-2 1 1,-13 17 1374,1 27-2820,12-32 1577,-11 23-527,10-27 45,0 0 0,1 0 0,0 1 0,1-1 0,0 1 0,0 0 0,1-1 1,0 15-1,2-2 216,0 1 0,2-1 0,7 31 1,-9-51-298,0 1 1,1-1-1,-1 0 1,0 0-1,1 0 1,0 0-1,0-1 1,0 1 0,0 0-1,0-1 1,0 1-1,1-1 1,-1 0-1,1 0 1,0 0-1,-1 0 1,5 2-1,-1-4-274,0 0-1,0-1 1,0 1-1,0-1 1,0-1 0,0 1-1,0-1 1,0 0-1,0 0 1,-1-1-1,8-4 1,-2 2-590,34-13-2692,-35 14-2130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7.94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58 80 8264,'-15'0'7975,"-13"5"-5861,13-5-1377,36-5-481,1-1-96,5-7 161,3 2-321,-6 5-1346,28-7-1184,45-17-897,-100 35-929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8.29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28 115 8328,'-9'0'7975,"3"0"-5476,3 0-1282,-6-5-96,27 5-673,-9-17-287,12 4 159,1 2-320,-1-3-224,18-10-833,0 5-481,40 8-1537,-73 22-2338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8.62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 1 9897,'-3'8'6503,"12"-8"-4261,-3 0-1666,0 0-576,6 5-32,58 6-64,-46-11-545,3 0-1216,4 0-225,-7 0-32,21-5 224,-5-1-1473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8.94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31 8 13100,'-6'0'4485,"3"0"-3044,-12-8-1217,9 14-224,21 21 0,-9-3 64,0-2 0,0-3 0,-3-5-32,6 21-32,-3-10-224,3 35-2402,-9-49-2883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9.41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98 89 2883,'18'-26'2883,"-12"17"-472,1 0 1,-1 0-1,9-20 1,-16 29-2352,1 0 0,0 0 0,0 1 0,0-1 0,-1 0 0,1 0 0,0 0 1,0 0-1,-1 0 0,1 0 0,0 0 0,0 0 0,-1 0 0,1 0 0,0 0 0,0 0 0,0-1 0,-1 1 0,1 0 0,0 0 0,0 0 1,0 0-1,-1 0 0,1 0 0,0 0 0,0-1 0,0 1 0,-1 0 0,1 0 0,0 0 0,0 0 0,0-1 0,0 1 0,0 0 0,0 0 1,-1 0-1,1-1 0,0 1 0,0 0 0,0 0 0,0-1 0,0 1 0,0 0 0,0 0 0,0 0 0,0-1 0,0 1 0,0 0 0,0 0 1,0-1-1,0 1 0,0 0 0,0 0 0,0-1 0,-15 19 405,6 0-375,0 2 1,2-1-1,0 1 0,1 0 1,-4 33-1,6-37-8,1-1-47,-2-1 0,0 0 0,-1 1-1,-1-2 1,-9 17 0,-16 34 39,32-63-58,5-2-53,-2 0 44,-1 0 0,0 0 0,0 1 0,1-1-1,-1 1 1,0-1 0,1 1 0,-1 0 0,0 0 0,1 0 0,-1 0 0,1 0 0,-1 0-1,0 1 1,1-1 0,-1 1 0,0 0 0,0 0 0,4 1 0,20 6-6,-6-3-69,0 0 1,35 2 0,-40-6-888,0-1 1,0 0-1,18-3 1,12-6-2564,-32 6-1206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49.73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82 0 8680,'-12'6'6342,"0"-1"-4516,3 1-1089,-9 7-65,6 9 385,-6 65-64,21-62-288,3-9-129,-3 9-63,0-12-193,0 23-256,6 54-64,-12-82-128,0 3-1473,-3 0-417,3-3-1410,-3 8-1312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0.48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86 74 3171,'-2'-6'3368,"-5"-14"940,5 17-4016,1 0-1,0-1 1,0 1-1,0 0 1,1 0 0,-1 0-1,1-1 1,-1 1-1,1 0 1,0 0 0,1-1-1,0-5 1442,-7 13-75,-2 15-1426,-38 215 2038,43-211-2335,-1 6-30,1 0 0,2-1 0,3 32 1,0-42-625,1-18-1077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9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57 6438,'-1'-1'322,"0"0"0,0 0 0,0-1 0,0 1-1,1 0 1,-1 0 0,1-1 0,-1 1 0,1-1 0,-1 1 0,1 0 0,0-1-1,-1 1 1,1-1 0,0 1 0,0-1 0,0-2 0,1 3-169,0 0 0,1 0 0,-1-1 0,0 1 0,0 0 0,1 0-1,-1 0 1,0 1 0,1-1 0,-1 0 0,1 0 0,-1 1 0,1-1 0,-1 1 0,1-1 0,0 1 0,-1 0 0,1 0 0,0 0 0,2 0 0,24-5 444,-16 2-118,1 0 1,0 1 0,0 1 0,0 0 0,0 1 0,15 1 0,-19 1-520,0 1 0,0-1 0,0 2 0,11 5 1,9 5-7594,-17-7 1734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0.82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37 85 2594,'-36'-35'3396,"42"29"960,-3 6-3523,6 6 992,39-12-127,-29 1-257,-1-3-288,0-3-352,-3 5-609,15-2-192,-6 3-512,28 24-385,-52-14-1249,3 9-481,-6-3-896,3 2-2819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1.18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 66 9289,'-9'0'4228,"6"0"-1794,-6 0 289,24-11-2243,-6 11 1,3-6-289,3 4-192,0-4-481,15-5-1216,4 3-2435,102-14-3299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1.50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104 169 4837,'-30'-5'4420,"2"-12"-2530,-17-7 2690,48 21-3235,0 3-993,6-5 417,64-12 0,-55 12-449,0 2-224,-6 6-96,3-3-32,9 0-736,-2 0-738,26 5-1280</inkml:trace>
  <inkml:trace contextRef="#ctx0" brushRef="#br0" timeOffset="1">198 11 9961,'-52'-11'5093,"49"17"-3139,3 7-1377,0 6 31,-3 3 161,0 22-128,0-3-385,0 87-256,6-115-64,-3-7-993,0 5-1634,-3-3-3747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2.14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84 77 3683,'-12'-10'1106,"1"0"-1,0 0 0,1-1 0,-11-15 0,21 26-989,0 0 1,0 0-1,0 0 1,-1-1-1,1 1 0,0 0 1,0 0-1,0 0 1,0 0-1,-1-1 1,1 1-1,0 0 1,0 0-1,0 0 1,0-1-1,0 1 0,-1 0 1,1 0-1,0-1 1,0 1-1,0 0 1,0 0-1,0-1 1,0 1-1,0 0 0,0 0 1,0 0-1,0-1 1,0 1-1,0 0 1,0 0-1,0-1 1,0 1-1,0 0 1,1 0-1,-1-1 0,0 1 1,0 0-1,0 0 1,0 0-1,0-1 1,0 1-1,1 0 1,-1 0-1,16 2 2390,-11-1-2426,2 1-38,0 0 0,0 0 0,0 0 0,0 1 0,-1 0 0,1 0 0,-1 1 0,1 0 0,-1 0 0,-1 0 0,1 1 0,0 0 0,-1 0 0,0 0 0,6 8 0,-6-5-190,-2-4 42,0 0 0,0 1 0,-1-1 1,1 1-1,-1 0 0,0 0 0,0 0 0,-1 0 0,0 0 0,1 0 0,-2 0 0,1 0 1,-1 1-1,1-1 0,-1 0 0,-2 9 0,-2 19-273,-13 55 0,16-83 500,-1 1-1,0-1 1,-1 1-1,1-1 1,-1 0 0,0 0-1,0 0 1,-1 0 0,0 0-1,1-1 1,-2 1 0,1-1-1,0 0 1,-1-1 0,0 1-1,1-1 1,-2 0 0,1 0-1,0 0 1,0-1-1,-1 0 1,1 0 0,-1 0-1,0 0 1,0-1 0,0 0-1,1-1 1,-1 1 0,-8-1-1,14 0-65,0 0 0,-1 0 0,1 0-1,-1 1 1,1-1 0,0 0 0,-1 0 0,1 0-1,-1 0 1,1 0 0,0 0 0,-1 0 0,1 0-1,-1 0 1,1 0 0,-1-1 0,1 1-1,0 0 1,-1 0 0,1 0 0,0 0 0,-1-1-1,1 1 1,-1 0 0,1 0 0,0-1 0,-1 1-1,1 0 1,0 0 0,0-1 0,-1 1-1,1 0 1,0-1 0,0 1 0,-1 0 0,1-1-1,0 1 1,0-1 0,0 1 0,0 0 0,0-1-1,-1 0 1,2 1-58,-1 0 0,1 0 0,-1-1 0,1 1 0,-1 0 0,0 0 0,1 0 0,-1 0 0,1 0 0,-1 0 0,1 0 0,-1 0 0,1 0 0,-1 0 0,1 0 0,-1 0 0,1 0 0,-1 0 1,0 0-1,1 0 0,-1 0 0,1 1 0,-1-1 0,1 0 0,-1 0 0,0 0 0,1 1 0,-1-1 0,1 0 0,-1 1 0,40 12 1369,-32-11-1360,0 1 0,0-1-1,0 0 1,0-1 0,0 0-1,0 0 1,0-1 0,12 0-1,-3-1-72,-13 1-231,-1 0 0,1 0-1,-1 0 1,0 0 0,1-1-1,-1 0 1,1 1 0,-1-1-1,5-3 1,10 0-5842,-1 3-2871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2.77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262 182 3107,'-4'-31'3631,"-6"-58"-1673,10 85-1359,0-1 0,-1 1 0,1 0 0,-1 0 0,0-1 0,0 1 0,-1 0-1,1 0 1,-4-6 0,4 9-452,0 0 0,1 0 0,-1 0 1,0 0-1,0 0 0,0 1 0,0-1 0,0 0 0,0 0 0,0 1 0,0-1 0,0 1 0,0-1 0,0 1 0,0-1 0,0 1 1,0 0-1,-1-1 0,1 1 0,0 0 0,0 0 0,0 0 0,-2 0 0,-3 1-104,0 1 0,1 1 0,-1-1 0,1 1 0,-1 0 0,1 0 0,0 0 0,0 1 1,1-1-1,-1 1 0,1 0 0,-1 1 0,-3 5 0,-68 77-171,69-79 120,1 1 0,0 0 1,0 0-1,1 0 0,1 1 1,-1 0-1,2 0 0,-1 0 0,1 0 1,1 1-1,0-1 0,0 1 1,0 19-1,1-10-28,0-12-6,1-1 0,1 0 0,-1 0 0,1 0 0,0 1 0,1-1 0,0 0 0,0-1 0,1 1 0,-1 0 0,1-1 0,1 1 0,4 6 0,-8-12 12,1 0-1,0-1 0,-1 1 0,1 0 1,0 0-1,-1-1 0,1 1 1,0-1-1,0 1 0,0 0 0,0-1 1,-1 0-1,1 1 0,0-1 1,0 1-1,0-1 0,0 0 1,0 0-1,0 0 0,0 0 0,0 1 1,0-1-1,0 0 0,0-1 1,0 1-1,2 0 0,26-10-585,-17 5 268,6 1 255,0-2 0,-1 0 0,30-15 0,-35 15 80,-9 5 109,0-1 0,-1 0 0,1-1 0,-1 1 0,0 0 0,1-1 0,-1 1 0,0-1 0,-1 1 0,1-1 0,0 0 0,-1 0 0,0 0 0,1 0 0,-1 0 0,1-6 0,-4-2 106,-11 34 532,-24 67-286,36-88-567,1 0-1,-1 0 1,0-1-1,1 1 1,0 0-1,-1 0 1,1 0-1,0 0 1,0 0-1,0 0 1,0 0-1,0 0 1,0 0-1,1 0 1,-1 0-1,1 0 0,-1 0 1,1 0-1,0-1 1,0 1-1,0 0 1,0 0-1,0-1 1,0 1-1,0 0 1,3 2-1,0 4-5851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3.12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70 55 12620,'-15'3'2370,"3"2"-1377,-10-13-576,1 22-65,24-20-96,3 6-96,3-8-32,10 3 129,5-6 159,6 3 0,49-22-223,-73 30-193,3 0 0,6 0-641,0 0-2114,9 8-2402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3.47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37 17 4612,'-12'-6'6834,"-12"-5"-2057,23 11-4350,11 1 849,7 6-1151,0-2-1,1 0 0,-1-1 1,28 3-1,13-7-3057,-14-2-1114,-37 3 876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3.81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18 0 4068,'-18'17'10570,"27"-12"-8424,-6-5-929,0 0-833,-3 8-159,9-8-65,0 11-32,-3 3-32,3 2 192,1 3-64,-7 0 33,6 22 127,0 87-192,-21-114-192,6 2 0,3-10-1409,0 2-2467,-7 8-1665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4.13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97 13 10762,'-10'-13'4020,"9"16"-764,-25 170-1537,20-147-1370,0-1-1,-10 25 0,-4 15-362,9-5-445,11-46-766,1-13 945,-1-1 1,0 1 0,1-1 0,-1 0 0,0 1-1,1-1 1,-1 0 0,1 1 0,-1-1 0,1 0-1,-1 1 1,1-1 0,-1 0 0,1 0 0,-1 0-1,1 0 1,-1 1 0,1-1 0,-1 0-1,1 0 1,-1 0 0,1 0 0,-1 0 0,1 0-1,-1 0 1,1-1 0,-1 1 0,1 0 0,0 0-1,-1 0 1,1 0 0,0-1 0,3 0-1454,5 1-2100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2:54.46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35 218 5221,'-17'-10'9322,"-1"0"-4476,19 11-4837,1 0-1,-1-1 1,0 0 0,0 1 0,1-1-1,-1 0 1,0 1 0,1-1-1,-1 0 1,1 0 0,-1 0-1,0 0 1,1 0 0,2-1 0,24 0 36,28 2-31,65-7-1,-86 5-992,-27 5-5180,-11-8 1937</inkml:trace>
  <inkml:trace contextRef="#ctx0" brushRef="#br0" timeOffset="1">271 11 8264,'0'-5'5285,"-3"-1"-545,0 17-4451,3 87 447,-6-62 129,3 2 320,-6 3-64,3-3 0,-6 38-416,-33 90-513,45-155-192,-3 0-160,0-8-1666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21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17 3619,'-12'2'9962,"3"-2"-9161,-6 3 1184,6 0-703,30 13-225,-9-13 192,3-6-384,-3 3-545,3-3-320,16 1 0,-1-4-705,64-21-1953,-82 24-2371,3 3-4164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40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31 119 2210,'-2'-4'903,"1"0"0,0 0 0,1 0 1,-1 0-1,1 0 0,0 0 0,0-7 0,11-38 249,-10 44-534,9-17 3411,-9 18-2103,-3 5-1074,-1 6-710,0 0 1,0 0-1,1 1 1,0-1-1,0 0 0,1 1 1,0-1-1,0 1 1,1 0-1,0 8 1,-2 12-39,-2 5-51,3-19-55,-1 0 1,-1 0-1,0 0 0,-1 0 0,-5 13 0,9-27-127,0 0 1,0 0-1,0 0 0,1 0 0,-1 0 0,0 0 0,0 0 0,0 0 1,1 0-1,-1 0 0,0 0 0,0 0 0,0 0 0,0 0 0,1 0 1,-1 0-1,0 0 0,0 0 0,0 0 0,0 0 0,1 0 0,-1 0 1,0 0-1,0 0 0,0 0 0,0 1 0,1-1 0,-1 0 0,0 0 0,0 0 1,0 0-1,0 0 0,0 0 0,0 1 0,0-1 0,1 0 0,-1 0 1,0 0-1,0 0 0,0 1 0,0-1 0,0 0 0,0 0 0,0 0 1,0 0-1,0 1 0,0-1 0,0 0 0,0 0 0,0 0 0,0 1 1,0-1-1,0 0 0,0 0 0,0 0 0,0 0 0,0 1 0,0-1 1,0 0-1,-1 0 0,1 0 0,0 1 0,12-15-6193,-11 11 6791,-1-1 0,1 1-1,-1 0 1,1 0 0,-1 0 0,0-1-1,0 1 1,-1 0 0,1 0 0,-2-4-1,-1-20 7017,4 26-7215,0-1 0,0 1-1,-1 0 1,1 0-1,0-1 1,0 1 0,0 0-1,0 0 1,0 0-1,0 0 1,1 0 0,-1 0-1,0 0 1,1 0 0,-1 1-1,0-1 1,1 0-1,2 0 1,43-17 677,-25 10-868,-15 5-72,1 0 0,0 0 1,0 1-1,0 0 0,1 1 0,-1 0 1,0 0-1,11 1 0,-10 0-992,0 0 0,0 1-1,0 1 1,0-1 0,0 2 0,-1-1 0,1 1-1,14 7 1,-22-11 699,-1 0 0,1 0 0,-1 0-1,1-1 1,0 1 0,-1 0 0,0 0-1,1 0 1,-1 0 0,0-1 0,0 1 0,1 0-1,-1 0 1,0-1 0,0 1 0,0 0 0,-1 0-1,1-1 1,0 0 0,-1-24-86,2 9-209,0-8 8257,-8 23-3573,-7 12-2217,13-9-1862,-1 0-1,1 1 1,0-1 0,1 1-1,-1-1 1,0 1 0,0-1-1,1 1 1,-1-1 0,1 1 0,-1 0-1,1-1 1,-1 4 0,-3 10 55,-3 12 135,1 0-1,2 0 1,0 0-1,2 0 1,2 44-1,6 6-298,-6-74-131,0-1 1,0 1-1,0-1 0,1 1 1,-1-1-1,0 1 1,1-1-1,0 1 0,-1-1 1,1 0-1,0 1 1,3 3-1,1 1-5208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376 43 8040,'11'-18'5737,"7"-7"-2586,-61 30-1128,5 3-1410,17-3-65,1 0 1,-35 13-1,53-18-557,0 1-1,0 0 1,0 0-1,0 0 1,0 0-1,0 0 1,0 0-1,1 0 1,-1 1-1,0-1 1,1 0-1,-1 1 1,1 0-1,-1-1 1,1 1-1,0 0 1,-1 0-1,1 0 1,0 0-1,0 0 1,0 0-1,1 0 1,-1 0-1,1 0 1,-1 0-1,1 0 0,-1 0 1,1 1-1,0-1 1,0 0-1,0 0 1,0 0-1,1 1 1,-1-1-1,1 2 1,1 2 1,0 0 0,1-1-1,-1 0 1,1 1 0,0-1 0,0 0 0,1 0 0,0-1 0,0 1-1,0-1 1,0 0 0,7 5 0,16 11 31,-18-14-24,-1 0 0,1 0 0,-1 1 0,0 0 0,0 1 0,-1-1 0,0 1 0,-1 1 0,0-1 0,0 1 0,9 18 0,-7-7 10,-1 1-1,7 36 1,-13-55-8,-1 0 0,0 0 0,0 0-1,0 0 1,0 0 0,0 0 0,0 0 0,0 0-1,-1 0 1,1 0 0,-1 0 0,1 0-1,-1 0 1,0 0 0,0-1 0,0 1 0,0 0-1,0 0 1,0-1 0,0 1 0,-1-1-1,1 1 1,-1-1 0,1 0 0,-1 1 0,1-1-1,-1 0 1,0 0 0,1 0 0,-1 0-1,0-1 1,0 1 0,0 0 0,0-1-1,0 1 1,1-1 0,-1 1 0,0-1 0,-3 0-1,-2 2 12,-10 1 14,0 0 0,0-1 1,-1-1-1,1 0 0,0-1 0,-1-1 1,1-1-1,0 0 0,0-1 0,-19-6 0,29 7-15,-2 0-18,1-1 1,1 1-1,-1-2 1,0 1-1,1-1 0,-1 0 1,1 0-1,0-1 1,1 0-1,-8-6 0,-15-25-3865,21 14-2689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09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56 7271,'-30'-5'3937,"8"1"3647,23 3-7426,0 0 0,-1 0 0,1 0 1,0 0-1,0 0 0,-1 1 0,1-1 0,0 0 0,0 0 1,0 1-1,0-1 0,0 1 0,0-1 0,0 1 0,0-1 1,0 1-1,0-1 0,1 1 0,-1 0 0,0 0 1,2-1-1,8-1 37,-1-1 0,1 1 1,0 1-1,0 0 0,17 1 1,-9-1-151,60 4 88,208 21 465,-147-21-267,222-2-256,63-9-102,-157 7-37,-93 12 32,233 28 32,-376-36 0,80 8 4,-63-13 66,-17-1-16,100-11 5,-21-5-86,-39 12-27,-69 7 51,1 0-1,-1 0 1,0-1-1,0 1 1,1-1-1,-1 0 1,0 0-1,0 0 1,0 0-1,0 0 1,3-3-1,18-5-376,0 1 0,1 1-1,36-5 1,35-3-688,-90 14 900,0 1 0,0-1 0,1 1 0,-1 0 0,0 1 0,1 0 0,-1 0 0,0 0 0,0 1 0,0-1 0,12 6 0,4 2 198,77 14 2,-84-19 334,-1-1 1,1-1-1,0-1 0,0 0 0,0-1 1,-1 0-1,1-1 0,0-1 0,22-6 0,54-11-344,-58 17-188,-21 11 65,-12-7 102,1-1-1,0 0 0,0 0 0,0-1 0,0 1 0,0 0 1,0 0-1,0 0 0,0-1 0,0 1 0,0 0 1,0-1-1,0 1 0,1-1 0,-1 1 0,0-1 1,0 0-1,1 0 0,-1 1 0,0-1 0,0 0 1,1 0-1,-1 0 0,2-1 0,165-13 27,-147 13-47,-16 4 3,3-4-26,25-2-219,-24 3-1094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0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56 8840,'-38'-51'8883,"35"46"-3286,1 6-4119,13 8-1485,15-1 126,0-2-1,0 0 0,1-2 0,42 2 0,-40-4-73,8 0-50,-1-1 0,1-1 0,-1-2 0,44-9 1,-43 6 1,-44 9-7,0 1 0,1 0 1,-1 0-1,2 1 0,-1 0 0,0 0 0,-6 10 0,-44 57 25,24-30 2,-1-1 0,-2-2 0,-1-1 1,-67 54-1,76-70-12,7-5 7,-1-1 0,-26 16 1,11-8 14,37-38-140,1 0 0,0 0 0,1 1 0,1-1 0,0 1 1,6-13-1,-9 22 81,1 1 0,-1 0 0,1 0 0,-1 0 1,1 0-1,0 0 0,0 0 0,-1 1 0,1-1 1,1 0-1,-1 1 0,0 0 0,0-1 0,0 1 1,1 0-1,-1 0 0,1 0 0,-1 1 0,4-2 0,0 3 34,-1-1 0,1 1 0,-1 0 0,1 0 0,-1 1 0,0 0 0,1 0 0,5 3-1,10 3 29,0-1-1,1-1 0,32 5 0,26 6 100,31 13-38,-107-29-210,-1-1-1,0 1 1,1-1 0,-1 0 0,1 0 0,-1 0-1,1 0 1,-1 0 0,1-1 0,-1 0-1,0 1 1,1-1 0,-1-1 0,0 1 0,0 0-1,1-1 1,-1 0 0,0 1 0,-1-1 0,1 0-1,0-1 1,4-4 0,-1 2-1394,13-13-4300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3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130 111 4004,'-11'-20'6481,"5"-3"-5607,5 13-136,1 5-15,0 0 1,0 0-1,0 0 1,1 0-1,0 0 1,0 1-1,4-10 1,1 4 914,-8 33-272,1-17-1241,-7 49 647,-3-1-1,-23 71 1,-35 94-2523,69-214 36,1-8-17,4-10-2065,0-9-2273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28 8712,'-40'-3'4922,"24"1"-2330,46-7-966,-16 6-1569,0 0 1,1 1 0,-1 0 0,20 1 0,-8 0-11,-23 0-45,0 1 0,0-1 0,0 1 0,0 0 1,0 0-1,0 0 0,0 0 0,0 1 0,0-1 0,0 1 0,0 0 0,0 0 1,0 0-1,0 0 0,-1 0 0,1 1 0,0-1 0,-1 1 0,1-1 1,-1 1-1,0 0 0,1 0 0,-1 0 0,0 1 0,0-1 0,0 0 0,2 5 1,-2-2-6,-1 0 1,0 0 0,0 0 0,0 0 0,0 0 0,-1 0 0,0 0 0,0 0-1,-1 10 1,0-11 12,0 1 2,-1 1 1,0-1-1,0 1 1,-1-1-1,1 0 1,-1 0 0,0 0-1,-1-1 1,1 1-1,-1-1 1,0 1-1,0-1 1,0 0-1,0-1 1,-10 7-1,12-8-4,-5 3-3,1 0-1,-1-1 1,0 0-1,0 0 1,-1 0-1,1-1 1,-14 4-1,2-1-3,15-4-237,1 0 0,-1-1-1,1 0 1,-1 0-1,0 0 1,1-1 0,-1 1-1,-6-1 1,-3 1-1982,9 0-2085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4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135 108 8520,'1'-94'7266,"-1"93"-7203,0 1 0,0-1 0,0 0 0,-1 1 0,1-1 0,0 0 0,0 1 0,-1-1 1,1 1-1,0-1 0,-1 1 0,1-1 0,0 1 0,-1-1 0,1 1 0,-1-1 0,1 1 0,-1-1 1,1 1-1,-1 0 0,1-1 0,-1 1 0,0 0 0,1-1 0,-1 1 0,1 0 0,-1 0 0,0 0 1,1 0-1,-1 0 0,0-1 0,1 1 0,-1 0 0,0 0 0,1 1 0,-1-1 0,0 0 0,1 0 1,-2 0-1,-1 1-43,0 0-1,1 0 1,-1 0 0,0 0 0,1 1 0,-1-1 0,0 1-1,1 0 1,-4 2 0,-1 3 2,0 0 0,0 0 0,1 0 0,0 1 1,0 0-1,1 0 0,0 0 0,0 1 0,1-1 0,0 1 0,0 0 0,1 1 0,1-1 0,-4 16 0,4-10 21,-1-4-22,2 0-1,0 0 1,0 0-1,0 0 1,2-1-1,1 19 1,17 73 43,-19-99-57,1 0 1,-1 0-1,1 0 1,0 0-1,0-1 1,0 1-1,0 0 1,0 0-1,0-1 0,1 1 1,-1-1-1,1 0 1,0 1-1,0-1 1,0 0-1,0 0 0,0 0 1,0 0-1,0 0 1,1-1-1,4 3 1,-4-3 4,0 0 0,0-1 0,1 0 0,-1 0 0,1 0 0,-1 0 1,0 0-1,1-1 0,-1 1 0,0-1 0,0 0 0,1 0 0,-1 0 0,0-1 1,5-2-1,62-37 4,-65 37-73,1 0 0,0-1 0,-1 0 0,0 0 0,0 0 0,-1 0 0,1-1 0,-1 0 0,0 0 0,-1 0 0,0-1 0,0 1 0,0-1 0,2-7 0,-3 10 47,2-8 12,0-1 0,-1 1 1,-1 0-1,1-1 0,-2 1 1,0-1-1,-1-21 0,0 19 12,0 13 27,0-1-1,0 0 1,-1 1-1,1-1 1,-1 0 0,1 1-1,-1-1 1,0 0-1,0 1 1,0-1-1,0 1 1,-1 0 0,1-1-1,-1 1 1,1 0-1,-1 0 1,0 0 0,0 0-1,0 0 1,0 0-1,0 1 1,0-1 0,0 0-1,-4-1 1,0 1 19,0-1 1,0 1 0,-1 0-1,1 0 1,0 1 0,-1 0-1,-11-1 1,2 0-50,11 1-11,-1 1 1,0-1 0,1 1-1,-1 0 1,0 1 0,1-1-1,-11 3 1,15-3-8,0 1-1,0-1 1,0 0-1,0 1 0,0-1 1,0 1-1,0 0 1,0-1-1,0 1 1,0 0-1,0 0 1,1-1-1,-1 1 1,0 0-1,0 0 1,1 0-1,-1 0 1,1 0-1,-1 0 1,1 0-1,-1 2 1,0-1 8,0 1 0,1 0 1,-1 0-1,1 0 0,0 0 1,0 0-1,0 0 0,0 0 1,0 0-1,1 0 0,0 4 1,19 54 243,-17-55-164,0 0 1,0-1-1,0 0 0,1 0 1,0 0-1,0 0 0,1 0 1,-1-1-1,1 0 0,0 0 0,0 0 1,0 0-1,1-1 0,-1 0 1,1 0-1,0-1 0,9 4 1,4 2-88,16 8-329,48 21 426,-27-5-8405,-38-20 2570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5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7 193 4676,'14'-64'6076,"24"-65"-2276,-48 209 113,-22 100-3400,26-151-496,1 0 1,2 1-1,0 54 0,17-117-2013,3-72 1604,-8 37 469,-5 49 111,0 0 1,0 0 0,2 1-1,1-1 1,13-26 0,-16 40-117,-1 1 0,1 0 1,0 1-1,0-1 0,0 1 1,0 0-1,0 0 0,1 0 1,0 0-1,0 1 0,-1 0 0,1 0 1,0 0-1,1 1 0,-1-1 1,0 1-1,0 0 0,9 0 1,1-1-54,-7 0-17,1 1-1,0 1 1,-1-1 0,1 2 0,0-1 0,0 1-1,-1 0 1,1 1 0,-1 0 0,1 0-1,8 5 1,-16-7 1,0 0-1,0 0 1,-1 1-1,1-1 1,0 1-1,0-1 0,-1 0 1,1 1-1,0-1 1,-1 1-1,1 0 1,-1-1-1,1 1 1,0 0-1,-1-1 0,1 1 1,-1 0-1,0-1 1,1 1-1,-1 0 1,0 0-1,1 0 1,-1-1-1,0 1 1,0 0-1,0 0 0,0 0 1,0 0-1,1-1 1,-2 1-1,1 0 1,0 0-1,0 0 1,0 0-1,0 0 1,-1 1-1,-14 28 132,12-26-119,-15 20-3,0-1 0,-2-1-1,0-1 1,-41 33 0,60-54-12,-3 4 61,0 0 0,-1-1 0,0 0 0,0 0 0,0 0 0,0 0 0,-9 2 1,13-5 28,0 1 0,0-1 0,0 0 1,0 1-1,0-1 0,0 1 0,0-1 1,0 1-1,0 0 0,0 0 0,0-1 1,0 1-1,0 0 0,0 0 0,-1 1 1,6 0 142,0 0 0,0 0 1,0-1-1,0 1 1,0-1-1,1 0 0,-1 0 1,0-1-1,7 1 1,-5 0-171,11 1 61,0 1 1,-1 1-1,1 0 1,-1 1 0,27 13-1,-16-7 4,-4-2-910,46 10 0,-64-18 426,-1-1 0,0 1 0,0-1 0,1 0 0,-1 0 0,0-1 0,0 0-1,0 1 1,1-1 0,-1 0 0,0-1 0,0 1 0,0-1 0,-1 0 0,1 0 0,0 0 0,-1 0 0,1-1 0,3-3 0,7-4-1951,14-4-8796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6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48 2947,'-1'-16'8972,"-3"18"-4455,-9 35-2275,9-25-2134,3-9-99,-5 16 235,1 1-1,-5 34 1,9-46-211,1 0-1,-1 1 1,2-1 0,-1 0-1,1 0 1,0 1-1,1-1 1,0 0 0,0 0-1,1 0 1,7 14 0,24 29-55,-33-49 21,1-1 0,0 1 0,-1-1 0,1 0 0,-1 1-1,1-1 1,0 0 0,0 0 0,0 0 0,0 0 0,0 0 0,0-1 0,0 1-1,0-1 1,0 1 0,0-1 0,0 0 0,0 0 0,0 0 0,1 0 0,-1 0-1,0 0 1,0 0 0,0-1 0,2 0 0,4-2 20,-1 1-1,1-1 1,-1-1-1,12-7 1,-11 6-24,-1 1 4,0-1 0,0 0 0,0-1 0,-1 0 0,8-8 1,61-74-27,-73 85 29,0 0 1,0 1-1,0-1 0,0 0 1,0 0-1,0 0 0,-1 0 1,0-1-1,1 1 0,-1 0 1,0 0-1,-1-1 0,1 1 1,0-1-1,-1 1 0,0-1 1,0 1-1,-1-7 0,-1 5 17,0 0 0,-1-1 0,1 1-1,-1 0 1,0 1 0,-1-1 0,1 0 0,-8-6-1,10 10-18,-51-53 11,49 52-163,0-1 0,1 1-1,-1-1 1,0 1 0,0 0 0,0 0-1,-1 0 1,1 1 0,0-1 0,-1 1-1,1-1 1,-1 1 0,1 0 0,-1 1-1,1-1 1,-1 0 0,0 1 0,0 0-1,1 0 1,-1 0 0,-5 1 0,-1 0-1522,-11 1-4001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7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2146,'18'-27'1723,"-8"12"1292,0 0 0,-1-1 0,7-19 1,-10 13-531,-6 22-2452,0 0 0,0 1 0,0-1 0,0 0 0,0 0 0,0 0 0,0 0 0,0 0 0,0 0 0,0 0 0,0 0 0,0 1 0,0-1 0,0 0 0,0 0 0,0 0 0,0 0 0,0 0 0,0 0 0,0 0 1,-1 0-1,1 0 0,0 0 0,0 0 0,0 0 0,0 0 0,0 0 0,0 0 0,0 1 0,0-1 0,0 0 0,-1 0 0,1 0 0,0 0 0,0 0 0,0 0 0,0 0 0,0 0 0,0 0 0,0 0 0,0 0 1,0 0-1,-1 0 0,1-1 0,0 1 0,0 0 0,0 0 0,0 0 0,0 0 0,0 0 0,0 0 0,0 0 0,0 0 0,0 0 0,-1 0 0,1 0 0,0 0 0,0 0 0,0 0 0,0 0 0,0-1 0,0 1 0,-2 4 62,0-1-1,0 1 0,1 0 0,-1 0 1,1 0-1,0 0 0,0 0 0,0 0 1,0 4-1,-3 29 205,1-20-276,2 0 0,0 30 0,7 26-28,-6-72 2,0 0-1,-1 0 1,1 0-1,0-1 1,0 1 0,0 0-1,1 0 1,-1 0 0,0 0-1,0 0 1,0 0 0,1 0-1,-1 0 1,0-1-1,1 1 1,-1 0 0,1 0-1,-1 0 1,1-1 0,-1 1-1,1 0 1,0 0 0,-1-1-1,1 1 1,0-1-1,-1 1 1,3 0 0,13-13 102,19-40 105,-21 29-491,1 1 0,33-36 1,-12 22 168,-36 36 113,0 0-1,0 0 1,0 0-1,0 0 0,0 0 1,0 0-1,-1 0 1,1 0-1,0 1 1,0-1-1,0 0 1,0 0-1,0 0 0,0 0 1,0 0-1,0 0 1,0 0-1,0 0 1,0 1-1,0-1 1,0 0-1,0 0 0,0 0 1,0 0-1,0 0 1,1 0-1,-1 0 1,0 0-1,0 0 1,0 1-1,0-1 0,0 0 1,0 0-1,0 0 1,0 0-1,0 0 1,0 0-1,0 0 1,0 0-1,0 0 1,1 0-1,-1 0 0,0 0 1,0 0-1,0 0 1,0 0-1,0 0 1,0 0-1,0 0 1,0 0-1,1 0 0,-1 0 1,0 0-1,0 0 1,0 0-1,0 0 1,0 0-1,0 0 1,0 0-1,0 0 0,0 0 1,1 0-1,-1 0 1,0 0-1,0 0 1,0 0-1,-2 18 175,-1 12-62,-1 47-16,4-74-95,1 0 0,-1 0 0,1 0 0,-1 0 0,1 0 0,0 0 1,0-1-1,0 1 0,1 0 0,-1 0 0,0-1 0,1 1 0,0-1 0,0 1 0,0-1 0,0 0 0,0 0 1,0 0-1,0 0 0,1 0 0,-1 0 0,1-1 0,-1 1 0,1-1 0,0 0 0,-1 0 0,1 0 1,0 0-1,0 0 0,0 0 0,0-1 0,0 1 0,0-1 0,0 0 0,0 0 0,0 0 0,0 0 0,0-1 1,0 1-1,5-3 0,45-12 239,-52 14-218,0 0 1,-1 0-1,1 0 1,0 1-1,0-1 1,0 0-1,-1 0 0,1 0 1,0-1-1,-1 1 1,1 0-1,-1 0 1,1 0-1,-1 0 1,0-1-1,1 1 1,-1 0-1,0 0 1,0 0-1,0-1 1,0 1-1,0 0 1,0 0-1,0-1 1,-1 1-1,1 0 1,0 0-1,-1 0 1,1-1-1,0 1 1,-1 0-1,0 0 0,1 0 1,-1 0-1,-1-2 1,0-3 111,-41-126 250,41 121-817,1 0 0,0 0 0,0 0 1,1 0-1,1 1 0,-1-1 0,2 0 1,0 0-1,0 0 0,1 1 0,0 0 1,1-1-1,6-13 0,-9 24 339,-1 0 1,0 0-1,0 0 0,0 0 0,0 0 1,0 0-1,0 0 0,0 0 0,0 0 1,1 0-1,-1 0 0,0 0 0,0 0 1,0 0-1,0 0 0,0 0 0,0 0 1,0 0-1,0 0 0,1 0 0,-1 0 1,0 0-1,0 0 0,0 0 0,0 0 1,0 0-1,0 0 0,0 0 0,0-1 1,1 1-495,-1 0 494,0 0 1,0 0-1,0 0 0,0 0 0,0-1 1,0 3-703,6 13-7928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8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8264,'14'-6'6914,"1"9"-4607,10 15-2856,-18-12 1417,107 85 3207,23 20-3981,-127-103-744,-1 1 0,-1-1 0,12 16-1,-18-22 121,-1 0-1,1 0 0,-1 0 0,1 0 0,0 0 1,0-1-1,-1 1 0,1 0 0,0-1 0,1 0 1,-1 1-1,0-1 0,0 0 0,1 0 0,2 1 1,1-3-6122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2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4869,'3'-32'2754,"3"23"-1024,-3 7-1570,0-1-320,3-3-32,-6 9 224,-3-6 64,6 3-96,-3-2-513,-6 2-4868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8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19 13901,'-30'-19'3043,"27"22"-801,-10 8-897,-5 8-512,-6 2-352,-15 15-225,-101 114-224,125-134 0,3-2-64,3-3-64,3-3-1249,-9 5-2499,12-2-4772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1:19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15 7655,'-7'-3'7773,"7"3"-7709,0 1 1,-1-1-1,1 0 0,0 0 0,-1 0 0,1 0 0,0 1 1,-1-1-1,1 0 0,0 0 0,-1 0 0,1 1 1,0-1-1,0 0 0,-1 1 0,1-1 0,0 0 0,0 1 1,-1-1-1,1 0 0,0 1 0,0-1 0,0 0 1,0 1-1,0-1 0,0 0 0,0 1 0,0-1 0,-1 1 1,1-1-1,0 0 0,1 1 0,-1-1 0,0 0 1,0 1-1,0-1 0,0 1 0,0-1 0,0 0 0,0 1 1,1 0-1,-1 3 111,1 0 0,0 0 0,0 1 0,0-1 0,0 0 0,1 0 0,0 0 0,0 0 0,0 0 0,0 0 0,0-1 0,1 1 0,0-1 0,0 1 0,0-1 0,0 0 0,0 0 0,1-1 0,-1 1 0,1-1 0,-1 1 0,7 2 0,13 5 13,-1-1-1,2-1 1,-1 0 0,1-2 0,33 4-1,-54-9-275,1 0-1,0 0 0,0 0 0,0-1 0,-1 0 1,1 0-1,0 0 0,0 0 0,0-1 1,-1 1-1,1-1 0,4-1 0,-6 0-53,1 0 0,-1 0 0,0-1 0,0 1 0,0-1 0,0 1 0,0-1 0,-1 1 0,1-1 0,-1 0 0,0 0 0,2-4 0,2-4-20,0 4 65,-1-1 0,0 0 1,0 0-1,-1 0 0,0-1 0,-1 1 0,0-1 1,0 1-1,0-1 0,-1 0 0,-1-11 0,-8 29 412,0 1 0,0 0 0,1 0 0,-10 18 0,-91 178 2114,91-166-2378,2 1-1,1 1 1,-10 53-1,20-78-49,3-13-103,-1 0 0,1 0 0,0 1 0,0-1 1,1 0-1,-1 0 0,1 0 0,0 0 0,1 7 0,0-3-1842,-1 6-4286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3:56.50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232 140 7976,'-1'-21'1550,"1"21"-1508,0-1-1,0 1 0,0 0 0,0 0 0,0-1 1,0 1-1,0 0 0,0-1 0,0 1 1,0 0-1,0 0 0,1-1 0,-1 1 0,0 0 1,0 0-1,0-1 0,1 1 0,-1 0 0,0 0 1,0-1-1,1 1 0,-1 0 0,0 0 1,0 0-1,1 0 0,-1 0 0,0-1 0,0 1 1,1 0-1,-1 0 0,0 0 0,1 0 0,-1 0 1,0 0-1,1 0 0,-1 0 0,0 0 1,1 0-1,-1 0 0,0 0 0,0 0 0,1 0 1,-1 0-1,0 0 0,1 1 0,-1-1 0,0 0 1,0 0-1,1 0 0,-1 0 0,0 1 0,0-1 1,1 0-1,-1 0 0,0 0 0,0 1 1,0-1-1,1 1 0,-5 3 4086,4-8-1811,2 2-2225,-1-1-1,0 0 0,0 0 0,0 0 1,-1 1-1,1-1 0,-1 0 0,1 0 1,-1-4-1,4-25 267,1 19-227,-3 9-47,-1 1 1,0-1-1,0 1 1,0-1-1,0 0 1,0 1-1,-1-1 1,1-5-1,-1 9 285,-7 15 17,-7 38-116,7-26-159,-2 0 1,0-1-1,-18 35 0,-107 205 466,76-161-586,57-103-1337,5-11 9,35-70-1647,-18 35 2391,62-139-1502,-58 122 2233,2 1 0,40-63 0,-67 122-94,1 1 0,-1-1 0,0 0-1,1 1 1,-1-1 0,0 0 0,1 1 0,-1-1 0,1 1 0,-1-1 0,1 1 0,-1-1-1,1 1 1,0 0 0,-1-1 0,1 1 0,-1-1 0,1 1 0,0 0 0,-1 0 0,1-1-1,0 1 1,-1 0 0,1 0 0,0 0 0,0 0 0,-1 0 0,1 0 0,0 0 0,-1 0-1,1 0 1,0 0 0,0 0 0,-1 1 0,1-1 0,0 0 0,-1 0 0,1 1 0,0-1 0,-1 0-1,1 1 1,-1-1 0,1 1 0,0 0 0,15 22 1696,-15-21-1645,12 40 990,-6-1 62,-2 1 0,1 59 0,0 46-799,-4-102-2764,-12-19-2593,8-22 4365,-12 18-5376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3:56.85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34 120 4196,'-12'-2'10442,"6"-1"-8072,-10-5-96,50-28-1313,-16 20 160,9 2-512,0 4-545,1 1-64,20-7-993,0 11-2979,64 35-7110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3:57.45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214 41 3523,'-5'0'9441,"2"9"-4664,0 27-2545,-4 33-1658,-30 34-319,24-70-615,-13 50 1,34-131-4277,-7 30 4286,2 0 1,8-30-1,2 16 359,2 0 1,1 0-1,1 2 1,27-37 0,-41 63 85,0-1 0,1 1 0,-1 0-1,1 0 1,0 0 0,0 1 0,0-1 0,0 1 0,1 0 0,6-4 0,-9 7-60,0-1 0,-1 0 1,1 1-1,0 0 0,0-1 0,0 1 0,0 0 1,0 0-1,0 0 0,0 0 0,0 0 0,-1 0 0,1 0 1,0 1-1,0-1 0,0 1 0,0-1 0,2 3 1,0-1-2,0 1 1,0 0-1,-1 0 1,1 0-1,-1 1 1,0-1-1,0 1 1,-1 0 0,1-1-1,-1 1 1,1 0-1,2 8 1,-5-8 11,1 0 0,-1 0 0,0 0 0,0 0 0,0-1 0,0 1 0,-1 0 0,1 0 0,-1 0 1,0 0-1,0 0 0,-1-1 0,1 1 0,-1 0 0,0-1 0,0 1 0,0-1 0,-5 6 0,2 1 114,-4 2-85,1-1 0,-2 0 0,1 0-1,-2 0 1,1-1 0,-1-1 0,-1 0-1,-16 10 1,27-18-62,-1 0 0,1 0 0,0-1 0,-1 1 0,1 0 0,-1-1 0,1 1 1,-1-1-1,1 1 0,-1-1 0,1 0 0,-1 1 0,1-1 0,-1 0 0,0 0 0,1 0 0,-1-1 0,-2 1 0,3-1-12,1 1 0,0 0 0,0 0 0,-1 0 0,1-1 0,0 1 0,0 0 0,-1 0 0,1-1 0,0 1 0,0 0 0,0 0-1,0-1 1,-1 1 0,1 0 0,0-1 0,0 1 0,0 0 0,0-1 0,0 1 0,0 0 0,0-1 0,0 1 0,0 0 0,0-1 0,0 1 0,0 0 0,0-1 0,0 1-1,0 0 1,0-1 0,0 1 0,0 0 0,1-1 0,-1 1 0,0 0 0,0 0 0,0-1 0,0 1 0,1 0 0,-1-1 0,0 1 0,0 0 0,1 0 0,-1 0-1,0-1 1,1 1 0,-1 0 0,0 0 0,0 0 0,1 0 0,-1 0 0,1-1 0,6-2 8,0-1 0,1 1 1,-1 0-1,1 1 0,0 0 0,0 0 1,0 0-1,0 1 0,0 0 0,0 1 1,0 0-1,0 0 0,0 1 0,0 0 1,0 0-1,0 1 0,8 3 0,-1-1-10,1 1 1,-1 0-1,0 1 0,-1 1 0,1 1 0,20 14 0,-33-21 1,0 1 0,-1-1-1,1 1 1,-1-1 0,1 1-1,-1 0 1,0-1 0,1 1 0,-1 0-1,0 0 1,0 0 0,-1 0-1,1 0 1,0 0 0,0 0 0,-1 1-1,0-1 1,1 0 0,-1 0-1,0 0 1,0 0 0,0 1 0,0-1-1,-1 0 1,1 0 0,-1 4-1,-2 2 13,0 0-1,-1 0 0,1-1 0,-1 1 0,-6 7 0,5-7 26,-3 5-3,3-4 3,0-1-1,0 0 1,-1 0 0,0-1 0,-1 0 0,0 0-1,0 0 1,0-1 0,-1 0 0,0 0-1,-16 8 1,-128 64 529,146-75-517,-1 1 0,1-1-1,-1-1 1,1 1 0,-1-1 0,0 0-1,0-1 1,0 0 0,0 0 0,0 0-1,0-1 1,0 0 0,-1 0 0,-8-2-1,-2-1-31,14 3-87,-49-10-594,51 9 434,0 1 0,0-1 1,1 0-1,-1 0 0,0 0 1,0 0-1,1 0 0,-1 0 1,1 0-1,-1 0 0,1-1 1,-1 1-1,1 0 0,0-1 1,-1 0-1,1 1 0,0-1 1,0 0-1,0 1 0,0-1 1,1 0-1,-1 0 0,0 0 1,0-2-1,2-8-2379,-1 0 0,1 0 0,5-22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3:58.03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224 133 13453,'-26'-42'4994,"2"-14"-4014,20 44-580,3 11-356,1 0 1,0 0 0,0 0 0,-1 0-1,1-1 1,0 1 0,-1 0-1,1 1 1,-1-1 0,1 0-1,-1 0 1,0 0 0,1 0-1,-1 0 1,0 0 0,0 1-1,0-1 1,0 0 0,1 1 0,-1-1-1,0 1 1,0-1 0,0 1-1,0-1 1,0 1 0,0-1-1,0 1 1,-1 0 0,1 0-1,0 0 1,0 0 0,0-1 0,0 1-1,0 1 1,0-1 0,0 0-1,0 0 1,0 0 0,-1 0-1,0 2 1,-3 1 18,0 0 1,0 0-1,1 1 0,-1 0 1,1 0-1,0 0 0,0 0 1,-3 6-1,-58 83 530,62-88-505,-1 1 0,1-1 0,0 1 0,1 0 0,0 0 0,-1 1 0,2-1 0,-1 0 0,1 1 0,0-1-1,0 1 1,1-1 0,0 1 0,0 0 0,1-1 0,-1 1 0,1-1 0,1 0 0,-1 1 0,1-1 0,0 0 0,1 0 0,-1 0 0,1 0 0,1 0 0,-1-1 0,1 1 0,4 5 0,-6-9-91,1 1-1,0-1 0,-1 0 1,1 1-1,0-1 0,0-1 1,0 1-1,0 0 0,0-1 1,1 1-1,-1-1 1,0 0-1,1 0 0,-1 0 1,1-1-1,-1 1 0,1-1 1,5 0-1,31 3-493,66-5 1,-97 1-57,-1 1-1,0-2 1,0 1-1,0-1 1,0 0 0,8-4-1,-15 6 435,36-14-7803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3:58.4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116 47 6726,'-6'-28'8809,"-37"9"-7272,40 41-768,-9 5-64,3 6 127,3 0-287,-6 27-481,-12 119-64,24-162-64,3-4-353,0-7-1729,3-3-2018,0 2-1953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3:58.80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197 0 11179,'9'3'10244,"32"8"-7362,-16-3-2615,45 20 0,-38-11-252,-22-13-19,0 1 0,0 1 0,0-1 0,-1 2 0,1-1 0,-2 1 0,1 1 0,-1 0 0,0 0 0,0 0 0,-1 1 0,9 14 0,-6-5 4,0 1 0,0 0 0,-2 0 0,7 22 0,-15-38 3,1-1-1,-1 1 1,1-1-1,-1 1 1,0-1-1,0 1 1,0-1-1,0 1 1,-1 0-1,1-1 1,-1 1-1,1-1 1,-1 0-1,0 1 1,0-1-1,0 1 1,0-1-1,0 0 1,-1 0-1,1 0 1,-1 0-1,1 0 1,-1 0-1,0 0 1,0 0-1,0-1 1,0 1 0,0-1-1,0 1 1,0-1-1,-5 2 1,-3 4 12,-22 14 9,0-2-1,-64 28 1,92-46-31,-30 14-342,-1-2-1,-1-1 0,0-2 1,-66 9-1,66-13-261,32-5 101,-1 0 1,0 0-1,0 0 1,0 0-1,0-1 1,1 0-1,-1 0 1,-8-1-1,2-2-8122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4:45.34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55 217 7944,'15'-18'6454,"-6"-9"-4896,3-10-404,1 14-262,-1-1 1,-1-1 0,10-33 0,-21 58-863,-1-1 0,0 0-1,0 1 1,1 0 0,-1-1 0,0 1 0,0-1 0,0 1-1,0 0 1,0 0 0,0-1 0,0 1 0,1 0 0,-1 0-1,0 0 1,0 0 0,0 0 0,0 0 0,0 0 0,0 1-1,0-1 1,0 0 0,-1 1 0,-17 3 503,19-3-474,0 0 0,1 0 0,-1 0 0,0 0 1,1 0-1,-1 0 0,0 0 0,0 0 0,0 1 0,0-1 0,0 0 0,0 0 0,0 0 0,-1 0 0,1 0 1,0 0-1,-1 2 0,0 1 89,-3 23 48,-2 18-35,-3 1-1,-20 62 1,22-80-247,1 1 1,-3 46 0,9-72-302,-1-1 1,1 0-1,-1 0 1,0 1-1,0-1 1,0 0-1,0 0 1,0 0-1,0 0 1,-1 0 0,1 0-1,-3 3 1,-2 3-2139,-9 15-4714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4:45.9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81 151 8488,'-1'-2'274,"0"0"0,0 0 0,0 0 0,0 0 0,0 0 0,1-1 0,-1 1 0,1 0 0,0 0 0,-1 0 0,1-1 0,0 1 0,0 0 0,0 0 0,1 0 0,-1-1 0,0 1 0,2-3 0,15-42 3385,-10 29-3091,-33 61 2133,10-5-2562,1 1-1,-10 45 1,16-50-69,7-29-59,0 0 1,1 0-1,0 0 1,0 0-1,0 0 1,1 0-1,0 1 0,0-1 1,0 0-1,0 0 1,1 0-1,0 0 0,3 10 1,-3-14-11,0 1 1,0 0-1,1 0 0,-1 0 1,1-1-1,-1 1 0,1-1 1,0 1-1,0-1 0,0 0 1,0 0-1,0 0 0,0 0 1,0 0-1,0 0 0,0 0 1,0-1-1,0 1 0,0-1 1,1 1-1,-1-1 0,0 0 1,0 0-1,1 0 0,-1 0 1,0 0-1,3-1 0,15-2 16,0 0-1,35-12 0,-45 11-28,0-1 0,-1 0 0,1-1 1,-1 0-1,-1 0 0,1-1 0,-1 0 1,0-1-1,-1 0 0,0 0 0,0 0 1,0-1-1,-1 0 0,-1 0 0,6-12 1,-6 13 17,-2 1-6,0 0 0,0 0-1,-1 0 1,1 0 0,-2-1 0,1 1-1,-1 0 1,0-1 0,-1 1 0,1-1 0,-1 1-1,-1-1 1,0 1 0,-3-14 0,3 12-2,0 6-23,0-1 1,0 0 0,-1 0-1,0 1 1,1-1 0,-1 1-1,0-1 1,-1 1 0,1 0-1,-1 0 1,1 0 0,-1 0-1,0 0 1,0 0 0,0 1-1,0 0 1,-1-1 0,1 1-1,0 1 1,-1-1-1,0 0 1,-6-1 0,0-2-94,3 2 52,0-1 0,0 1 0,-1 1 1,1 0-1,-1 0 0,0 0 1,1 1-1,-14-1 0,2 0-106,-11-1-1558,18 12-3239,11-8 4643,-8 12-7249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3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176 159 4933,'0'-1'288,"0"0"1,0 0-1,0 0 0,0 0 1,0 0-1,-1 0 1,1 0-1,0 0 1,-1 0-1,1 0 1,0 0-1,-1 1 1,0-1-1,1 0 0,-1 0 1,1 1-1,-1-1 1,0 0-1,1 1 1,-2-2-1,1 2-149,0-1 0,1 1 1,-1-1-1,0 1 0,1-1 0,-1 0 0,1 1 0,-1-1 0,1 0 0,0 1 1,-1-1-1,1 0 0,0 1 0,-1-1 0,1 0 0,0 0 0,0 1 0,0-1 1,-1 0-1,1 0 0,9-16 2866,7-4-2423,40-66 2627,-59 89-1424,-1 2-1654,-1-1 1,1 1-1,0 0 0,0 0 1,0 0-1,1 1 1,0-1-1,-5 9 1,-19 39 115,7-14-133,-30 81 0,1 38-82,15-87 0,20-44-584,12-24-270,5-10-516,106-206-52,-103 202 1323,9-17 52,1 0-1,1 1 1,1 1 0,2 1 0,43-46 0,-48 56 41,12-13-86,-27 30 68,0-1-1,0 0 0,0 0 1,0 1-1,0-1 1,0 0-1,0 0 0,0 0 1,0 1-1,0-1 1,1 0-1,-1 0 0,0 1 1,0-1-1,0 0 1,0 0-1,0 0 0,0 1 1,0-1-1,1 0 1,-1 0-1,0 0 0,0 0 1,0 1-1,1-1 1,-1 0-1,0 0 0,0 0 1,0 0-1,1 0 1,-1 0-1,0 0 0,0 0 1,0 1-1,1-1 1,-1 0-1,0 0 0,0 0 1,1 0-1,-1 0 1,0 0-1,0 0 0,1 0 1,-1-1-1,0 1 1,0 0-1,0 0 0,1 0 1,-1 0-1,-4 14 181,1 0 0,0 1 0,0-1-1,2 1 1,-1 16 0,-3 47 340,5-57-585,0 1 0,5 39-1,-2-27-955,-3-31 358,0-1 0,0 1 0,0 0 0,-1 0 0,1 0 0,-1 0 0,1 0 0,-1-1-1,0 1 1,0 0 0,-1 0 0,-1 4 0,-1-1-1484,-5 12-1977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4:46.40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122 101 1826,'21'-101'7260,"-30"140"2176,-25 107-8153,12-53-1229,-23 71-28,24-97 153,12-30-2610,7-24-2134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4:46.8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80 44 12492,'-3'-11'2402,"3"3"-544,-3-11-769,3 14-288,-7 13 31,7 5-255,-6 12 448,0 5-577,0-3-31,-6 25-65,-21 84-192,30-128-160,3-2-96,0 2-1698,0 0-4996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4:51.41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113 134 6214,'-27'-55'4479,"29"41"-3065,-1 8-1013,2 0 0,-1 1 0,1-1 0,-1 0 0,2 1 0,-1-1 0,0 1-1,1 0 1,0 0 0,6-5 271,-12 11-432,0 1 1,0-1-1,0 1 0,0-1 0,0 1 1,0-1-1,1 1 0,-1 0 1,1 0-1,-1 0 0,1 0 0,0 0 1,-1 0-1,1 1 0,0-1 1,1 0-1,-1 0 0,0 1 0,1-1 1,-1 1-1,1 1 0,-69 361 1271,69-363-1527,-9 48-1765,7-48-863,0-10-228,-4-11-428,-3 10-5732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4:51.7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44 11691,'-6'0'1986,"9"0"-1634,0 0 65,0 0 640,12 0 512,76-19-608,-64 13-224,-2 1-129,-4 2-480,-3-3-128,21 4-128,-8-1-801,26 28-1153,-60-17-640,3 3-1346,0-3-801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4:52.08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43 1 8264,'-18'11'2594,"9"-3"-800,6-5-289,-3-1-31,0 9-193,9-5 288,45 5-191,-36-11-417,1 0-513,-4 0-448,3 0-64,12 2-737,46-10-2338,-61 8-4580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03.68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292 104 11627,'-1'1'98,"1"-1"1,0 0-1,-1 0 1,1 0-1,-1 0 1,1 0-1,0 1 1,-1-1-1,1 0 1,-1 0-1,1 0 1,-1 0-1,1 0 1,0 0-1,-1 0 1,1 0-1,-1-1 1,1 1-1,0 0 0,-1 0 1,1 0-1,-1 0 1,1 0-1,0-1 1,-1 1-1,1 0 1,0 0-1,-1-1 1,1 1-1,0 0 1,-1-1-1,1 1 1,0 0-1,0-1 1,-1 1-1,1 0 1,0-1-1,0 0 0,13-12 1774,-3 5-308,-7 6-1238,1 0 0,-1 1 0,0-1-1,1 1 1,-1 0 0,1 0 0,-1 1 0,1-1 0,0 1-1,6-1 1,8-1 962,-18 2-1269,0 0 0,0 0 0,1 0 0,-1 0 0,0 0 0,0 0-1,0 0 1,0 0 0,0-1 0,0 1 0,1 0 0,-1 0 0,0 0 0,0 0 0,0 0 0,0 0 0,0 0 0,0 0 0,0-1 0,1 1 0,-1 0 0,0 0 0,0 0 0,0 0 0,0 0 0,0 0 0,0-1 0,0 1 0,0 0 0,0 0 0,0 0 0,0 0 0,0-1 0,0 1 0,0 0 0,0 0 0,0 0 0,0 0 0,0 0 0,0-1 0,0 1 0,0 0 0,0 0 0,0 0-1,0 0 1,0 0 0,-1-1 0,1 1 0,0 0 0,0 0 0,0 0 0,0 0 0,0 0 0,0 0 0,0 0 0,-1 0 0,1-1 0,0 1 0,0 0 0,0 0 0,0 0 0,0 0 0,-1 0 0,-18-22 439,-8-6-441,25 27-22,1 0 1,-1 0-1,1 0 0,-1 1 1,0-1-1,1 1 1,-1-1-1,0 1 0,1 0 1,-1-1-1,0 1 1,1 0-1,-1 0 0,0 0 1,1 1-1,-1-1 1,0 0-1,0 1 0,1-1 1,-1 1-1,-2 0 1,-4 3-12,-1-1 7,0 1 0,-1 1 0,2 0-1,-11 6 1,6 1 10,-1 0-1,2 1 1,-15 18 0,-86 115-1,109-142 5,0 2 1,1-1-1,-1 0 0,1 1 1,0-1-1,0 1 0,0 0 1,1 0-1,0 0 0,0 0 1,-1 13-1,3-16 16,1 0 0,0 0 0,-1 0-1,1 0 1,1 0 0,-1 0 0,0 0 0,1 0-1,-1-1 1,1 1 0,0 0 0,0-1 0,0 0-1,3 4 1,-1-2 25,-1 0-32,0-1 1,0 0 0,1 0 0,0 0 0,-1 0-1,1-1 1,0 1 0,0-1 0,0 0 0,1-1-1,-1 1 1,8 1 0,25 8 12,0-2-1,39 4 1,-69-12-171,0 0 0,0-1 1,0 0-1,0 0 0,0-1 0,0 1 1,0-1-1,0-1 0,0 1 0,0-1 0,0-1 1,-1 1-1,1-1 0,-1 0 0,0-1 1,7-4-1,15-8-4000,6 2-4952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04.43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94 45 5221,'-7'-22'9672,"-8"3"-6039,7 15 417,9 6-3981,-1 45 1026,-29 159-1079,14-155-2036,7-22-727,17-59-4684,21-58 3641,-7 18 3901,-21 67 298,-1-1-1,0 1 1,0 0-1,-1 0 0,1 0 1,-1-1-1,1 1 1,-1 0-1,0-1 1,0 1-1,-1 0 0,1-1 1,-1 1-1,1 0 1,-1 0-1,0-1 0,-1 1 1,1 0-1,0 0 1,-1 0-1,1 0 0,-1 1 1,0-1-1,0 0 1,0 1-1,-1-1 0,1 1 1,0 0-1,-5-3 1,2 0-826,6 1 3228,15-7-2131,-15 11-671,8-3 110,1-1 1,0 1 0,0 1-1,0 0 1,0 0 0,0 1 0,15 0-1,117-2 84,-138 2-194,0 1 1,0 1-1,0-1 0,0 0 0,1 1 0,-1 0 1,0 0-1,0 0 0,-1 0 0,1 1 0,0 0 1,0-1-1,-1 1 0,1 1 0,-1-1 1,1 0-1,-1 1 0,0 0 0,0 0 0,0 0 1,-1 0-1,5 6 0,-4-3 5,0 1 0,0 0 0,-1 0 0,0 0 0,-1 0 0,1 1 0,-1-1 0,0 10 0,-1-12 6,1 2-8,-1-1 0,-1 1 1,1 0-1,-1-1 0,0 1 0,-1-1 1,0 1-1,0-1 0,-4 10 1,-11 23 51,-30 50 0,45-86-50,0 1 0,0 0 0,0-1 1,0 0-1,-1 0 0,1 1 0,-1-1 1,0-1-1,0 1 0,0 0 1,0-1-1,-1 0 0,1 1 0,-1-2 1,1 1-1,-1 0 0,0 0 0,0-1 1,0 0-1,0 0 0,0 0 0,0 0 1,0-1-1,-6 0 0,-17 4-23,3 2-26,0-2 0,0 0 0,-30 1 0,-21 0-2377,65-3-2996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07.10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124 133 8360,'-8'-12'2011,"7"10"-1869,-1 0-1,1 0 1,0 0-1,-1 0 0,1-1 1,0 1-1,0 0 1,0 0-1,1-1 0,-1 1 1,1-1-1,-1 1 1,1 0-1,0-1 0,0 1 1,0-1-1,0 1 1,0-1-1,0 1 0,1 0 1,-1-1-1,2-3 1,20-45 1480,-12 38 5001,-12 27-6064,-1 3 230,6 6-602,-1 0 1,-1 0-1,-2 0 1,0 1 0,-1-1-1,-7 28 1,-22 141-225,30-176-2382,4-15-35,1-16 1129,1-37-1175,-7-17-3291,0 46 4934,2 0 0,3-35 0,1-23 3113,-4 80-2106,0 0 0,1 0 1,-1 0-1,0 0 0,-1 0 0,1 0 0,0 0 0,0 0 1,0 0-1,-1 0 0,1 0 0,0 0 0,-1 0 0,1 0 1,-1 0-1,1 0 0,-1 0 0,1 0 0,-1 0 0,0 1 1,0-1-1,1 0 0,-1 0 0,0 1 0,0-1 0,0 0 1,0 1-1,0-1 0,1 1 0,-3-1 0,4-3 3110,19-9-2361,-2 5-695,1 1 0,0 1 0,0 1-1,32-5 1,-43 9-161,-6 1-52,0-1 0,-1 1 0,1 0 0,-1 0 0,1 0 1,-1 0-1,1 0 0,0 0 0,-1 1 0,1-1 0,-1 0 0,1 1 0,-1-1 0,1 1 0,-1 0 0,0-1 0,1 1 0,-1 0 0,0 0 0,1 0 0,-1 0 0,0 0 0,0 0 1,0 0-1,0 1 0,0-1 0,0 0 0,0 0 0,0 1 0,-1-1 0,1 1 0,0-1 0,-1 1 0,1 1 0,1 2-22,-1 0 0,0 0 0,-1 1 0,1-1-1,-1 0 1,0 1 0,0-1 0,0 0 0,-3 9 0,-18 61-33,19-71 82,0 0 1,0-1-1,0 1 1,0-1 0,0 1-1,-1-1 1,1 0-1,-1 0 1,0 0-1,0 0 1,0-1 0,0 1-1,0-1 1,-1 0-1,1 0 1,-1 0 0,0 0-1,-6 2 1,-2 1 124,-14 5 436,73-24-565,28 2-20,-73 12-14,0-1 0,0 1 0,0 0 0,0 0 0,0 0 0,0 1 0,0-1-1,0 0 1,0 1 0,0 0 0,0-1 0,0 1 0,-1 0 0,1 0 0,0 0 0,0 0 0,-1 0-1,1 0 1,-1 0 0,1 1 0,-1-1 0,1 1 0,-1-1 0,0 1 0,1-1 0,-1 1-1,1 3 1,1 1 0,-1 0-1,0 0 0,-1 0 0,1 0 1,-1 0-1,0 7 0,0-8 25,-1 0-3,0 0 0,0 0 0,0 0 0,0-1 0,-1 1 0,0 0 0,0 0 0,0-1 0,-3 6 0,-36 86 90,39-93-64,0 0 0,-1 0 0,0-1 0,0 1 0,0 0 0,0-1 0,0 1 0,-1-1 0,1 1 0,-1-1 0,1 0 0,-1 0 0,0 0 0,0-1 0,0 1 0,0-1 0,0 1 0,0-1 0,0 0 1,0 0-1,-1-1 0,1 1 0,0-1 0,-1 1 0,-4-1 0,-6 1 172,2 0-192,0-1 0,0-1 0,0 0 0,0 0 0,1-1 0,-1-1 0,0 0 0,1 0 0,0-1 0,0-1 0,-20-11 0,7 5-118,18 8-190,-5-1-1075,1 6-2643,-4 3-363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07.8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146 213 3972,'2'-30'6408,"9"-12"-1993,-4 16-771,-7 27-3606,0-1 1,-1 0 0,1 1-1,0-1 1,0 0 0,-1 1-1,1-1 1,0 0-1,0 1 1,-1-1 0,1 0-1,0 0 1,-1 1 0,1-1-1,0 0 1,-1 0-1,1 0 1,-1 1 0,1-1-1,0 0 1,-1 0 0,1 0-1,-1 0 1,1 0 0,0 0-1,-1 0 1,1 0-1,-1 0 1,1 0 0,0 0-1,-1 0 1,1 0 0,-1 0-1,1 0 1,0-1-1,-1 1 1,1 0 0,-1 0-1,1 0 1,0-1 0,-1 1-1,1 0 1,0 0-1,0-1 1,-1 1 0,1 0-1,0-1 1,0 1 0,-1 0-1,1-1 1,0 1 0,0 0-1,0-1 1,-1 0-1,-23 78 222,-40 84-1,45-115-212,-22 56-1974,92-240 1586,-40 110 342,77-175 40,-76 182 2,29-40 0,-13 21 69,-28 40-101,0 0-4,0-1 1,0 1-1,1-1 0,-1 1 1,0-1-1,0 1 0,0 0 1,1-1-1,-1 1 0,0 0 1,0-1-1,1 1 0,-1 0 1,0-1-1,1 1 0,-1 0 1,0 0-1,1-1 0,-1 1 1,1 0-1,-1 0 0,0 0 1,1-1-1,-1 1 0,1 0 1,-1 0-1,1 0 0,-1 0 1,0 0-1,1 0 0,-1 0 1,1 0-1,-1 0 0,1 0 1,-1 0-1,1 0 0,-1 0 1,0 0-1,1 1 0,-1-1 1,1 0-1,-1 0 0,0 0 1,1 1-1,-1-1 0,0 0 1,1 0-1,-1 1 0,0-1 1,1 0-1,-1 1 0,0-1 1,1 1-1,-1-1 0,0 0 1,0 1-1,0-1 0,1 0 1,-1 1-1,0-1 0,0 1 1,0-1-1,0 1 0,8 27 552,-2 1 1,0-1-1,1 38 0,3 106 281,-4-62-799,-6-106-19,0 0 0,1 1 0,0-1-1,0 0 1,1 1 0,-1-1 0,1 0 0,0 0 0,0 0 0,0 0 0,4 5 0,-5-8-70,-1-1 1,1 1-1,0 0 1,-1 0-1,1-1 1,-1 1-1,1 0 1,-1 0-1,0 0 1,1 0-1,-1 0 1,0-1-1,1 1 1,-1 0-1,0 0 1,0 0-1,0 0 1,0 0-1,0 2 1,-12 15-3734,11-17 3553,0 0 0,-1-1 1,1 1-1,0 0 0,0-1 0,-1 1 1,1 0-1,-1-1 0,1 0 1,-1 1-1,1-1 0,-1 0 1,1 0-1,-1 0 0,1 0 1,0 0-1,-1 0 0,1 0 1,-1 0-1,1 0 0,-1-1 1,1 1-1,-3-2 0,1 1-350,-15-8-3827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08.19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100 128 5285,'-33'6'8072,"-34"-9"-6086,70 0 416,0-2-897,0 2-608,0 0-609,3-2 65,52-28 544,-40 28-321,6-3 1,-3-1-417,-2 4-160,20-6-96,-3 0-2275,82-19-2721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3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 7239,'-18'5'3651,"-6"1"-1312,3-1 159,0 9-801,27-22-640,-3 8-480,6 0-64,3-3 544,12 3-289,3 0-383,76-11-385,-82 8-32,-2 1-1954,-4-1-4228,0 6-3748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10.2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329 77 5445,'-3'-5'12396,"0"-7"-7172,3 7-5242,-1 1 0,1 0 0,-1-1 0,0 1 0,-1 0 0,1 0 1,-1 0-1,0 0 0,0 0 0,0 0 0,0 0 0,-5-5 0,5 9-11,-1-1 1,1 1-1,0 0 0,-1 0 0,1 0 0,0 1 0,-1-1 0,1 0 0,0 1 0,-1-1 1,1 1-1,0 0 0,0 0 0,0 0 0,0 0 0,0 0 0,0 0 0,0 1 1,0-1-1,-2 4 0,-1-2 0,-26 19-8,1 3 0,2 0 1,0 2-1,-37 46 0,55-61 29,3-4 5,-1 1-1,1 0 1,1 1 0,-9 16 0,13-21-4,0 0 0,1 0 0,0 0 1,0 0-1,0 0 0,1 9 0,-3 13-20,3-17 10,0-1 0,0 0 1,1 1-1,1-1 0,-1 0 0,1 0 0,1 0 0,0 0 1,0-1-1,0 1 0,1-1 0,6 10 0,-8-16 16,-1 0-1,0 0 1,1 0-1,-1 0 0,1 0 1,-1-1-1,1 1 1,0-1-1,0 1 1,0-1-1,0 0 1,0 1-1,0-1 1,0 0-1,0 0 0,0-1 1,1 1-1,-1 0 1,0-1-1,0 1 1,1-1-1,-1 0 1,0 0-1,1 0 1,-1 0-1,0 0 0,1 0 1,-1-1-1,0 1 1,1-1-1,-1 0 1,0 1-1,0-1 1,3-2-1,11-1-35,8-2-59,0-1 0,0-1 0,-1-1 0,0-1 0,22-13 0,-39 20-1,0-1 0,0 0 0,0 0 0,0 0 0,-1 0 0,0-1 1,0 0-1,0 0 0,0-1 0,-1 1 0,0-1 0,5-8 0,-9 9 507,-8 11 134,-13 26-153,13-16-347,5-10-4,0 0-1,0 1 1,0-1-1,1 0 1,0 1-1,-1 12 1,2-14 50,1-1 0,0 1 1,0 0-1,1 0 0,0 0 1,-1 0-1,2 0 0,2 8 1,1 6-2029,-3 0-5324,-2-25 2191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10.54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76 87 4004,'-27'-8'7591,"-21"-8"-5637,48 13-417,3 6 1154,0-3-1570,3 0-224,9 0 512,82-17 0,-73 9-864,6 0-225,-5 3-320,2-1-32,18-5-416,64 3-1154,-109 14-1056,3 7-2307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14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31 8232,'-13'-30'10618,"-9"32"-6883,16 0-3745,1 0-1,-1 0 1,1 1-1,0-1 1,0 1-1,0 0 0,0 1 1,0-1-1,1 1 1,0 0-1,-1 0 0,2 0 1,-1 1-1,-6 8 1,-40 101 549,46-107-512,1 1 1,0 0 0,1-1 0,-1 1 0,2 0-1,-1 0 1,1 1 0,0-1 0,0 0-1,1 0 1,1 0 0,-1 1 0,1-1-1,3 13 1,27 68-33,-30-87 2,1 1 1,-1-1-1,0 1 1,1-1-1,0 0 1,0 0-1,-1 1 0,1-1 1,1 0-1,-1-1 1,0 1-1,0 0 1,1-1-1,-1 1 1,1-1-1,-1 0 1,1 0-1,-1 0 1,1 0-1,0 0 0,0 0 1,-1-1-1,1 1 1,0-1-1,3 0 1,2 0 7,1-1 1,0 0 0,0 0-1,-1-1 1,13-4-1,-14 4-10,-1 0-2,1-1 0,-1 0 0,0 0 0,1 0 0,-2-1 0,1 0 0,0 0-1,5-5 1,80-77-89,-88 83 99,1 0-1,0-1 0,-1 1 1,0-1-1,0 0 0,0 0 1,0 0-1,-1 0 0,0-1 1,0 1-1,0-1 0,0 1 1,0-1-1,-1 0 0,0 0 1,0 0-1,-1 1 0,1-1 1,-1-9-1,0-3 74,0 8-72,0 1-1,-1 0 1,0 0-1,-1 0 1,0 0-1,0 1 1,-1-1 0,1 0-1,-2 1 1,1 0-1,-1-1 1,-7-9-1,8 13-1,1 1-9,-1-1-1,1 1 0,-1 0 1,0 0-1,0 0 1,0 0-1,0 0 0,-1 1 1,1-1-1,-1 1 1,1 0-1,-1 0 1,0 1-1,0-1 0,-7-2 1,-2 2-276,0 0 0,1 0 0,-21 1 0,18 1-386,-24 0-1188,39 0 1761,-1 0 0,1 0 1,0 0-1,-1 0 0,1 0 1,0 0-1,-1 0 0,1 0 1,-1 0-1,1 0 1,0 0-1,-1 0 0,1 0 1,0 0-1,-1 0 0,1 1 1,0-1-1,-1 0 0,1 0 1,0 0-1,-1 0 1,1 1-1,0-1 0,0 0 1,-1 0-1,1 1 0,0-1 1,0 0-1,-1 1 1,1-1-1,0 0 0,0 1 1,0-1-1,-1 1 0,1 9-5461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14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124 182 2947,'6'-61'8294,"13"-18"-6322,-13 57-1140,-6 22-755,0-1-1,1 1 1,-1-1-1,0 1 1,1 0-1,-1-1 1,0 1-1,0-1 1,0 1-1,0-1 1,1 0-1,-1 1 1,0-1-1,0 1 1,0-1-1,0 1 1,0-1 0,0 1-1,0-1 1,0 1-1,0-1 1,-1 1-1,1-1 1,0 0-1,0 1 1,0-1-1,-1 1 1,1 0-1,0-1 1,0 1-1,-1-1 1,1 1-1,-1-1 1,1 1-1,0 0 1,-1-1-1,1 1 1,-1 0-1,1-1 1,0 1-1,-2-1 1,1 2 38,-1-1-1,1 1 1,-1 0 0,0-1 0,1 1 0,-1 0-1,1 0 1,0 0 0,-1 0 0,1 0-1,0 0 1,0 1 0,-2 1 0,-15 20 245,1 1 1,1 1-1,1 1 0,1 0 1,2 0-1,0 2 0,-8 31 1,18-49-357,1 0 1,0 0 0,1 0-1,0 0 1,0-1 0,1 1 0,1 0-1,0 0 1,0 0 0,0-1-1,1 1 1,1-1 0,0 0 0,0 0-1,1 0 1,6 9 0,-10-17-5,0 1-4,0 0 1,0 1 0,1-1-1,-1 0 1,1-1-1,0 1 1,-1 0 0,1 0-1,0-1 1,0 1 0,0-1-1,0 0 1,0 1 0,1-1-1,-1 0 1,0 0 0,1 0-1,-1-1 1,0 1-1,1-1 1,-1 1 0,1-1-1,-1 0 1,5 0 0,1-1-47,1 0 0,-1-1 0,0 0 0,0 0 0,12-6 0,-3 1-292,-5 3 153,0 1 32,1-2 0,-1 0 0,-1 0 0,1-1 0,-1 0 0,0-1 0,0-1 0,11-10 0,10-9 58,28-35 1,-58 60 102,0 1 1,-1-1 0,1 0-1,-1 0 1,1 0 0,-1 0-1,0 0 1,0 0 0,0 0-1,0-1 1,0 1 0,-1 0-1,1-1 1,-1 1 0,1 0-1,-1-1 1,0 1 0,0-1 0,0 1-1,0 0 1,0-1 0,-1 1-1,1 0 1,-1-1 0,1 1-1,-1 0 1,0-1 0,0 1-1,0 0 1,0 0 0,-1 0-1,1 0 1,0 0 0,-1 0-1,1 0 1,-1 1 0,0-1-1,0 0 1,-2-1 0,-7-9 5,4 1-12,-1 1 0,-1 1-1,0 0 1,0 0 0,0 0 0,-1 1 0,-1 1-1,1 0 1,-13-6 0,-1-2-13,20 13-10,1-1 1,-1 1 0,0 0-1,1 0 1,-1 1 0,0-1 0,0 1-1,-8-2 1,-10 9-1234,15-1 247,-9 3-3025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15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60 1922,'0'-11'10809,"-5"-6"-6027,5 16-4676,0 0-1,0 0 1,0 1 0,0-1 0,0 0 0,-1 0 0,1 1 0,0-1-1,0 0 1,-1 1 0,1-1 0,-1 0 0,1 1 0,0-1 0,-1 0-1,1 1 1,-1-1 0,0 1 0,1-1 0,-1 1 0,1-1-1,-1 1 1,0 0 0,1-1 0,-1 1 0,0 0 0,1-1 0,-1 1-1,0 0 1,0 0 0,1 0 0,-1 0 0,0 0 0,0-1-1,0 1 1,1 0 0,-2 1 0,-5 4-94,0 0-1,0 0 1,1 1-1,-1 0 1,2 0-1,-1 1 1,0 0-1,1 0 1,1 0-1,-1 0 1,1 1-1,0 0 1,1 0-1,0 0 1,0 0 0,1 0-1,0 1 1,0-1-1,1 1 1,0-1-1,0 1 1,1 0-1,1-1 1,1 16-1,3-4 1,1-1 0,1-1 0,14 28 0,-20-43-8,1 0 0,-1-1 0,1 0 0,0 1 0,-1-1 0,1 0 0,0 0 0,1 0-1,-1 0 1,0 0 0,0 0 0,1-1 0,-1 1 0,1-1 0,-1 0 0,1 0 0,0 0-1,0 0 1,-1 0 0,4 0 0,1 0 6,-1-1 0,1 0 0,0 0 0,-1-1 0,1 0-1,7-2 1,1 0 0,2 1-1,-7 1-91,-1-1 1,1 0-1,-1 0 0,0-1 0,0 0 1,0 0-1,0-1 0,10-6 0,59-46-537,-76 54 610,0 0-1,0 0 0,0 0 0,0 0 1,0 0-1,-1 0 0,1-1 1,-1 1-1,0-1 0,1 1 0,-1-1 1,0 1-1,-1-1 0,1 0 1,0 1-1,-1-1 0,1 0 1,-1 0-1,0 0 0,0 1 0,0-1 1,0 0-1,-1-3 0,-1-1 32,-1-1-1,1 1 1,-1 0-1,0 0 0,-7-12 1,4 8-41,2 4 25,0 0-1,-1 0 0,1 1 1,-1 0-1,-8-8 0,-59-53 22,70 66-113,-1-1 0,1 0 0,0 0 0,-1 1-1,1 0 1,-1-1 0,1 1 0,-1 0 0,0 0 0,1 0-1,-1 1 1,0-1 0,0 1 0,1-1 0,-1 1 0,0 0-1,0 0 1,0 0 0,0 1 0,1-1 0,-1 0 0,0 1-1,0 0 1,1 0 0,-1 0 0,0 0 0,1 0 0,-1 1-1,1-1 1,-1 1 0,-2 2 0,-3 1-1219,7-5 1234,-5 4-692,-1 0 0,1 1-1,0-1 1,0 1 0,-6 7 0,-68 80-6118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16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248 107 2819,'-8'-36'8668,"-17"-28"-5603,25 64-3001,-1-1 0,1 1-1,-1-1 1,1 1-1,0-1 1,-1 1-1,1 0 1,-1-1 0,1 1-1,-1 0 1,0-1-1,1 1 1,-1 0-1,1-1 1,-1 1 0,0 0-1,1 0 1,-1 0-1,1 0 1,-1-1-1,0 1 1,1 0 0,-1 0-1,0 0 1,1 1-1,-1-1 1,0 0-1,1 0 1,-1 0-1,1 0 1,-1 0 0,0 1-1,1-1 1,-1 0-1,1 1 1,-1-1-1,1 0 1,-1 1 0,0 0-1,-20 16 198,20-16-43,-5 4-9,-6 5 39,1 1-1,0 0 1,0 1-1,2 0 0,-1 1 1,1 0-1,-13 25 1,-37 85 312,58-121-524,0 0-1,-1 0 0,1 1 1,0-1-1,1 1 1,-1-1-1,0 1 1,1-1-1,-1 1 0,1-1 1,0 1-1,0-1 1,0 1-1,0-1 1,0 1-1,1 0 0,-1-1 1,1 1-1,-1-1 1,1 0-1,0 1 0,0-1 1,0 0-1,1 1 1,-1-1-1,0 0 1,4 4-1,-1-3 6,1 0 0,-1 0 0,1 0 0,-1-1 0,1 0 0,0 0-1,0 0 1,0-1 0,6 2 0,1 0 48,-4-1-77,-1 0 0,1-1 0,0 0 0,0 0 1,0-1-1,12-1 0,109-9-71,-124 10-28,1 0 0,0-1 0,-1 1 0,1-1 0,0-1 0,-1 1 0,1-1 0,-1 0 0,0 0 0,1-1 0,-1 1 0,0-1 0,0 0 0,-1 0 0,1-1 0,7-7 0,-9 7 99,-1-1 0,0 1-1,0 0 1,0-1 0,0 1 0,-1-1 0,0 0 0,1 0 0,-2 1 0,1-1 0,-1-8 0,1 5-16,-1 2 23,0 0-1,-1 1 1,0-1-1,0 0 0,0 0 1,-1 0-1,1 1 1,-1-1-1,-1 0 0,1 1 1,-1 0-1,0 0 1,-5-8-1,-4-1-68,1-1-1,-21-18 1,26 29-154,0-1 0,0 1-1,-1 0 1,1 1 0,-1-1-1,0 1 1,0 1 0,0-1-1,0 1 1,-1 0 0,1 1-1,-1 0 1,1 0 0,-1 1-1,1-1 1,-13 3 0,11-2-599,7 0 434,1-1-1,-1 1 0,1 0 1,0 0-1,-1 0 1,1 0-1,-1 0 1,1 0-1,0 1 0,-1-1 1,1 0-1,0 1 1,-1-1-1,1 1 1,0 0-1,0-1 1,-1 1-1,1 0 0,0 0 1,0-1-1,-2 3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36.50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291 72 5509,'7'-9'333,"4"-1"4429,1-1 1226,-11 11-5850,0 0 0,0-1 0,-1 1 1,1 0-1,0-1 0,-1 1 1,1-1-1,-1 0 0,1 1 0,0-1 1,-1 1-1,1-1 0,-1 0 0,0 1 1,1-1-1,-1 0 0,0 0 0,1 1 1,-1-1-1,0 0 0,0 0 0,1 1 1,-1-1-1,0 0 0,0 0 1,0 0-1,0 0 0,0 1 0,0-1 1,0 0-1,-1 0 0,1 0 0,0-1 1,-30-8 1559,16 6-1926,14 4 228,-4-1 5,0 0 1,1 1-1,-1-1 0,0 0 1,0 1-1,1 0 0,-1 0 1,0 0-1,0 1 0,0-1 1,1 1-1,-1 0 0,0 0 1,1 0-1,-1 0 0,1 1 1,-1 0-1,1-1 0,0 1 1,-5 4-1,-81 52 48,79-51-31,0 1 0,1 1 0,0 0-1,0 1 1,1-1 0,0 1 0,1 1-1,0 0 1,0 0 0,1 0-1,1 1 1,0 0 0,-5 17 0,8-21-1,0 1 1,0 0-1,1 0 1,0 0 0,1 0-1,0 0 1,0-1-1,1 1 1,0 0 0,1 0-1,0 0 1,0-1-1,1 1 1,0-1 0,0 0-1,1 1 1,0-2-1,1 1 1,-1 0 0,2-1-1,5 7 1,-9-12-11,0 0-1,0 0 1,0 0 0,0-1 0,1 1 0,-1-1 0,0 1 0,1-1-1,-1 0 1,1 0 0,-1 0 0,1 0 0,0-1 0,-1 1-1,1-1 1,0 1 0,-1-1 0,1 0 0,0 0 0,5-1 0,2-1 14,1 0-1,-1-1 1,19-6 0,-11 2-16,137-52-3319,-32 13-3042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37.56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119 25 10314,'-3'-5'3875,"-3"-9"-1312,-3 9-962,-13 16-704,25-6-609,-6 3-288,-3 17 449,3 2-289,-3 25-96,-27 150-32,24-175-32,3-5 0,0-3 0,3-3-640,-3 14-834,6-14-576,21-5-800,-18-24-1731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37.8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246 19 6566,'-5'-1'6849,"13"-1"-4691,35-5-1422,62-1-96,-99 7-605,0 1-1,0 0 0,0 1 0,0-1 1,-1 1-1,1 0 0,0 1 0,-1-1 1,1 1-1,0 0 0,-1 1 0,0-1 0,0 1 1,0 0-1,8 7 0,-5-3 2,-1 1 0,0 0 0,0 0 0,-1 1 0,11 17 0,-15-22-16,0 1 0,0-1 0,-1 0 0,1 0 0,-1 1 0,0-1 1,0 1-1,0-1 0,-1 1 0,0-1 0,1 1 0,-2 7 0,-2 15 121,0-1-1,-10 34 1,12-55-99,0-1 0,0 0 0,-1 0 1,0 0-1,0 0 0,0 0 0,0-1 0,0 1 0,-1-1 0,0 1 0,1-1 0,-1 0 1,-1 0-1,1 0 0,0 0 0,-1-1 0,1 0 0,-1 1 0,0-1 0,0 0 1,0-1-1,0 1 0,0-1 0,-7 2 0,-6 3 128,-34 12 50,-1-3 0,0-2 0,0-2 0,-65 4 0,97-12-173,-39 0-17,44-9-680,1-3-4105,1 6-6536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0.0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100 132 3267,'-1'-7'853,"0"-1"-1,0 1 1,1-1-1,0 1 0,0-9 1,-2-34 1041,5 31 1918,-1 9-501,-14 15-1374,11-4-1853,0 0 0,0 1 0,0-1 0,0 0 0,0 1 0,0-1 0,1 1 0,-1-1 0,0 1 0,1-1 0,-1 1 0,1 0 0,0-1 0,-1 1 0,1 0 0,0 2 0,-2 11 223,-23 75 39,13-49-381,2 0-1,-5 51 1,3-9-4743,12-82 4518,0-1 0,0 0 0,0 1 0,0-1 0,-1 1 0,1-1 0,0 0 0,0 1 0,0-1 0,0 1 0,0-1 0,0 1 0,0-1 0,0 0 0,0 1 0,0-1 0,0 1 0,0-1 0,1 1 0,-1-1 0,0 0 0,0 1 0,0-1 0,1 1 0,-1-1 0,0 0 0,0 1 0,1-1 0,-1 0 0,0 1 0,0-1 0,1 0 0,-1 0 0,1 1 0,-1-1 0,0 0 0,1 0 0,-1 0 0,0 1 0,1-1 0,-1 0 0,1 0 0,-1 0 0,1 0 0,0 0 0,2 0-1590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4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82 2819,'0'-6'8928,"0"6"-8759,0 0-1,-1 0 1,1 0-1,0 0 1,0 0-1,0 0 1,0 0-1,0 0 1,-1 0-1,1 0 1,0 0-1,0 0 1,0 0-1,-1 0 1,-3 5 3169,1 7-3388,-10 239 2042,17-266-14922,-3 7 12661,0 1 1,0-1-1,-1 0 0,0 0 0,-3-12 1,-4-61 6228,11-19-3390,-4 97-2408,0 1 0,0-1 0,0 1-1,1-1 1,-1 1 0,1 0 0,0-1-1,0 1 1,-1-1 0,2 1 0,-1 0-1,0 0 1,0 0 0,1 0 0,-1 0-1,1 0 1,-1 0 0,1 0 0,0 0-1,0 1 1,0-1 0,0 1 0,0-1-1,0 1 1,0 0 0,1 0 0,2-1-1,4-3 14,37-17-26,-44 21-149,-1 0 0,0 0 0,1 1 0,-1-1 0,1 1-1,-1-1 1,1 1 0,-1 0 0,1 0 0,-1-1 0,1 1 0,0 0 0,-1 0 0,1 0 0,-1 1 0,1-1-1,-1 0 1,1 1 0,-1-1 0,1 1 0,-1-1 0,1 1 0,-1 0 0,0-1 0,1 1 0,-1 0-1,0 0 1,1 0 0,-1 0 0,0 0 0,0 0 0,0 0 0,0 1 0,0-1 0,0 0 0,-1 1 0,1-1-1,0 0 1,-1 1 0,1-1 0,-1 1 0,1-1 0,-1 1 0,1-1 0,-1 1 0,0-1 0,0 1-1,0 0 1,0-1 0,0 1 0,0-1 0,-1 1 0,1-1 0,0 1 0,-2 2 0,-1 7 39,-1 0 0,0 0 1,-1-1-1,0 1 0,-1-1 1,0-1-1,0 1 0,-1-1 1,-1 0-1,-11 11 0,0-4 105,15-13-128,-1 0 0,1 0 0,1 0 0,-1 1 0,0-1 0,1 1 0,-1 0 0,1 0 0,0 0 0,-3 7 0,58-13-581,1 6 308,-50-3 259,0 0-1,0 0 0,-1 0 0,1 0 1,-1 0-1,1 0 0,-1 1 1,1 0-1,-1-1 0,0 1 0,0 0 1,0 0-1,0 0 0,0 0 0,0 0 1,0 0-1,-1 1 0,1-1 0,-1 1 1,1 2-1,4 5 26,-2-4-13,-1 1 0,0 0 0,0 0 0,-1 0 0,0 0 1,0 0-1,-1 1 0,0-1 0,0 0 0,-1 1 0,0-1 0,0 1 0,-1-1 1,0 0-1,0 1 0,-3 7 0,3-11 51,-1 0 1,0 0-1,0 0 1,-1 0 0,1-1-1,-1 1 1,0-1-1,0 1 1,0-1-1,0 0 1,-1 0-1,1 0 1,-1-1-1,0 1 1,0-1-1,0 0 1,0 0-1,0-1 1,0 1-1,0-1 1,-9 2-1,3 1 74,-5 2-31,2-1 1,0-1-1,-1 0 0,1-1 1,0 0-1,-19 1 0,-70 0 186,100-4-312,1 0 1,-1 0-1,0 0 0,0 0 1,0 0-1,0 0 1,0 0-1,0 0 0,0-1 1,1 1-1,-1-1 1,0 0-1,0 1 0,0-1 1,1 0-1,-3-1 1,4 1-129,0 0 0,0 1 0,0-1 0,0 1 1,0-1-1,0 0 0,0 1 0,0-1 0,0 0 0,0 1 1,0-1-1,0 1 0,0-1 0,0 0 0,1 1 1,-1-1-1,0 1 0,0-1 0,1 1 0,-1-1 0,0 1 1,1-1-1,0 0 0,2-5-2744,5-12-4781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0.34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18 55 10698,'-6'0'2531,"0"-3"-898,0-2-256,33-17-512,-8 14-96,-4 2-257,6 1 65,0 2-65,18 0-287,1 3-1,69 30-192,-97-19-32,0-8 0,-3 0-769,0-1-608,9 1-1762,25-17-1281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0.67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128 1 13261,'-9'8'2754,"-3"6"-1248,2 7-546,-11 17-127,-18 131 96,39-139-416,0-2-353,0-4-128,-3 1-32,3 21 0,-6-5-897,-18 54-2722,21-84-3684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2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28 8168,'-7'-6'1050,"-18"-12"5042,25 17-5928,-1 1 1,0-1 0,0 1 0,0-1 0,0 1-1,0 0 1,0 0 0,0-1 0,0 1-1,0 0 1,-1 0 0,1 0 0,0 0 0,0 0-1,0 0 1,0 1 0,0-1 0,0 0-1,0 1 1,0-1 0,0 0 0,0 1 0,0-1-1,0 1 1,1-1 0,-1 1 0,0 0 0,-1 0-1,-12 13-42,1-1 0,1 2-1,0 0 1,0 0 0,2 1 0,0 0-1,1 1 1,1 0 0,-13 35-1,3 39 40,18-88-164,0 0 1,0 0 0,0 0-1,0 0 1,0 0 0,1 0-1,-1 0 1,1 0 0,0 0-1,0 0 1,0-1 0,0 1-1,0 0 1,1-1 0,-1 1-1,1-1 1,0 1 0,0-1-1,0 0 1,0 1 0,0-1-1,0 0 1,0-1 0,1 1-1,-1 0 1,1-1 0,-1 1-1,1-1 1,0 0 0,0 0-1,2 1 1,-2-1-9,5 2-78,0 0-1,0-1 1,0 0-1,0 0 1,1-1-1,-1 0 0,1 0 1,-1-1-1,1 0 1,-1-1-1,1 0 1,13-3-1,1-2-189,-1-1 0,32-13 0,-44 16 193,-5 2 8,0 0 1,0 1-1,-1-2 1,1 1-1,-1 0 1,1-1-1,-1 0 1,0 0-1,0 0 1,0-1-1,-1 1 1,1-1-1,-1 0 1,0 0-1,5-7 1,1-3 57,-2 4 30,-4 8 1,-1 0 0,0-1 0,0 1 0,0-1 0,0 1 0,0-1 0,-1 0 0,1 0-1,-1 0 1,0 0 0,0 0 0,0 0 0,0 0 0,0 0 0,-1 0 0,1 0 0,-1 0 0,0-1 0,0 1 0,0 0 0,0 0-1,-1 0 1,0-5 0,-3 1-7,1 0 0,-1 0-1,0 0 1,0 0 0,-1 0 0,0 1-1,0 0 1,-1 0 0,0 0-1,0 0 1,0 1 0,0 0 0,-1 1-1,0 0 1,0 0 0,0 0-1,-1 0 1,1 1 0,-1 1 0,1-1-1,-1 1 1,-16-2 0,-48-1-1035,71 5 892,-1-1 0,1 1 0,0 0-1,0 0 1,0 0 0,0 0-1,0 0 1,0 0 0,0 0-1,-1 0 1,1 1 0,0-1-1,0 0 1,0 1 0,0-1 0,0 1-1,0-1 1,0 1 0,0-1-1,-1 2 1,-4 10-4591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3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174 197 2498,'3'-39'6407,"3"8"-4734,-4 22-1288,0 1 1,0-1-1,-1 0 0,-1 0 1,1 1-1,-1-1 1,-2-15-1,2 22-238,0 0 0,-1 0 0,1 0 1,0 0-1,-1 0 0,1 0 0,-1 0 0,1 0 0,-1 1 0,0-1 1,0 0-1,0 0 0,0 1 0,0-1 0,0 0 0,0 1 0,-1-1 1,1 1-1,-1 0 0,1-1 0,-1 1 0,-2-1 0,3 1-89,-1 1 0,0 0-1,0-1 1,0 1 0,0 0 0,0 0-1,0 1 1,0-1 0,0 0-1,1 1 1,-1-1 0,0 1 0,0-1-1,0 1 1,0 0 0,1 0-1,-1 0 1,-2 2 0,-4 2 128,0 2 0,0-1 0,1 1 0,0 0 0,0 1 0,1 0 0,0 0 0,-6 10 0,1 6-98,1 1-1,1 0 1,1 1 0,2 0 0,0 0-1,-3 40 1,9-64-93,0-1-1,-1 1 1,1 0 0,0 0-1,0 0 1,0 0-1,1 0 1,-1 0 0,0 0-1,1-1 1,-1 1 0,1 0-1,-1 0 1,1 0-1,0-1 1,0 1 0,0 0-1,0-1 1,0 1 0,0-1-1,0 1 1,1-1 0,-1 0-1,0 1 1,1-1-1,-1 0 1,3 1 0,-1 0-10,1-1 0,0 0 1,0 0-1,-1 0 0,1-1 0,0 0 1,0 1-1,7-2 0,-5 1-1,2 0-28,0 0-1,0-1 1,0-1-1,-1 1 1,15-5-1,97-39-670,-112 42 479,1 0 0,0-1 0,-1 0 1,0-1-1,0 1 0,0-1 0,-1 0 0,0-1 1,1 0-1,-2 0 0,1 0 0,-1 0 0,0-1 1,0 0-1,-1 0 0,5-11 0,-7 15 252,-1-1-34,0 1 1,0-1-1,0 0 0,0 0 1,0 0-1,-1 0 1,1 0-1,-1 0 1,0 0-1,-1 0 1,1 0-1,-1 0 1,1 0-1,-1 0 0,0 1 1,-1-1-1,1 0 1,-1 0-1,0 1 1,-4-7-1,3 4-8,-1 1 76,0 0 1,0 0-1,-1 0 0,0 0 1,0 1-1,0 0 1,-1 0-1,1 1 1,-1-1-1,0 1 0,0 1 1,0-1-1,0 1 1,-1 0-1,-7-2 1,9 3-52,1 0-4,1 0 1,-1 0 0,1 1 0,0-1-1,-1 1 1,1 0 0,-1 0 0,1 0-1,-5 1 1,-57 13-781,63-13 576,0-1 0,0 1 1,1 0-1,-1-1 0,0 1 0,1 0 0,-1 0 0,0 0 0,1 0 0,-1 0 0,1 0 0,0 1 0,-1-1 1,-1 3-1,-5 13-5856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3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205 144 5958,'7'-53'7061,"-11"-9"-5298,4 61-1668,0 0 0,0-1 0,0 1 0,0 0 0,0 0 0,0 0 0,0 0 0,-1 0-1,1-1 1,0 1 0,-1 0 0,1 0 0,-1 0 0,0 0 0,1 0 0,-1 0 0,0 0 0,1 0 0,-1 1 0,0-1 0,0 0 0,0 0 0,0 1 0,0-1 0,0 0-1,0 1 1,0-1 0,-2 0 0,0 1-50,0 1-1,-1-1 1,1 1 0,0 0-1,0 0 1,-1 0-1,1 0 1,0 1 0,0-1-1,0 1 1,-3 2-1,-68 47 533,68-46-415,0 0 1,1 1-1,0 0 0,0 0 0,1 0 1,0 0-1,0 1 0,0 0 0,1 0 1,0 0-1,0 0 0,1 0 1,0 1-1,0-1 0,1 1 0,-1 12 1,-1-1 100,-1-3-131,2-9-111,1 0 1,-1 0 0,1 0 0,1 0-1,-1 0 1,1 0 0,1 0 0,-1 0 0,1 0-1,0 0 1,1 0 0,-1 0 0,2 0-1,-1-1 1,5 10 0,4 4-18,1 0 0,0-1 0,21 24 0,-31-40-29,1-1 0,-1 1 0,1-1 0,0 0 0,0 0 0,0 0 0,0 0-1,0 0 1,0 0 0,0-1 0,0 0 0,1 0 0,-1 1 0,1-2 0,-1 1 0,1 0 0,-1-1 0,1 0 0,-1 0 0,1 0 0,-1 0 0,1 0 0,-1-1-1,1 1 1,-1-1 0,1 0 0,-1 0 0,5-3 0,4 1-396,14-3-335,-19 5 707,1-1 0,0 1 0,0-2-1,-1 1 1,0-1 0,1 0 0,-1 0 0,0-1 0,0 0-1,-1 0 1,1-1 0,-1 0 0,0 0 0,0 0 0,6-9-1,1-2 42,-1-1-1,18-35 0,-29 50 9,0 0 1,0 0-1,0 0 1,-1 0-1,1 0 0,0 0 1,-1 0-1,0 0 1,0 0-1,0 0 1,0-1-1,0 1 0,0 0 1,0 0-1,0 0 1,-1 0-1,1 0 1,-1 0-1,0 0 1,0 0-1,-1-4 0,-2 2-28,1 0 0,-1 0-1,1 0 1,-1 0 0,0 0-1,-6-3 1,-4-5-424,2 1-543,0 1 1,0 0-1,-1 1 0,-1 0 1,-21-10-1,35 18 730,-1 1 0,0-1 0,1 1-1,-1-1 1,0 1 0,1 0 0,-1-1 0,0 1 0,0 0 0,1 0 0,-1 0 0,0-1 0,0 1 0,0 0 0,1 0-1,-1 0 1,0 0 0,0 0 0,1 0 0,-1 1 0,0-1 0,0 0 0,1 0 0,-1 1 0,0-1 0,0 0 0,1 1-1,-1-1 1,0 0 0,1 1 0,-2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4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39 192 3107,'-36'-19'10496,"33"18"-8355,11 7-771,-6-5-1294,-1 1 94,0 0 0,0 1 1,0-1-1,0 1 1,0 0-1,0-1 0,-1 1 1,1 0-1,-1-1 1,0 6-1,1-1 198,3 24-99,-1-1 1,-1 32-1,2 47 44,-4-106-332,0 0 1,1 0-1,-1 1 1,1-1-1,0 0 1,0 0-1,0 1 1,1-1 0,-1 0-1,1 0 1,-1-1-1,1 1 1,4 5-1,-4-7 3,0 1 0,0-1 0,0 0 0,1 0 0,-1 0 1,0 0-1,0 0 0,1 0 0,-1 0 0,1-1 0,-1 0 0,0 1 0,1-1 0,-1 0 0,1 0 0,-1 0 0,1 0 0,-1-1 0,0 1 0,1-1 1,-1 1-1,1-1 0,-1 0 0,0 0 0,0 0 0,0 0 0,1 0 0,2-3 0,34-18-326,37-29 1,-66 43 195,0 0 0,0-1 0,-1-1 0,-1 1 0,0-1 0,0-1 0,0 1 0,-2-1 0,1-1 0,-1 1 0,-1-1 0,0 0 0,-1 0 0,0-1 0,-1 1 0,0-1 0,1-14 0,-4 26 147,0-3 9,1 0 0,-1 0 0,1 0 0,-1 0 0,-1-1 0,1 1 0,0 0 0,-1 0 0,0 0-1,0 0 1,0 0 0,-1 0 0,-3-7 0,-7-12 58,-1 1-1,-18-24 1,26 40-68,1 1 1,-1 0-1,0 1 0,0-1 1,-1 1-1,1 0 1,-1 1-1,0-1 0,0 1 1,0 0-1,0 0 0,0 1 1,-1 0-1,0 0 0,1 0 1,-1 1-1,0 0 1,1 1-1,-1-1 0,0 1 1,0 0-1,0 1 0,1 0 1,-1 0-1,0 0 1,1 1-1,-1 0 0,-8 4 1,-7 6-2169,13-1-1649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5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77 179 4997,'0'-1'370,"-1"-1"1,1 1-1,-1-1 1,1 1-1,-1 0 1,1 0-1,-1-1 0,0 1 1,0 0-1,0 0 1,0 0-1,0 0 1,0 0-1,0 0 1,0 0-1,0 0 1,0 0-1,0 0 1,-1 0-1,1 1 0,0-1 1,0 1-1,-1-1 1,-1 0-1,2 1-198,-1 0 0,0 0 0,1 1 0,-1-1-1,1 0 1,-1 1 0,1-1 0,-1 1 0,1 0-1,-1-1 1,1 1 0,-1 0 0,1 0 0,0 0 0,0 0-1,-1 0 1,1 0 0,-1 2 0,-1-1-150,1 1 0,0 0 0,0 0 0,0-1 0,0 1 0,0 0 0,1 0 0,-1 1 0,1-1 0,0 0 0,0 0 0,0 1 0,0-1 0,1 1 0,0-1 0,-1 1 0,1-1 0,0 1 0,0-1 0,2 6 0,3 2 13,0-1 0,1 0 0,1 0 0,-1-1 0,1 0 0,1 0 0,0 0 1,0-1-1,1 0 0,15 10 0,-21-16-26,-1-1-23,-1 1 1,1-1-1,0 0 1,1 0-1,-1 0 0,0 0 1,0 0-1,0-1 0,0 1 1,1-1-1,-1 1 1,0-1-1,1 0 0,-1 0 1,0 0-1,1 0 0,-1 0 1,0 0-1,1-1 1,-1 1-1,0-1 0,0 0 1,0 0-1,1 1 0,-1-1 1,0-1-1,0 1 1,0 0-1,0 0 0,-1-1 1,3-1-1,7-4-244,2-2 142,0-1 0,0-1 0,-1 0 0,-1-1 0,0 0 0,0 0 0,-1-1 0,-1-1 0,0 0 0,10-22 0,-17 31 152,0 0 1,0-1-1,0 1 0,-1-1 0,0 1 1,0-1-1,-1 1 0,1-1 0,-1 0 1,-1 1-1,1-1 0,-1 0 0,0 1 1,0-1-1,0 1 0,-1-1 0,0 1 1,0 0-1,0 0 0,-1 0 0,1 0 1,-1 0-1,-7-9 0,6 9 71,3 3-65,-1 0 0,1 0 0,-1-1 0,0 1 0,0 0 0,0 1 0,0-1 0,0 0 0,0 1 0,-1-1 0,1 1 0,0 0 0,-1-1 0,-3 0 0,-8-2 13,0 0-1,1 1 1,-18-2 0,28 5-117,0 0 0,0 0 1,-1 0-1,1 0 0,0 1 0,0-1 0,0 1 0,0 0 1,0 0-1,0 0 0,1 0 0,-1 0 0,0 1 1,0-1-1,1 1 0,-1 0 0,1 0 0,-1 0 1,1 0-1,0 0 0,0 0 0,0 1 0,0-1 1,0 1-1,0-1 0,1 1 0,-2 3 0,-5 6-1762,-15 21-2543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45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16 8712,'0'-1'354,"-1"1"0,0-1-1,0 1 1,1 0 0,-1-1-1,0 1 1,0 0 0,0 0-1,1 0 1,-1-1 0,0 1-1,0 0 1,0 0 0,0 0-1,1 0 1,-1 0 0,0 1-1,0-1 1,0 0 0,1 0-1,-1 0 1,0 1-1,0-1 1,-1 1 0,-17 17 1673,-9 29-3396,26-43 1959,-1 4-555,0 0 1,0 0 0,0 0 0,1 0-1,0 0 1,1 0 0,0 1-1,0-1 1,1 1 0,0-1-1,1 1 1,-1-1 0,2 0 0,-1 1-1,4 7 1,-4-10-8,1 0 0,1-1 1,-1 1-1,1-1 0,0 0 0,0 0 0,0 0 1,1 0-1,-1-1 0,1 1 0,1-1 1,-1 0-1,0 0 0,1-1 0,0 1 0,10 5 1,-6-4 46,-8-4-63,0 0-1,1 0 1,-1-1-1,0 1 1,1 0-1,-1-1 0,1 0 1,-1 1-1,1-1 1,-1 0-1,1 0 1,-1 1-1,1-1 1,-1 0-1,1-1 1,-1 1-1,1 0 1,-1 0-1,1-1 1,-1 1-1,1-1 1,-1 1-1,1-1 1,-1 1-1,0-1 0,1 0 1,-1 0-1,0 0 1,0 0-1,0 0 1,0 0-1,0 0 1,0 0-1,0 0 1,2-2-1,2-3-23,6-4-101,1-1 1,-2-1 0,0 0 0,0-1 0,-1 0 0,0 0 0,-1-1 0,8-18 0,-16 29 122,1 1 0,0 0 1,-1-1-1,0 1 0,1-1 1,-1 1-1,0-1 0,0 1 0,0 0 1,0-1-1,-1 1 0,1-1 1,-1 1-1,0 0 0,1-1 1,-1 1-1,0 0 0,0 0 1,-1-1-1,1 1 0,0 0 1,-1 0-1,1 0 0,-1 1 1,1-1-1,-1 0 0,0 0 1,0 1-1,0-1 0,0 1 1,0 0-1,0 0 0,-4-2 0,-5-6 109,-6-3-555,-1 1 0,0 0-1,-1 1 1,0 1-1,0 1 1,-1 1-1,-33-8 1,50 14 54,1 0 0,-1 1 0,1 0-1,0-1 1,-1 1 0,1 0 0,-1 0 0,1 0 0,-1 0-1,1 1 1,-1-1 0,1 1 0,0-1 0,-1 1 0,1 0-1,-4 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4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188 185 6630,'0'-1'201,"-1"0"0,1 0 0,0 1 0,-1-1 0,1 0 0,0 0 0,-1 0 0,1 1 0,0-1 0,0 0 0,0 0 0,0 0 0,0 0 0,0 0 0,0 1 0,0-1 0,0 0 0,0 0 0,0 0 0,1 0 0,-1 0 0,0 1 0,1-1 0,-1 0 0,0 0 0,1 1 0,-1-1 0,2-1 0,22-34 1214,-8 19-1380,-1 0 1546,-1-1 0,0 0 0,15-28-1,-29 46-1558,1 0 0,-1 0 0,0 0 0,0 0 0,0 0 0,0 0 0,0-1 0,1 1 0,-1 0 0,0 0 0,0 0 0,0 0 0,0 0 0,0-1 0,0 1 0,0 0 0,1 0 0,-1 0 0,0 0 0,0-1 0,0 1 0,0 0 0,0 0 0,0 0 0,0 0 0,0-1 0,0 1 0,0 0 0,0 0 0,0 0-1,0 0 1,0-1 0,0 1 0,0 0 0,0 0 0,0 0 0,-1 0 0,1-1 0,0 1 0,0 0 0,0 0 0,0 0 0,0 0 0,0 0 0,0-1 0,0 1 0,-1 0 0,1 0 0,0 0 0,0 0 0,0 0 0,0 0 0,0 0 0,-1 0 0,1-1 0,0 1 0,0 0 0,0 0 0,-1 0 0,1 0 0,0 0-1,0 0 1,0 0 0,0 0 0,-1 0 0,1 0 0,-18 9 297,-19 18-348,8 15 56,3 8 29,-24 69 0,-78 203-195,116-291-765,18-38 51,-5 6 715,10-24 56,-2-1 0,8-31-1,13-35 58,-16 55 19,-4 8-15,2 1 0,26-44-1,45-66-26,-78 129 46,0 1 0,1 0-1,0 0 1,0 1 0,1 0-1,11-10 1,-16 15 8,1 1 0,-1 0-1,1-1 1,0 1 0,-1 0 0,1 0-1,0 0 1,0 1 0,0-1-1,-1 1 1,1-1 0,0 1 0,4 0-1,-6 0 5,0 0 0,0 1 0,0-1-1,0 0 1,0 1 0,0-1-1,0 0 1,0 1 0,0-1 0,-1 1-1,1-1 1,0 1 0,0 0 0,0-1-1,-1 1 1,1 0 0,0 0-1,-1-1 1,1 1 0,0 0 0,-1 0-1,1 0 1,-1 0 0,0 0-1,1 0 1,-1 0 0,1 1 0,5 10 106,-1-1 1,0 2 0,-1-1 0,0 1 0,-1-1 0,0 1 0,-1 0-1,1 26 1,0 11 136,1 0 0,14 56 0,-13-78-206,-4-22-129,0 0-1,0 1 0,0-1 0,-1 0 0,0 1 0,0-1 0,-1 0 0,1 1 1,-1-1-1,-1 0 0,1 0 0,-1 0 0,0 0 0,-1 0 0,-5 11 0,4-13-213,0 1-1,0-1 0,0 1 0,0-1 0,-1-1 0,0 1 1,0-1-1,0 1 0,0-1 0,-10 4 0,14-7 156,0 1-1,1-1 0,-1 1 1,0-1-1,0 0 0,1 1 1,-1-1-1,0 0 0,0 0 0,0 0 1,1 1-1,-1-1 0,0 0 1,0 0-1,0 0 0,1 0 1,-1 0-1,0 0 0,0-1 1,0 1-1,1 0 0,-1 0 0,0-1 1,0 1-1,1 0 0,-1-1 1,0 1-1,0-1 0,1 1 1,-1 0-1,1-1 0,-1 0 0,0 1 1,1-1-1,-2-1 0,0 0-858,-7-8-3453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4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98 8968,'-78'25'4132,"84"-25"-2146,6-6 192,3 1-640,12-6-513,16-8-224,111-49-417,-124 60-288,-3 2-96,-2 6-929,-7 6-2466,21 2-3075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90 3107,'4'0'315,"0"1"1,0 0-1,0-1 1,0 1-1,0-1 0,0 0 1,0-1-1,0 1 1,0-1-1,0 1 0,0-1 1,0 0-1,0-1 1,-1 1-1,1-1 0,0 0 1,-1 1-1,5-4 1,48-36 3855,-51 32 1895,-16 5-2522,-1 0-3374,5 2-150,2-1 44,0 1 0,-1 0-1,1 0 1,-1 0 0,0 1 0,0-1 0,1 2 0,-1-1 0,0 1 0,0-1-1,0 2 1,0-1 0,0 1 0,0 0 0,0 0 0,1 0 0,-1 1-1,-8 3 1,7-1-51,3-2-10,-1 0 0,1 0 0,0 1-1,0 0 1,1-1 0,-1 1-1,1 1 1,-1-1 0,1 0-1,0 1 1,0 0 0,0 0-1,1 0 1,-3 5 0,-29 69-35,33-75 19,0 0 1,1 0-1,-1 0 1,1 0 0,0 0-1,0 0 1,0 0-1,0 0 1,0 0-1,1 0 1,-1 0 0,1 0-1,0 0 1,0-1-1,0 1 1,0 0 0,0 0-1,1-1 1,-1 1-1,1 0 1,3 3-1,1 0-85,0 1 0,1-1 0,0 0 0,14 9-1,-14-10-108,1 0-267,0 0 0,0-1 0,0 1 0,18 5 0,87 24-4240,-70-26-2856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5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143 164 2242,'7'-15'5950,"-2"4"-4121,0-1 0,0 0 0,5-19 0,-41 163 2314,22-95-4030,4-15-47,-2-1 0,0 1 0,-1-1 0,-18 33 0,21-23-139,5-18-870,0-13 900,0 0 1,0 0-1,0 0 1,0-1 0,0 1-1,0 0 1,0 0-1,0 0 1,0 0 0,0 0-1,0 0 1,0 0-1,1 0 1,-1 0-1,0 0 1,0 0 0,0-1-1,0 1 1,0 0-1,0 0 1,0 0 0,0 0-1,0 0 1,0 0-1,0 0 1,0 0 0,0 0-1,0 0 1,0 0-1,1 0 1,-1 0 0,0 0-1,0 0 1,0 0-1,0 0 1,0 0 0,0 0-1,0 0 1,0 0-1,0 0 1,0 0 0,1 0-1,-1 0 1,0 0-1,0 0 1,0 0 0,0 0-1,0 0 1,0 0-1,0 0 1,0 0-1,0 0 1,0 0 0,0 0-1,1 0 1,-1 0-1,0 0 1,0 0 0,13-35-1268,-1-2-1,9-45 1,-14 43 1909,4-49-1,-8 14 369,-7 51 789,4 22-1709,0 1 1,0 0 0,0 0 0,0-1-1,0 1 1,0 0 0,0 0 0,0-1-1,0 1 1,0 0 0,0-1 0,0 1-1,0 0 1,0 0 0,0-1 0,0 1 0,0 0-1,0 0 1,0-1 0,0 1 0,0 0-1,1 0 1,-1-1 0,0 1 0,0 0-1,0 0 1,0-1 0,1 1 0,-1 0-1,0 0 1,0 0 0,1 0 0,-1-1-1,0 1 1,0 0 0,1 0 0,-1 0-1,0 0 1,0 0 0,1 0 0,-1 0-1,0 0 1,0 0 0,1 0 0,-1 0 0,0 0-1,1 0 1,-1 0 0,7-4 52,8-4 79,1 1 1,0 0 0,17-4-1,-26 8-194,0 1 0,1 1-1,-1 0 1,1 0 0,-1 0-1,1 1 1,-1 0 0,1 0-1,0 1 1,13 2 0,-19-2 1,-1-1 1,0 1-1,0-1 1,0 1-1,0-1 1,0 1 0,0 0-1,0 0 1,0-1-1,-1 1 1,1 0-1,0 0 1,0 0 0,0 0-1,-1 0 1,1 0-1,-1 0 1,1 0-1,-1 0 1,1 0 0,-1 0-1,0 0 1,1 1-1,-1-1 1,0 0 0,0 0-1,0 0 1,0 0-1,0 1 1,0-1-1,0 0 1,0 0 0,0 0-1,-1 2 1,0 14-189,-2 1 1,0 0-1,-9 28 1,8-37 138,0 0 0,0 0 0,-1 0 0,0 0 0,0-1 0,-1 0 0,-1 0 0,1-1 0,-1 1 1,0-1-1,-1-1 0,0 0 0,-13 9 0,-4 4 89,-1 1 177,-2-2 0,0-1 0,-34 14 0,128-72 811,28-6-1019,-87 44-9,0 0 1,0 0-1,0 1 0,0 0 1,0 0-1,1 1 1,-1 0-1,1 0 0,-1 1 1,8 0-1,-10 0 12,0 1-1,0 0 0,0 0 1,0 1-1,-1-1 0,1 1 1,-1 0-1,1 0 0,-1 1 1,0-1-1,7 6 0,-10-6 6,1-1 0,-1 1 0,1 0 0,-1-1-1,0 1 1,0 0 0,0 0 0,0 0 0,0 0-1,0 0 1,0 0 0,-1 1 0,1-1 0,-1 0-1,0 0 1,1 0 0,-1 1 0,0-1 0,0 0-1,-1 4 1,0 15 13,-1 0 0,0 0 0,-7 23 0,7-38-7,-1 1 0,0-1 1,0 0-1,0 0 0,-1 0 0,0 0 0,0 0 0,0-1 1,-1 0-1,0 0 0,0 0 0,0-1 0,-1 1 0,1-1 0,-1 0 1,0-1-1,-7 4 0,-1 1 13,-23 17 26,29-18-41,-1 0 0,-1-1 1,1 0-1,-1-1 0,0 0 1,0-1-1,-1 0 0,1 0 1,-1-1-1,-19 3 0,15-5-54,0 0 1,0-1-1,-27-3 0,41 3-14,0 0 0,0 0 0,0 0 0,0 0 0,0 0 0,0 0-1,0 0 1,0-1 0,1 1 0,-1 0 0,0-1 0,0 1 0,0 0 0,0-1-1,0 1 1,1-1 0,-1 1 0,0-1 0,1 1 0,-1-1 0,0 0 0,1 1-1,-1-1 1,0 0 0,1 0 0,-1 1 0,1-1 0,0 0 0,-1 0 0,1 0-1,-1 0 1,1 0 0,0 1 0,0-1 0,0 0 0,0 0 0,-1 0 0,1 0-1,0 0 1,0 0 0,1 0 0,-1 0 0,0 0 0,0 0 0,0 1 0,1-3-1,0-2-1111,0-12-3237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5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293 190 8648,'10'-76'7620,"-9"58"-6980,-1 0 0,-3-34 0,3 50-590,0 1 1,0 0-1,0 0 1,-1 0-1,1 0 1,0 0-1,-1 0 1,1 0-1,-1 0 1,1 0-1,-1 0 1,1 0-1,-1 0 1,1 0-1,-1 1 1,0-1-1,0 0 1,1 0-1,-1 1 1,0-1-1,0 0 1,0 1-1,0-1 1,0 1-1,0-1 1,0 1-1,0-1 1,0 1 0,0 0-1,0-1 1,0 1-1,0 0 1,-2 0-1,-31 9 527,30-8-533,-5 3 56,2-1-38,0 0 0,1 0-1,0 0 1,-1 1 0,1 0-1,0 0 1,1 1 0,-1 0-1,1 0 1,0 0 0,0 0 0,-5 10-1,-89 115 596,94-124-578,-1 1-1,2 0 1,-1 1 0,1-1-1,0 1 1,0 0 0,1 0-1,0 0 1,0 0 0,1 1 0,0-1-1,1 1 1,0-1 0,0 1-1,1 0 1,0-1 0,0 1-1,3 14 1,-1-8-53,-2-4-21,0-8-7,0 0 0,0 1 0,0-1 0,0 0 0,0 0 0,1 0 0,-1 0 0,1 0 0,0 0 0,0 0 0,0 0 0,0 0 0,0-1 0,1 1 0,-1 0 0,1-1 0,0 1 0,0-1 0,0 1 0,0-1 0,0 0-1,0 0 1,1 0 0,-1 0 0,1 0 0,-1-1 0,1 1 0,0-1 0,0 1 0,0-1 0,0 0 0,-1 0 0,6 0 0,17 4-206,-1-2 0,1-1 0,35-1-1,-54-1-127,0-1 0,0 1-1,0-1 1,-1 0 0,1-1-1,0 1 1,0-1 0,8-4-1,-12 5 44,35-14-5515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6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1 7911,'-1'21'9681,"-14"94"-9144,4-80-982,-1-1 0,-2 0-1,-1 0 1,-22 33 0,22-45-2216,16-35 794,3-2 1708,57-276 2962,-61 291-2670,0-1 0,0 0 1,0 0-1,0 1 1,0-1-1,0 0 1,0 0-1,1 1 1,-1-1-1,0 0 0,1 0 1,-1 1-1,0-1 1,1 1-1,-1-1 1,1 0-1,-1 1 1,1-1-1,-1 1 0,1-1 1,0 1-1,-1-1 1,1 1-1,-1-1 1,1 1-1,0 0 1,0-1-1,-1 1 0,1 0 1,0 0-1,-1-1 1,1 1-1,1 0 1,20 8 21,-17-4 155,48 28 79,64 58-154,-111-85-221,0-1 0,0 1-1,0 1 1,-1-1-1,0 1 1,0 0 0,0 0-1,-1 0 1,0 1 0,0-1-1,0 1 1,-1 0-1,0 0 1,-1 1 0,0-1-1,2 8 1,1 3 5,-1 1 133,0-1 0,0 1 1,0 34-1,-4-46-102,0-1 1,0 0-1,-1 0 1,0 1-1,0-1 1,0 0-1,-1 0 1,0 0-1,0 0 1,-1 0-1,0-1 1,-5 10-1,-12 16 114,-2 0 0,-33 39-1,51-66-138,0 1-1,1-1 1,-1 0-1,-1 0 1,1-1-1,-1 1 0,1-1 1,-1 0-1,0 0 1,0 0-1,-1-1 0,1 0 1,0 0-1,-1 0 1,1 0-1,-11 0 0,-2 1 15,-17 3-380,0-2 1,-1-2-1,0-1 0,1-2 0,-70-10 1,79 3-2805,23 3-2882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6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10826,'1'0'5203,"2"10"-4176,-3 56-534,-3 0 0,-13 73 0,15-134-694,0 0 0,0 0 0,0 0 0,-1-1-1,0 1 1,-4 8 0,-11 3-6607,17-16 6726,0 0 0,-1 0 1,1 0-1,0-1 0,-1 1 0,1 0 0,0 0 1,0 0-1,-1-1 0,1 1 0,0 0 0,0 0 1,-1-1-1,1 1 0,0 0 0,0 0 0,-1-1 1,1 1-1,0 0 0,0-1 0,0 1 0,0 0 0,0-1 1,0 1-1,0 0 0,-1-1 0,1 1 0,0-1 1,0 1-1,0 0 0,0-1 0,1 1 0,-1 0 1,0-1-1,0 1 0,0 0 0,0-1 0,0 1 0,0-1 1,-1-54-2514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7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82 3427,'-2'-1'594,"1"0"-1,-1 0 0,1 0 0,-1-1 1,1 1-1,0 0 0,0 0 1,-1-1-1,1 1 0,0-1 0,0 1 1,1-1-1,-1 1 0,0-1 1,0 0-1,1 1 0,-1-1 0,0-2 1,1 2-470,0 0 0,0 0 0,0 0 0,0 0 1,0 0-1,1 0 0,-1 0 0,1 0 0,-1 0 0,1 0 1,0 0-1,0 0 0,0 0 0,0 1 0,0-1 0,0 0 1,0 0-1,1 1 0,-1-1 0,0 1 0,1 0 1,0-1-1,-1 1 0,1 0 0,0 0 0,-1 0 0,1 0 1,0 0-1,0 0 0,0 0 0,0 1 0,0-1 0,0 1 1,0-1-1,0 1 0,0 0 0,0 0 0,0 0 0,3 0 1,0 1-92,1 0 1,-1 0-1,0 1 1,1-1-1,-1 1 1,9 5-1,85 43 80,-91-46-109,0 1 1,0 0-1,-1 0 1,1 1-1,-1-1 1,-1 2 0,1-1-1,-1 1 1,0 0-1,-1 0 1,8 14-1,1 0-26,-7-11 8,-3-5 12,0 0 0,-1 0-1,0 1 1,0-1 0,0 1-1,0-1 1,-1 1 0,0 0-1,-1 0 1,1 0 0,-1 0 0,0 1-1,0-1 1,-1 12 0,-1 6 19,-2-1 1,-8 39 0,9-56-13,0 0 1,0 0-1,0 0 1,-1-1-1,0 1 1,0-1-1,0 0 0,-1 0 1,0 0-1,0 0 1,0 0-1,0-1 1,-1 0-1,0 0 1,0 0-1,0 0 0,-6 2 1,-2 3-3,-10 5 11,0 0-1,-1-2 0,-1-1 0,0-1 0,0-1 0,-1-2 1,0 0-1,-29 3 0,42-7-9,4-2 2,0 1 0,-1-1 1,1 0-1,-14-1 0,-5-9-19,0-2-709,1 4-1691,2 1-2509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7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3 5637,'-9'-3'5702,"-4"6"-3973,4 3-576,-12 2-224,3 14-96,-21 81-449,39-81-255,0-3-65,-3 0-32,0-3-32,0 20 0,-7-6-385,-17 41-1088,21-71-865,3 0-321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7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49 11147,'-1'-1'250,"1"1"1,0-1-1,-1 1 1,1-1 0,0 0-1,0 1 1,-1-1-1,1 0 1,0 1 0,0-1-1,0 0 1,0 1 0,0-1-1,0 0 1,0 1-1,0-1 1,0 0 0,0 1-1,0-1 1,1 0-1,-1 1 1,0-1 0,0 1-1,1-1 1,-1 0 0,0 1-1,1-1 1,-1 1-1,1-2 1,2 0-110,-1 1-1,0-1 1,1 0 0,-1 1 0,1 0-1,0-1 1,-1 1 0,1 0 0,4-1-1,51-11 111,-55 13-238,0 0-1,-1 0 1,1 0-1,0 0 1,-1 0-1,1 1 1,0-1 0,-1 1-1,1-1 1,-1 1-1,1 0 1,-1 0-1,0 1 1,1-1-1,-1 0 1,0 1-1,0-1 1,0 1-1,0 0 1,0-1-1,0 1 1,0 0 0,0 0-1,-1 1 1,1-1-1,-1 0 1,0 0-1,0 1 1,0-1-1,1 3 1,6 8-44,-4-6 21,0 1 0,0-1 0,-1 1 0,0 0 0,0 0 0,1 10 1,7 28 0,3 48 1,-13-86 15,0 0-1,-1 0 0,1 0 1,-2 0-1,1 0 0,-1 0 0,-1 0 1,1 0-1,-1 0 0,-1-1 0,1 1 1,-1-1-1,0 0 0,-1 0 0,0 0 1,0 0-1,-6 7 0,-3 6 26,5-6-5,3-5-19,0-1-1,-1 1 0,0-1 0,0-1 0,-1 1 0,0-1 1,0 0-1,-1-1 0,0 1 0,-14 8 0,-96 47-12,113-60-86,1 0-1,-1 0 1,0 0-1,0-1 1,1 1-1,-1-1 1,0 0 0,0-1-1,0 1 1,0-1-1,0 0 1,0 0-1,-1-1 1,1 0 0,1 0-1,-1 0 1,0 0-1,0 0 1,0-1-1,1 0 1,-1 0 0,-7-6-1,-5 0-917,10 4 253,0 0 0,0 0 0,1 0 0,-1-1 0,-7-7 0,14 12 605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8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41 10986,'-33'-35'3716,"33"30"-1506,-3 5-673,0 0-383,0 2-962,-3 4 128,-3 13-64,-40 122-256,40-108 32,-3-8-32,6-4-32,3-4-64,-6 18-96,6 1-993,9-42-1442,0-2-1921,0-6-673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8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57 8968,'-31'-38'4074,"31"38"-4001,0 0 1,0-1 0,-1 1 0,1-1-1,0 1 1,0 0 0,0-1-1,-1 1 1,1-1 0,0 1-1,0-1 1,0 1 0,0-1 0,0 1-1,0-1 1,0 1 0,0-1-1,0 1 1,0-1 0,0 1 0,0-1-1,0 1 1,0-1 0,1 1-1,-1 0 1,0-1 0,0 1-1,0-1 1,1 1 0,-1-1 0,0 1-1,1 0 1,-1-1 0,0 1-1,1 0 1,-1-1 0,0 1 0,1 0-1,-1 0 1,1-1 0,-1 1-1,1 0 1,-1 0 0,0 0-1,1-1 1,-1 1 0,1 0 0,-1 0-1,1 0 1,-1 0 0,1 0-1,-1 0 1,1 0 0,0 0 0,42 0 495,35 17-313,-70-14-211,-1 0-1,1 1 1,-1 0-1,0 1 1,0-1-1,0 1 1,-1 1-1,0-1 1,0 1 0,0 0-1,-1 1 1,0-1-1,0 1 1,0 0-1,-1 0 1,0 1-1,-1-1 1,4 11-1,-5-15-25,0 2 10,0-1 0,-1 1 0,1 0 0,-1 0 0,0 0 0,0 0 1,0 0-1,-1 0 0,0 1 0,0 5 0,-2 12 64,-1 1-1,-7 31 1,8-50-78,1-1 1,-1 1 0,0-1 0,0 1 0,0-1-1,-1 0 1,1 1 0,-1-1 0,0-1 0,0 1-1,-1 0 1,1-1 0,-1 1 0,1-1 0,-1 0-1,0 0 1,-1-1 0,-6 4 0,-3 2 9,4-1 2,-2 2-13,0-1 1,-1 0-1,0-1 1,0-1-1,-1 0 0,1-1 1,-1 0-1,-1-1 1,-15 3-1,-81 8-25,108-14-143,0-1-1,0 1 0,-1-1 1,1 0-1,0 0 0,0 0 1,0 0-1,0 0 0,0-1 0,0 0 1,0 1-1,0-1 0,0 0 1,1 0-1,-1-1 0,0 1 0,0 0 1,-3-4-1,-7-2-4646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9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 8808,'-6'-3'2883,"0"3"-1153,0 3-898,-3 0 290,3 10-322,3 64-63,3-58-160,0 0-33,0 0-288,0-3-192,-4 20-64,-8 51 0,0-76-1025,6 0-896,0-3-1026,6-5-256,-9 7-2114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5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28 6758,'-4'-11'6182,"-2"5"-3523,3 4-545,-3-7-897,0 28-1217,9-2 0,0 2 448,-3 3-223,0-1-161,6 15-64,10 84 0,-16-115-993,3 1-3139,0 4-288,3-1-3844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5:59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81 2434,'9'-57'6401,"-5"44"-224,4 7-3374,-6 5-2858,0 0 0,0 0 0,0 1-1,1-1 1,-1 1 0,0 0 0,0 0 0,1 0 0,-1 0-1,4 0 1,3 1 875,-1-1-652,0 0 0,1 0 0,-1 1 0,0 0 1,1 1-1,-1 0 0,0 0 0,0 1 0,0 0 0,-1 0 0,1 1 1,-1 0-1,9 5 0,-12-6-148,0 0-1,-1 0 1,1 0 0,0 1 0,-1-1-1,0 1 1,0 0 0,0 0 0,4 7-1,4 8 17,-1 1 0,13 35-1,-21-49-22,-1-1-1,0 0 0,-1 0 1,1 0-1,-1 1 0,0-1 1,0 0-1,-1 0 0,1 0 0,-1 1 1,-1-1-1,1 0 0,-1 0 1,1 0-1,-1 0 0,-1-1 1,1 1-1,-1 0 0,0-1 1,0 0-1,-5 6 0,-1 4 38,-11 19 35,12-19-26,0-1-1,-1 0 0,0 0 0,-1-1 0,-1 0 0,0-1 0,0 0 1,-1 0-1,-25 16 0,-87 44 353,119-69-382,0 1 1,0-1-1,-1 0 0,1 0 1,0-1-1,-1 0 0,-7 1 0,-15-8-317,6-2-961,-14-1-1110,-31-17-2067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6:0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38 6054,'-16'-9'5248,"-10"-19"5129,37 28-10137,0 1 0,0 0 0,0 0 0,15 5 0,-15-4-127,207 34 181,-209-35-320,0-1 1,0 1-1,0-2 1,0 1-1,9-3 0,-13 2 8,0 0-1,0 0 1,1 1-1,-1 0 1,0 0-1,0 0 1,1 0-1,8 3 1,-15-4 20,0 1 0,0 0 0,0-1 1,0 1-1,0 0 0,0 0 0,0 0 0,0-1 1,0 1-1,0 0 0,0 0 0,0 1 0,0-1 1,0 0-1,0 0 0,0 0 0,1 1 0,-1-1 1,0 0-1,0 1 0,0-1 0,0 1 0,0-1 1,0 1-1,0 0 0,-19 23 97,5-4-63,-2-1-25,1 1 1,2 0 0,0 1-1,0 0 1,-16 41-1,-65 129 75,-16 31-49,91-186-39,13-18 134,6-15-96,-2 7-15,4-16-155,7-29-259,-4 14 349,-3 20 25,-1 0 0,1 1 0,-1-1 0,1 1 0,-1-1-1,1 1 1,0-1 0,-1 1 0,1 0 0,-1-1 0,1 1 0,0-1 0,-1 1 0,1 0 0,0 0 0,0 0 0,-1-1 0,1 1 0,0 0 0,0 0 0,-1 0 0,1 0 0,0 0 0,0 0 0,-1 0 0,1 0 0,0 1 0,0-1 0,0 0 0,88 6 933,-68-3-770,-1-1 0,1-1 0,0-1-1,23-4 1,6-3 115,-17 2-176,-1 1-1,41 1 1,-43 4-5,-15-1-64,1 1 0,-1-2-1,0 0 1,0-1 0,24-6-1,-31 5 453,-4 4-1403,-6 4-4565,-26 27 521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5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21 8264,'5'0'8718,"21"-8"-6589,-8 4-2108,1 1 0,-1 0-1,0 1 1,1 2 0,-1-1 0,1 2-1,20 3 1,-10 2-70,-22-6 41,0 1-1,0 0 1,0 1-1,0 0 1,0 0-1,0 1 1,0-1-1,0 2 1,-1-1-1,0 1 1,1-1-1,-1 2 1,-1-1-1,10 9 1,-8-5 9,0 1 0,0 1-1,0-1 1,-1 1 0,5 11 0,-10-19 9,-1-1-1,1 1 1,-1 0-1,0-1 1,1 1-1,-1 0 1,0-1-1,0 1 1,0 0-1,0-1 1,-1 1-1,1 0 1,0 0 0,-1-1-1,1 1 1,-1-1-1,1 1 1,-1 0-1,0-1 1,0 1-1,1-1 1,-1 1-1,-2 1 1,-28 24 449,23-21-314,-1 1-12,-9 8 144,-1 0 0,-1-2-1,0 0 1,-1-2 0,-32 14 0,14-7-43,-105 41 546,134-60-3834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17 3555,'-21'3'10570,"6"-1"-9096,-12-4 1024,15 4-1345,15 4-544,0-6-97,3-3-448,6 3 257,12-3 383,12-2-319,122-6-385,-134 8 0,-6 1-481,0 2-2209,-6 0-2563,16 0-2146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6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11531,'-3'6'2530,"-3"-6"-640,6 5-577,-3 3-736,3-5-225,18 46 385,-18-35-96,6 2-289,-3 0-192,0 6-96,3 19-64,-6 90-32,6-109-1089,-6-3-2242,3-6-1762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2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87 5541,'-2'-13'3994,"-4"-17"756,3 27-2879,-2 18 230,0 17-1590,-2 55-1,6-62-488,-1 0 0,-2-1 1,0 0-1,-9 29 0,6-29 671,-3-2-5606,11-22 4827,-1 0 0,0 0 0,0-1 1,0 1-1,0 0 0,0 0 0,0 0 1,0 0-1,0 0 0,0 0 1,0 0-1,0-1 0,0 1 0,0 0 1,0 0-1,0 0 0,0 0 0,0 0 1,0 0-1,0 0 0,0-1 0,0 1 1,0 0-1,-1 0 0,1 0 0,0 0 1,0 0-1,0 0 0,0 0 1,0 0-1,0-1 0,0 1 0,0 0 1,0 0-1,0 0 0,0 0 0,-1 0 1,1 0-1,0 0 0,0 0 0,0 0 1,0 0-1,0 0 0,0 0 0,0 0 1,-1 0-1,1 0 0,0 0 1,0 0-1,0 0 0,0 0 0,0 0 1,0 0-1,-1 0 0,1 0 0,0 0 1,0 0-1,0 0 0,0 0 0,0 0 1,0 0-1,2-31-2235,13-49 2364,0 16 673,-10 46-231,1 0 0,0 0 0,1 1 0,1 0 0,0 0 0,19-26 0,-25 39-132,1 1 1,0 0-1,-1-1 1,2 1-1,-1 0 1,0 0-1,0 1 1,1-1-1,0 1 1,-1-1-1,1 1 1,0 0-1,0 1 1,0-1-1,8-2 1,-6 4-269,0-1 0,0 1 0,-1 0 1,1 1-1,0-1 0,0 1 0,-1 0 0,1 1 0,0-1 1,-1 1-1,10 4 0,-14-5-75,0 0 1,1 0-1,-1 0 1,0 0-1,0 0 0,0 0 1,0 0-1,0 0 1,0 1-1,0-1 0,0 0 1,0 1-1,0-1 1,-1 1-1,1-1 0,-1 1 1,1-1-1,-1 1 1,1-1-1,-1 1 1,0-1-1,0 1 0,0 0 1,0-1-1,0 1 1,0-1-1,0 1 0,-1 0 1,1-1-1,0 1 1,-1-1-1,1 1 0,-1-1 1,0 1-1,1-1 1,-1 0-1,0 1 0,-1 1 1,-1 3-11,-4 7-10,0 0 0,-1 0 0,-1 0-1,0-1 1,0-1 0,-1 0 0,-1 0 0,-19 15 0,27-23 30,0-1-1,-1 0 1,1-1-1,0 1 1,-1-1-1,1 1 1,-1-1 0,1 0-1,-1 0 1,1 0-1,-1-1 1,-6 1-1,-7-3 191,14-1-71,10 2-149,-1-1-1,1 1 0,0 1 1,0-1-1,-1 1 0,1 0 1,0 1-1,0-1 0,-1 1 0,12 4 1,50 18-1,-62-21 11,-3 0 7,0 0 1,1 0-1,-1 0 0,0 0 0,0 1 0,0-1 1,-1 1-1,1 0 0,-1 0 0,1 0 1,-1 0-1,0 0 0,0 1 0,0-1 0,-1 0 1,1 1-1,-1 0 0,0-1 0,0 1 0,0 0 1,0 0-1,-1-1 0,1 1 0,-1 0 1,0 0-1,0 0 0,-2 5 0,2-5 10,0 0-3,0-1 1,0 0-1,-1 0 1,0 0-1,0 0 1,0-1-1,0 1 1,0 0-1,0 0 1,-1 0-1,1-1 1,-1 1-1,-3 3 1,-59 69 214,59-70-213,0-1-1,0 0 1,0-1-1,-1 1 0,1-1 1,-1 0-1,0 0 0,0-1 1,0 0-1,0 0 1,0 0-1,0-1 0,-1 0 1,1 0-1,0 0 0,-1-1 1,1 0-1,-1 0 1,1-1-1,0 0 0,-11-2 1,12 2-29,1 0-69,-1-1 0,1 0 0,-1 1 0,1-2 0,0 1 0,0 0 0,0-1 0,0 0 0,0 0 0,0 0 0,1 0-1,0-1 1,-1 1 0,1-1 0,0 0 0,1 0 0,-1 0 0,1 0 0,-4-8 0,2 4-386,3 6 174,0 0-1,0 1 0,0-1 0,0 0 0,0 0 0,0 1 0,1-1 1,-1 0-1,1 0 0,-1 0 0,1 0 0,0-3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6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15631,'-3'0'2690,"-3"0"-2113,9 6-513,-3 2-64,0-2 32,0 4 256,0 7 33,0 2-97,-3 14-160,3 7-64,-3 97-32,-1-118-993,4 2-3043,-3 7-4580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26 1666,'-41'-5'21665,"57"4"-21133,-1 0-847,0 0 1,28-6-1,35-4-4667,-12 13 225,-44 3-1504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7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12428,'-12'5'7175,"15"-2"-6086,6-3-737,49 3 545,-43-3-161,-3 2-479,0-2-193,-3 0-64,15 3-545,46 8-3106,-55-16-3044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8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317 44 3267,'1'-1'6053,"9"-4"481,-10 5-6394,-1-1 1,1 1 0,0 0-1,0-1 1,0 1 0,0 0 0,0-1-1,0 1 1,0 0 0,0-1-1,-1 1 1,1 0 0,0-1-1,0 1 1,0 0 0,-1 0 0,1-1-1,0 1 1,0 0 0,-1 0-1,1-1 1,0 1 0,-1 0-1,1 0 1,0 0 0,-1 0 0,1 0-1,0-1 1,-1 1 0,1 0-1,0 0 1,-1 0 0,1 0-1,0 0 1,-1 0 0,1 0 0,0 0-1,-1 0 1,0 0 0,-23-7 141,0 1 0,-1 0 0,0 2 0,0 1 0,-33 0 0,54 3-286,0 1 0,0-1 0,-1 1-1,1 0 1,0 0 0,0 1 0,0-1 0,1 1 0,-1 0 0,0 0 0,0 0-1,1 0 1,0 1 0,-1 0 0,1-1 0,0 1 0,0 0 0,0 1 0,1-1 0,-1 0-1,1 1 1,0-1 0,0 1 0,0 0 0,0 0 0,-2 7 0,-4 5 3,0 0 3,3-9 2,1 1 0,0 0 0,1 0 0,0 0 0,0 1 0,1-1-1,0 1 1,0-1 0,1 1 0,0 0 0,0-1 0,2 17 0,2 18-20,13 66 0,-16-105 0,1-1 0,-1 0 0,1 0 0,0 0-1,0 1 1,0-1 0,0 0 0,1 0 0,-1-1 0,1 1-1,-1 0 1,1 0 0,0-1 0,0 1 0,1-1 0,-1 1-1,0-1 1,1 0 0,-1 0 0,1 0 0,0-1 0,0 1 0,-1 0-1,1-1 1,0 0 0,0 0 0,1 0 0,-1 0 0,0 0-1,0 0 1,0-1 0,1 0 0,3 0 0,7 2-284,84 13-4830,-32-13-123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9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13 4484,'-11'-4'2723,"9"3"-1739,-1 0 0,1 0-1,0 0 1,-1 1 0,1-1 0,-1 1-1,1-1 1,-1 1 0,1 0 0,-1 0-1,-2 1 1,-26 13-1408,30-14 421,-8 6 4,1 0 1,0 1 0,0-1-1,1 1 1,-8 10-1,13-15-1,0 0-1,1 0 0,-1 0 1,1 0-1,-1 1 0,1-1 1,0 0-1,0 1 0,0-1 1,0 1-1,0-1 0,1 1 1,-1-1-1,1 1 0,0 0 1,-1-1-1,1 1 0,1 0 1,-1-1-1,0 1 0,0-1 1,1 1-1,0 0 0,-1-1 1,1 1-1,0-1 0,0 1 1,1-1-1,-1 0 0,0 0 1,1 1-1,1 1 0,43 38-63,-44-41 28,0 1 1,1-1-1,-1 0 0,1 0 0,-1 0 0,1 0 0,-1-1 1,1 1-1,0-1 0,-1 1 0,1-1 0,0 0 1,-1 0-1,1 0 0,0 0 0,-1-1 0,1 1 1,0-1-1,-1 0 0,1 1 0,-1-1 0,1 0 0,-1-1 1,4-1-1,7-2-254,-4 1 232,1 0 0,-1-1 0,0 0 0,0 0 0,0-1 0,12-10 0,-20 14 78,0 1-1,0 0 0,0-1 0,0 1 0,0 0 1,-1-1-1,1 1 0,0-1 0,-1 1 0,1-1 1,-1 1-1,1-1 0,-1 0 0,0 1 0,0-1 0,0 1 1,0-1-1,0 0 0,0 1 0,0-1 0,0 0 1,-1 1-1,1-1 0,-1 1 0,1-1 0,-2-2 1,-18-34 278,18 36-437,-24-28 335,8 21-3152,19 12 1143,4 7-1220,-3-9 2987,-1-1-1,0 1 1,0-1 0,0 0-1,0 1 1,0-1-1,0 0 1,1 0-1,-1 0 1,0 0 0,0 0-1,0 0 1,1 0-1,-1 0 1,0 0 0,0-1-1,0 1 1,1-1-1,65-29 763,-66 29-620,0 1 0,0 0 1,0 0-1,1-1 0,-1 1 0,0 0 1,0 0-1,0 0 0,0 0 1,0 0-1,1 1 0,-1-1 0,0 0 1,0 0-1,0 1 0,0-1 1,0 1-1,0-1 0,0 1 1,0-1-1,0 1 0,0 0 0,0 0 1,0-1-1,-1 1 0,1 0 1,0 0-1,0 0 0,-1 0 1,1 0-1,0 0 0,-1 0 0,1 0 1,-1 0-1,1 2 0,12 45 3611,-11-40-3722,12 100 555,-14-107-545,1-1 1,-1 0-1,0 1 1,1-1-1,-1 0 1,0 1-1,1-1 1,-1 0-1,1 0 1,-1 1-1,1-1 1,-1 0-1,0 0 1,1 0-1,-1 1 1,1-1-1,-1 0 1,1 0-1,-1 0 1,1 0-1,-1 0 1,1 0-1,-1 0 1,1 0-1,-1 0 1,1 0-1,-1 0 1,1-1-1,-1 1 1,1 0-1,-1 0 1,1 0-1,-1-1 1,0 1-1,1 0 1,-1 0 0,1-1-1,-1 1 1,0 0-1,1-1 1,-1 1-1,0 0 1,1-1-1,-1 0 1,25-20 238,-18 14-165,-3 4-98,0-1 1,-1 0 0,1 0 0,-1 0-1,0 0 1,0 0 0,-1-1-1,1 0 1,-1 1 0,0-1 0,0 0-1,-1 0 1,1 0 0,-1 0 0,0 0-1,0 0 1,-1 0 0,0-1-1,0-8 1,0 15-149,6 46 109,-6-46 16,0 0-1,1 0 1,-1 0 0,0 0 0,1 0 0,-1 0 0,1 0 0,-1 0 0,1 0 0,0 0 0,0 0 0,-1 0 0,1 0 0,0-1-1,0 1 1,0 0 0,0-1 0,0 1 0,0 0 0,0-1 0,0 1 0,0-1 0,0 0 0,0 1 0,0-1 0,0 0-1,0 1 1,0-1 0,0 0 0,1 0 0,-1 0 0,0 0 0,0 0 0,0 0 0,0-1 0,0 1 0,0 0 0,1 0 0,-1-1-1,0 1 1,0-1 0,0 1 0,0-1 0,1 0 0,24-15-2532,-17 6-395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59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12 5926,'-16'-10'4833,"16"9"-4748,-1 1 0,1 0 0,-1 0-1,1 0 1,-1 0 0,0-1 0,1 1 0,-1 0 0,1 0 0,-1 0-1,0 0 1,1 0 0,-1 1 0,1-1 0,-1 0 0,0 0 0,1 0-1,-1 0 1,1 1 0,-1-1 0,1 0 0,-1 1 0,1-1 0,-1 0 0,1 1-1,-1 0 1,0 0 16,0 1 1,0 0-1,0-1 0,1 1 0,-1 0 1,1 0-1,-1-1 0,1 1 0,-1 0 1,1 0-1,0 0 0,0-1 0,0 1 1,0 0-1,1 0 0,-1 0 0,1 2 1,27 130 3010,-23-115-2796,0-1 0,2 0 1,16 32-1,-12-28-294,-11-21-69,0 0 1,0 0 0,1-1 0,-1 1-1,1 0 1,-1 0 0,0 0 0,1-1-1,0 1 1,-1 0 0,1-1 0,-1 1 0,1 0-1,0-1 1,-1 1 0,1-1 0,0 1-1,0-1 1,-1 0 0,1 1 0,0-1-1,0 0 1,0 1 0,0-1 0,1 0 0,-1 0-133,-1 0 0,0 0 0,1 0 0,-1 0 0,1 0 1,-1-1-1,1 1 0,-1 0 0,1 0 0,-1 0 1,0-1-1,1 1 0,-1 0 0,1-1 0,-1 1 1,0 0-1,1-1 0,-1 1 0,0-1 0,0 1 1,1 0-1,-1-1 0,0 1 0,0-1 0,0 1 0,0-1 1,1 1-1,-1-1 0,0 1 0,0-1 0,0 1 1,0-1-1,0 0 0,0-4-6206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0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72 13741,'-6'5'5253,"9"-5"-3748,-3 3-480,12-6-993,30-22 97,-23 15 351,-4 1-480,3-1-705,0 1-2722,18-4-3491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1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95 2530,'1'-2'-8,"1"-1"-1,-1 1 1,1 0 0,0 0-1,0 0 1,0 0-1,0 0 1,1 1-1,-1-1 1,0 0-1,1 1 1,-1 0 0,1 0-1,-1-1 1,1 1-1,0 1 1,-1-1-1,1 0 1,0 1-1,3-1 1,27-9 7745,-32 10-7628,-1 0 1,1-1-1,-1 1 1,1 0 0,-1-1-1,0 1 1,1-1-1,-1 1 1,0-1 0,1 1-1,-1-1 1,0 1 0,1-1-1,-1 1 1,0-1-1,0 1 1,0-1 0,0 1-1,1-1 1,-1 1-1,0-1 1,0 0 0,0 1-1,0-1 1,0 1 0,0-1-1,-1 1 1,1-1-1,0 1 1,0-1 0,0 0-1,0 1 1,-1-1-1,1 1 1,0-1 0,0 1-1,-1-1 1,1 1 0,0 0-1,-1-1 1,1 1-1,-1-1 1,1 1 0,-1 0-1,1-1 1,0 1-1,-1 0 1,1-1 0,-1 1-1,1 0 1,-1 0 0,0-1-1,-3-2 305,0 1-1,0-1 1,0 1-1,0-1 1,0 1-1,-1 1 1,-6-3 0,6 2-432,-41-5 894,43 7-833,0 0-1,0 0 1,0 0 0,1 1 0,-1-1-1,0 1 1,0 0 0,0-1 0,0 1 0,1 1-1,-1-1 1,0 0 0,1 1 0,-1-1-1,1 1 1,0 0 0,-3 2 0,3-2-58,1-1 1,0 1 0,0-1-1,0 1 1,0 0 0,0-1-1,0 1 1,1 0 0,-1 0-1,1 0 1,-1-1 0,1 1-1,-1 0 1,1 0 0,0 0-1,0 0 1,0 0 0,0 0-1,1 0 1,-1 0 0,0 0-1,2 3 1,21 45-173,-15-36 293,4 9-92,1-1 0,23 28 1,-23-32-6,0 1-1,19 38 1,-27-49-12,-2-1 12,1 0-1,-1-1 1,0 2-1,0-1 1,3 14-1,-6-20 0,0 0 1,0 0-1,0 0 0,0 0 0,0 0 0,0 0 0,0 0 0,0 0 0,-1 0 0,1 0 0,0-1 0,-1 1 0,1 0 0,0 0 0,-1 0 0,1 0 0,-1-1 0,1 1 0,-1 0 0,0 0 0,0 0 0,-1 0 16,1 0 0,-1 0 0,0 0 1,0-1-1,0 1 0,1-1 0,-1 1 0,0-1 0,0 0 1,0 0-1,0 1 0,0-1 0,0-1 0,-3 1 0,-166-17 1124,148 12-2366,30-1-3987,-2 3 2985,11-7-4479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2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18 2306,'-22'-6'9465,"-28"1"-3731,62-1-3508,-5 6-2249,1-1 1,-1 1 0,0 0 0,1 1-1,-1 0 1,0 0 0,1 0 0,-1 1-1,0 0 1,0 1 0,0 0 0,0 0 0,-1 0-1,1 1 1,-1-1 0,0 2 0,9 7-1,-14-12-94,1 1 0,-1 0 0,0 0 0,0 0 0,0 0 0,0 0 1,1 0-1,-2 1 0,1-1 0,0 0 0,0 1 0,0-1 0,0 0 0,-1 1 0,1-1 0,-1 1 0,1-1 0,-1 1 0,0-1 0,1 3 0,-1-3 86,-1 0 0,1 1 0,-1-1 0,1 0 0,-1 0 0,1 0-1,-1 0 1,0 0 0,1 1 0,-1-1 0,0-1 0,0 1 0,0 0 0,0 0 0,0 0 0,0 0 0,0-1 0,0 1 0,-1 0 0,-6 3 314,-1 0 0,1 0 0,-1-1 0,-16 3 1,20-5-37,-8 2 365,-61 17 922,57-11-1525,17-8-30,1-1 1,-1 1 0,1-1 0,0 1 0,-1-1 0,1 1 0,0-1 0,-1 1 0,1-1 0,0 0 0,-1 1 0,1-1 0,0 0 0,-1 0 0,1 0 0,0 1 0,0-1 0,0 0 0,-1 0 0,1 0-1,0 0 1,0 0 0,-1 0 0,1-1 0,1 1 0,17 3-8,1 1 0,0 1 1,-1 0-1,22 10 0,-31-11-4,-8-4 13,0 1 0,0-1-1,0 1 1,0 0 0,0-1-1,-1 1 1,1 0 0,0 0-1,0 0 1,0 0 0,-1 1 0,1-1-1,-1 0 1,1 1 0,-1-1-1,0 1 1,1 0 0,1 3-1,-3-5 33,0 1-1,-1 0 1,1 0 0,0 0-1,-1 0 1,1 0-1,-1 0 1,1 0-1,-1 0 1,1-1-1,-1 1 1,1 0-1,-1 0 1,0-1-1,0 1 1,1 0 0,-1-1-1,0 1 1,0-1-1,0 1 1,0-1-1,1 1 1,-1-1-1,0 0 1,-2 1-1,-9 3 206,0 0-1,-1 0 0,-18 2 0,-47-2-4739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2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98 7463,'37'-63'5947,"-37"63"-5804,0-1 0,0 1 1,0-1-1,0 1 0,0-1 0,0 1 0,0 0 1,0-1-1,0 1 0,0-1 0,0 1 1,0-1-1,0 1 0,-1 0 0,1-1 0,0 1 1,0 0-1,0-1 0,-1 1 0,1 0 0,0-1 1,-1 1-1,1 0 0,0-1 0,0 1 0,-1 0 1,1 0-1,-1-1 0,1 1 0,0 0 1,-1 0-1,1 0 0,0-1 0,-1 1 0,0 0 1,-21-9 1457,15 7-1333,2 0-240,0 0 0,0 0 0,0 1 0,0 0 0,0 0 0,0 0 1,-1 0-1,1 1 0,0 0 0,-1 0 0,1 0 0,0 1 0,-1-1 0,1 1 0,0 1 0,0-1 0,0 1 0,0 0 0,0 0 0,0 0 0,0 1 0,1 0 0,-1 0 0,1 0 0,0 0 0,0 1 0,-6 5 0,-46 54-124,55-61 76,0-1 1,0 1-1,0-1 0,0 1 1,0-1-1,0 1 0,0 0 1,1-1-1,-1 1 0,0 0 1,1 0-1,0-1 0,-1 1 1,1 0-1,0 0 0,0 0 1,0 0-1,0-1 0,0 1 1,0 0-1,1 0 0,-1 0 1,0 0-1,1-1 0,0 1 1,-1 0-1,2 2 0,1 0-15,1 1-1,-1-1 1,1 0 0,-1-1-1,1 1 1,8 5-1,-4-2 88,41 26-31,48 22-21,-90-51-96,1 0-1,-1 0 1,1 1 0,-1 0-1,-1 1 1,1-1 0,-1 1-1,0 0 1,7 9 0,-6-6 82,-7-8 12,1-1-1,0 1 1,-1 0-1,1-1 1,-1 1-1,1 0 1,-1 0-1,1-1 1,-1 1-1,0 0 1,1 0-1,-1 0 1,0 0-1,0-1 1,1 1-1,-1 0 1,0 0-1,0 0 1,0 0 0,0 0-1,0 0 1,0 0-1,0-1 1,-1 1-1,1 0 1,0 0-1,0 0 1,-1 1-1,0-1 53,-1 1-1,1-1 0,-1 0 1,1 1-1,-1-1 0,1 0 1,-1 0-1,0 0 0,0 0 1,1 0-1,-1-1 1,-4 2-1,-11 2 448,-1 0 0,-28 1 1,32-4-430,-73 7 108,57-8 109,24-3-5193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23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40 8648,'-7'-6'8590,"5"3"-8414,-1 0 0,0 0 0,0 1 0,0-1 0,0 1 1,-1 0-1,1 0 0,-1 0 0,1 0 0,-1 0 0,0 1 1,1-1-1,-1 1 0,0 0 0,0 0 0,0 1 0,0-1 1,0 1-1,0 0 0,0 0 0,0 0 0,0 1 0,0-1 1,0 1-1,0 0 0,0 0 0,0 0 0,0 1 0,1 0 1,-1-1-1,1 1 0,-1 0 0,1 0 0,-6 6 0,-73 64 49,76-64-193,-1 0 0,1 0 1,0 1-1,1 0 0,0 0 1,0 0-1,1 1 0,0 0 0,1 0 1,0 0-1,0 0 0,1 0 1,1 0-1,-1 1 0,2-1 1,-1 1-1,2-1 0,2 20 1,-3-28-33,0 0 0,1 0 0,-1 0 0,1 0 0,0 0 1,-1 0-1,1 0 0,0 0 0,0-1 0,0 1 0,0 0 1,0 0-1,1-1 0,-1 1 0,0-1 0,1 0 0,-1 1 1,1-1-1,0 0 0,-1 0 0,1 0 0,0 0 0,0 0 1,0 0-1,-1 0 0,1-1 0,0 1 0,0 0 0,0-1 1,0 0-1,2 1 0,18 3-11,-1-1 1,1-1-1,0-1 0,38-3 1,-49 1-207,0-1 0,-1 0 0,1-1 0,-1 0 0,0-1 0,0 0 0,0-1 0,0 1 0,-1-2 1,10-6-1,14-8-2747,30-9-6303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3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19 2979,'-13'-3'7301,"8"1"-6191,-1 1 0,1 0 0,-1 0 0,1 0-1,-1 1 1,-10 0 0,23-4 1146,-5 3-2264,-1 0-1,0 1 1,1-1 0,-1 1 0,1-1-1,-1 1 1,1-1 0,-1 1 0,1 0-1,0 0 1,-1 0 0,1 0-1,-1 0 1,1 0 0,-1 0 0,1 0-1,-1 1 1,1-1 0,-1 0 0,1 1-1,-1 0 1,1-1 0,-1 1-1,1 0 1,-1 0 0,0-1 0,0 1-1,1 0 1,-1 0 0,0 1 0,2 0-1,0 5-49,1 0-1,-1 1 0,0-1 0,-1 0 0,1 1 1,-1-1-1,-1 1 0,0 0 0,0 0 0,0-1 1,-1 12-1,0-11 6,0-5 54,0 0 0,0-1 0,0 1-1,0-1 1,-1 1 0,1 0 0,-1-1 0,1 1-1,-1-1 1,0 1 0,0-1 0,0 0 0,0 1-1,0-1 1,-1 0 0,1 0 0,-1 0-1,0 0 1,1 0 0,-1 0 0,0 0 0,0 0-1,0-1 1,0 1 0,-4 1 0,0 0 61,1-1 1,-1 0 0,0-1 0,0 1-1,0-1 1,0 0 0,-6 0-1,3 0-18,-45 11 1651,38-6-1453,19-5-497,75-3 810,-72 1-1201,51-7 2018,-34 4-4131,0-1-4689,-8 2-1601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4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91 3748,'-22'0'4209,"-3"0"-1729,25 0-2347,1 0 1,0 0 0,0 0 0,0 0 0,0-1 0,0 1 0,0 0 0,0 0 0,0-1 0,-1 1 0,1 0 0,0-1 0,0 1-1,0-1 1,-1 1 0,1-1 0,0 1 0,0-1 0,-1 0 0,1 1 0,-1-1 0,1 0 0,0 1 0,-1-1 0,1 0 0,-1 0-1,0 0 1,1 1 0,-1-1 0,0 0 0,1 0 0,-1 0 0,0 0 0,0 0 0,0 0 0,0 0 0,0 0 0,0 1 0,0-1-1,0-2 1,-1 1 50,1 0-1,0 0 0,-1 0 0,1-1 0,-1 1 0,0 0 0,0 0 0,0 1 0,0-1 1,0 0-1,0 0 0,0 0 0,-1 1 0,1-1 0,0 1 0,-1-1 0,-3-2 1,-6-1-14,0 0 0,-1 1 0,1 1 0,-1 0 0,0 0 0,0 1 0,-17 0 0,29 2-164,-2 0-13,1-1 0,0 1 0,0 0 0,0 0-1,0 0 1,-1 0 0,1 0 0,0 0 0,0 0 0,0 1 0,0-1-1,0 0 1,0 1 0,-1-1 0,1 1 0,0-1 0,0 1 0,0-1-1,0 1 1,0 0 0,1 0 0,-1-1 0,0 1 0,0 0 0,0 0-1,1 0 1,-1 0 0,0 0 0,1 0 0,-1 0 0,1 0 0,-1 0-1,1 0 1,0 0 0,-1 0 0,1 0 0,0 1 0,-1 0-1,1 5-5,0-1-1,1 0 0,-1 1 0,1-1 0,1 1 0,-1-1 0,3 6 0,2 12-6,-3-9 9,1 1 0,1-1 0,0-1 1,1 1-1,1-1 0,11 19 0,-7-19 3,-1 0-1,2-1 1,0-1-1,0 0 0,21 15 1,8 7 11,-29-17-12,-12-17 11,0 0 0,0 1 0,-1-1 0,1 0 1,0 1-1,0-1 0,0 0 0,-1 1 0,1-1 1,0 0-1,0 0 0,-1 1 0,1-1 0,0 0 1,0 0-1,-1 0 0,1 0 0,0 1 0,-1-1 1,1 0-1,0 0 0,-1 0 0,1 0 0,0 0 1,-1 0-1,1 0 0,0 0 0,-1 0 0,1 0 0,-1 0 1,1 0-1,-1 0 0,-48-7 242,27 2-140,8 4-63,-1 0-1,1 0 1,-1 1-1,-21 4 0,24-3-30,-1 0 0,0 0 0,0-1 0,-24-4-1,28 2 160,5 0-1664,25-9-11171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5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 3523,'-21'-15'7694,"-9"11"-6855,23 3-83,6 1-616,0 0-1,0 0 1,0-1-1,0 1 1,0 0 0,1 0-1,-1 0 1,0 0-1,0 1 1,0-1 0,0 0-1,0 0 1,0 1-1,0-1 1,0 0 0,1 1-1,-1-1 1,0 1-1,0-1 1,0 1 0,1-1-1,-1 1 1,0-1-1,1 1 1,-1 0 0,0 0-1,1-1 1,-1 1-1,0 1 1,0 0-30,1 1 1,-1-1-1,1 0 1,-1 1-1,1-1 0,0 1 1,0-1-1,0 0 1,0 1-1,1 3 1,10 44 733,-6-33-928,-1-1 0,0 1 0,-1-1 0,-1 1 0,-1 0 0,-1 26 0,0-41-100,-1 0-313,1-1 0,0 0 0,0 1 0,-1-1 0,1 1 0,0-1 0,0 0 0,0 1 0,1-1 0,-1 0 0,0 1 0,0-1 0,1 0 0,0 2 0,5 4-5819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5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0 4164,'0'2'802,"-1"-1"0,0 1 0,0-1 0,0 1 0,-1-1 0,1 0 0,0 1 0,0-1 0,-1 0 0,1 0 0,0 0 0,-1 0 0,-2 1 0,0-1-448,0 0 1,0 0-1,0 0 1,0-1 0,0 0-1,-1 0 1,1 0 0,-5-1-1,-21 1-402,28 0 43,-13 0 14,1 1 0,0 0 0,0 2 0,-19 4 0,30-6-7,0-1 0,0 1 0,0 0 0,0 0 0,0 0 0,0 1 0,1-1 0,-1 0 0,0 1 0,1 0 0,0 0 0,-1 0 0,1 0 0,0 0 0,0 0 0,0 0 0,0 1 0,0-1 0,0 1 0,1 0 0,-1-1 0,1 1 0,0 0 0,0 0 0,0 0 0,0 0 0,0 0 1,1 0-1,-1 0 0,1 0 0,0 0 0,0 4 0,2 2-24,0 0 1,0 0 0,1 0-1,0 0 1,1-1 0,0 1-1,0-1 1,1 0-1,-1 0 1,2 0 0,-1-1-1,1 0 1,1 0 0,-1 0-1,1-1 1,0 0 0,12 7-1,149 104-1003,-167-116 1036,0-1 0,0 0-1,0 1 1,-1-1-1,1 1 1,0-1 0,0 1-1,-1 0 1,1-1-1,0 1 1,-1 0 0,1-1-1,0 1 1,-1 0-1,1 0 1,-1 0 0,1-1-1,-1 1 1,0 0 0,1 0-1,-1 0 1,0 0-1,0 0 1,1 0 0,-1 0-1,0 0 1,0-1-1,0 1 1,0 0 0,0 0-1,-1 0 1,1 0 0,0 0-1,0 0 1,0 0-1,-1 0 1,1 0 0,0 0-1,-1-1 1,1 1-1,-1 0 1,1 0 0,-1 0-1,0-1 1,1 1-1,-1 0 1,0-1 0,0 2-1,-39 17 607,35-17-611,-16 3 100,0 0 0,0-1 0,-1-1 0,1-1 0,-1-1 0,1-1 0,-26-3 1,47 3-179,0-1 0,0 1 0,0 0 1,0 0-1,0 0 0,0 0 0,0 0 1,0 0-1,0-1 0,0 1 0,0 0 1,0 0-1,0 0 0,0 0 1,0 0-1,0 0 0,0-1 0,0 1 1,0 0-1,0 0 0,0 0 0,0 0 1,0 0-1,0 0 0,0 0 0,0-1 1,0 1-1,0 0 0,0 0 0,0 0 1,-1 0-1,1 0 0,0 0 1,0 0-1,0 0 0,0 0 0,0 0 1,0-1-1,0 1 0,-1 0 0,1 0 1,0 0-1,2-1-1867,4-2-3453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06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12 8424,'-15'9'5614,"14"-9"-5497,0 1 0,0-1 1,0 0-1,0 1 1,0-1-1,0 0 0,0 1 1,0-1-1,0 1 0,0-1 1,0 1-1,1 0 1,-1 0-1,0-1 0,0 1 1,1 0-1,-1 0 1,0 0-1,1-1 0,-1 1 1,1 0-1,-1 0 0,1 0 1,-1 0-1,1 0 1,0 0-1,-1 0 0,1 0 1,0 1-1,0-1 0,0 0 1,0 0-1,0 0 1,0 0-1,0 0 0,0 0 1,0 0-1,0 0 1,1 0-1,-1 0 0,0 0 1,1 0-1,-1 0 0,1 0 1,-1 0-1,1 0 1,0 1-1,2 3-118,-1-1 0,1 1-1,0-1 1,0 0 0,0 0 0,1 0-1,-1 0 1,1-1 0,0 1 0,0-1 0,0 0-1,1 0 1,-1 0 0,1-1 0,-1 1 0,1-1-1,0-1 1,0 1 0,0 0 0,0-1-1,6 1 1,-3-2 21,0 1 0,1-1 0,-1-1 0,1 1 0,-1-1 0,0-1 0,0 0 0,0 0 0,0 0 0,0-1 0,10-5 0,-16 7 29,-1 0-1,0 0 0,0 0 0,1 0 0,-1 0 0,0 0 1,0 0-1,0 0 0,0 0 0,0-1 0,-1 1 0,1 0 0,0-1 1,0 1-1,-1-1 0,1 1 0,-1 0 0,1-1 0,-1 1 1,0-1-1,0 0 0,1 1 0,-1-1 0,0 1 0,0-1 0,-1 1 1,1-1-1,0 1 0,0-1 0,-1 1 0,1-1 0,-1-1 1,-1 0 3,1 0 1,0 0 0,-1 0 0,1 1-1,-1-1 1,0 0 0,0 1 0,0-1 0,0 1-1,0 0 1,-1 0 0,1 0 0,-1 0 0,-4-3-1,-52-16 440,53 20-502,1 0 1,0 1 0,0-1 0,0 1-1,-1 1 1,1-1 0,0 1 0,0-1-1,0 2 1,0-1 0,0 0 0,0 1-1,0 0 1,0 0 0,1 1 0,-1-1-1,-5 5 1,-10 4-1346,19-11 1234,-7 5-946,0-1 0,0 1 0,1 0 0,-13 12 0,-76 82-10709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0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114 211 4580,'4'-1'6252,"11"-7"-3514,-11 1-1934,0-1 0,0 0-1,1 1 1,7-10 0,-2 5-392,-11 12-333,1 0 0,0 0 0,0 0 0,-1 0 0,1 0 0,0 0-1,0 0 1,-1 0 0,1 0 0,0 0 0,-1 0 0,1 0 0,0 0 0,0 0 0,-1 0 0,1 0 0,0 0 0,0 0 0,-1 0-1,1 0 1,0-1 0,0 1 0,-1 0 0,1 0 0,0 0 0,0 0 0,-1-1 0,1 1 0,0 0 0,0 0 0,0 0-1,0-1 1,-1 1 0,1 0 0,0 0 0,0-1 0,0 1 0,0 0 0,0 0 0,0-1 0,0 1 0,-1 0 0,1 0-1,0-1 1,0 1 0,0 0 0,0-1 0,0 1 0,0 0 0,1 0 0,-1-1 0,0 1 0,0 0 0,0 0 0,0-1 0,0 1-1,0 0 1,0 0 0,0-1 0,1 1 0,-1 0 0,0 0 0,0-1 0,-20 13 790,15-1-875,-1 0-1,1 1 0,-5 18 1,2-6 0,-3 10-16,-69 183-271,78-213 173,-10 23 210,8-25-468,6-20-917,1 6 1122,0 0-1,0 0 0,1 0 0,1 1 1,10-20-1,-2 5-60,17-37-210,3 1 0,56-79 0,-67 109 447,32-51 1818,-55 86-1746,-1 4 22,0 0 0,0-1 1,1 1-1,0 0 1,0 0-1,0 0 0,1 10 1,-1 31 252,2 0 1,11 74-1,-4-85-323,18 50-1,-4-15-244,-20-56-2511,-3 9-6724,-2-11 1659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0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49 11851,'-30'6'3556,"20"-6"-1763,13 0 1026,1 0-2819,2 0 256,9-3-256,69-19 0,-59 17-929,-1-4-1857,0 1-1635,3 0-2273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1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30 10218,'-10'3'4617,"2"0"-3650,0 15-391,4 7-156,1 0-1,1 0 1,1 0 0,3 29-1,-2-23-545,-7 47-1,-4-20-4424,7-30 1233,4-27 3259,0-1 0,0 0 0,0 1 0,0-1 0,0 0 0,0 1 0,0-1-1,1 1 1,-1-1 0,0 0 0,0 1 0,0-1 0,0 0 0,0 1 0,1-1 0,-1 0-1,0 1 1,0-1 0,1 0 0,-1 0 0,0 1 0,0-1 0,1 0 0,-1 0 0,0 1-1,1-1 1,-1 0 0,0 0 0,1 0 0,-1 0 0,0 0 0,1 1 0,-1-1 0,1 0-1,-1 0 1,0 0 0,1 0 0,-1 0 0,0 0 0,1 0 0,-1 0 0,1 0 0,-1-1-1,0 1 1,1 0 0,-1 0 0,0 0 0,1 0 0,-1 0 0,0-1 0,1 1-1,-1 0 1,0 0 0,1 0 0,-1-1 0,0 1 0,0 0 0,1-1 0,-1 1 0,0 0-1,0 0 1,1-1 0,0-2-103,1-1-1,-1 1 1,1-1 0,-1 1-1,0-1 1,0 1-1,-1-1 1,1 0 0,-1 1-1,0-1 1,0 0-1,0 1 1,-1-6 0,1-7 727,5-186 1720,-5 195-1378,1-1 0,-1 1 0,0 0 0,-1 0 0,0 0 0,0-1 0,0 1 0,-1 0 0,0 0 0,0 0 0,-5-8 0,4 9-741,3 6-115,0-1-1,0 1 1,0 0 0,0-1-1,0 1 1,0 0-1,0 0 1,0-1-1,0 1 1,1 0 0,-1-1-1,0 1 1,0 0-1,0 0 1,0-1 0,1 1-1,-1 0 1,0 0-1,0-1 1,0 1-1,1 0 1,-1 0 0,0-1-1,0 1 1,1 0-1,-1 0 1,0 0-1,1 0 1,-1 0 0,0 0-1,0-1 1,1 1-1,-1 0 1,0 0-1,1 0 1,23-7-390,-20 6 453,5-1-222,8-3 146,0 1 1,30-2 0,-42 5-221,1 1 1,0 0 0,0 0-1,-1 1 1,1-1 0,0 1 0,0 0-1,-1 1 1,1 0 0,-1 0 0,0 0-1,1 0 1,-1 1 0,6 4 0,-10-6 161,0 0 1,0-1-1,0 2 1,0-1 0,0 0-1,0 0 1,-1 0 0,1 0-1,0 0 1,-1 0-1,1 1 1,-1-1 0,0 0-1,1 1 1,-1-1 0,0 0-1,0 1 1,0-1-1,0 0 1,0 1 0,0-1-1,0 0 1,0 1 0,0-1-1,-1 0 1,1 2-1,-4 13 10,0-1-1,0 1 0,-8 14 1,10-24 50,-1-1 0,0 1 0,0-1 0,-1 0 0,1 0 0,-1-1 0,0 1 0,-1-1 0,1 0 0,-1 0 0,1 0 0,-1-1 1,-10 6-1,-1 1 333,-55 30 823,111-54-929,57-14 0,-92 27-319,-1 0 1,0 0 0,1 0 0,-1 1 0,1 0 0,-1 0 0,1 0 0,0 0 0,-1 1-1,0 0 1,9 2 0,-12-3 35,1 1-1,0 0 0,-1 0 0,1 0 0,0 0 1,-1 0-1,0 1 0,1-1 0,-1 0 0,0 1 1,1-1-1,-1 1 0,0-1 0,0 1 0,0-1 1,0 1-1,0 0 0,0 3 0,0-1 23,0 1-1,0-1 1,-1 1 0,0 0-1,0-1 1,0 1-1,0 0 1,-1-1 0,0 1-1,0-1 1,0 1-1,0-1 1,-4 8-1,3-10 30,0 1-1,-1 0 1,1 0-1,-1-1 1,1 1-1,-1-1 1,0 0-1,0 0 1,0 0-1,0 0 0,0 0 1,0-1-1,-1 1 1,1-1-1,0 0 1,-1 0-1,1 0 1,-1-1-1,1 1 1,-5-1-1,-15 5 209,-25 10-137,-89 15 1,97-22-422,34-8-2039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1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37 8552,'-1'-2'235,"1"1"0,0 0-1,-1 0 1,1 0 0,-1 0 0,0-1 0,1 1-1,-1 0 1,0 0 0,0 0 0,1 0 0,-1 0-1,0 1 1,0-1 0,-1-1 0,-25-9 810,21 10-412,1-1-377,1 1 1,-1 0 0,1 0 0,-1 0 0,1 1 0,-1 0-1,0 0 1,1 0 0,-1 0 0,0 1 0,1 0-1,-1 0 1,1 0 0,-1 0 0,1 1 0,0-1 0,-6 4-1,2-2-53,-55 23 411,62-25-582,-1 0-1,0 0 1,1 0-1,-1 0 1,1 1-1,-1-1 0,1 0 1,-1 1-1,1-1 1,0 1-1,0-1 1,0 1-1,0 0 1,0-1-1,0 1 0,0 0 1,0 0-1,1-1 1,-1 1-1,1 0 1,-1 0-1,1 0 1,0 4-1,6 38 20,-4-37-24,-1-3-20,1 1 0,-1-1 1,1 0-1,0 0 0,0 0 0,1 0 0,-1 0 0,4 3 0,46 55-7,-50-60-225,0 1 0,0-1 0,0 1-1,0-1 1,1 0 0,-1 0 0,1 0 0,-1 0-1,1 0 1,-1-1 0,1 1 0,0-1 0,0 0-1,0 1 1,0-2 0,0 1 0,0 0 0,5 0-1,5 1-2611,12 3-1049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1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7047,'-9'0'2466,"0"0"-640,2 3 31,-2 0-864,3-3-576,12 22-257,-6-9 449,0 4-161,3 2-192,0 3-192,4 18-32,11 97-32,-12-121-224,-3-2-1313,0-4-770,-3-4-992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23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23 11883,'-3'-8'1442,"0"-6"191,6 19-1024,0 12 288,-6 7-129,-3 3-511,3 3 31,0 22 96,-6 0 225,-10 65-193,19-109-416,0-2-64,0-4-1922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2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14 4452,'-1'-12'10358,"1"12"-10312,0 0 0,0 0 0,0 0 0,0 0 0,1 0 0,-1 0 0,0 0 0,0 0 0,0 0 0,0 0 0,0 0 0,0 0-1,0 0 1,0 0 0,0 0 0,0 0 0,1 0 0,-1 0 0,0 0 0,0 0 0,0 0 0,0 0 0,0 0 0,0 0 0,0 0 0,0 0 0,0 0 0,1 0 0,-1 0 0,0 0 0,0 0 0,0 0 0,0 0 0,0 0 0,0 0 0,0 0 0,0 0-1,0 0 1,0 0 0,0-1 0,0 1 0,1 0 0,-1 0 0,0 0 0,0 0 0,0 0 0,0 0 0,0 0 0,0 0 0,0 0 0,0 0 0,0-1 0,0 1 0,16 6 305,20 10-223,-2 1 0,0 2 0,-1 1 0,47 38-1,-54-40-109,5 10-49,-30-27 89,-1 0-1,1 1 1,0-1-1,0 0 1,-1 0-1,1 0 1,-1 1-1,1-1 1,-1 0-1,0 1 1,1-1-1,-1 0 1,0 1-1,0-1 1,0 0-1,0 3 1,-2 0 69,0 0 1,0 0-1,0 0 1,-1 0 0,1 0-1,-1-1 1,0 1-1,0-1 1,0 0-1,-1 0 1,1 0 0,-8 5-1,2-2-84,-12 12 42,-1-1-1,-1 0 1,-1-2-1,0-1 1,-42 17-1,59-28-377,-52 14-587,39-16-1654,20-2 2398,-1 1 0,1 0 0,0 0 0,0-1 1,-1 1-1,1 0 0,0 0 0,0-1 0,0 1 0,0 0 1,-1-1-1,1 1 0,0 0 0,0-1 0,0 1 0,0 0 1,0-1-1,0 1 0,0 0 0,0-1 0,0 1 0,0 0 1,0-1-1,0 1 0,0 0 0,0-1 0,0 1 0,0 0 1,1-1-1,-1 1 0,0 0 0,0-1 0,0 1 0,0 0 1,1-1-1,-1 1 0,0 0 0,0 0 0,1-1 0,-1 1 1,0 0-1,0 0 0,1-1 0,13-13-8880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2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58 11147,'-6'0'2850,"3"0"-1088,-6 0-385,33-3-992,-18 0-33,9-2 192,0 2-31,4-2-129,14-4-31,3 1-129,70-11-224,-97 16-224,0 3-1986,-3 0-3492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2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64 126 4580,'-18'0'9706,"6"0"-9162,-10-3 897,10 1-576,37 21-769,-19-3 417,3 3 384,0 0-417,0 0-128,6 19-255,0 1-97,6 70-257,-21-96-2690,0-2-3683</inkml:trace>
  <inkml:trace contextRef="#ctx0" brushRef="#br0" timeOffset="1">654 1 11082,'-9'8'3588,"0"6"-1186,0 5 32,0 3-864,-9 16-737,-31 114-449,46-125-224,0-5-128,6-8-32,3-1-64,0 20-544,3-11-1538,25 24-1634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3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79 3844,'-60'-68'5792,"59"67"-5265,-1-1 1,0 1 0,0 0 0,0 0-1,0 0 1,0 0 0,0 1-1,0-1 1,0 0 0,-1 1 0,1 0-1,0-1 1,-3 1 0,-1 1 1346,20 3-1196,2 0-66,66 5 901,225 16-29,162 21-1132,-132-17-315,-301-25-13,1-1 0,58-4-1,-69-1 2,311-31 71,-141 4-96,-187 29-37,-10-3-596,-4 0 193,-22-10-4599,9 7-214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3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73 7944,'-1'0'189,"0"0"1,0 0-1,0 0 1,0 0 0,0 0-1,0 0 1,0 0-1,0-1 1,0 1 0,0 0-1,0-1 1,0 1-1,0-1 1,0 1 0,1-1-1,-1 1 1,0-1 0,0 0-1,0 1 1,1-1-1,-1 0 1,0 0 0,1 1-1,-1-1 1,1 0-1,-1 0 1,0-1 0,1 1 2,1-1 0,-1 1-1,0 0 1,1 0 0,-1 0 0,1-1 0,0 1 0,-1 0 0,1 0 0,0 0 0,0 0 0,-1 0 0,1 0 0,0 0 0,0 0 0,0 1 0,2-2-1,48-30 1599,-49 31-2040,1 0 306,-1 0 0,1 0 1,-1 1-1,1-1 0,-1 0 1,1 1-1,0 0 0,-1-1 1,1 1-1,0 0 0,-1 1 1,1-1-1,0 0 0,-1 1 1,1-1-1,0 1 0,-1 0 1,1 0-1,-1 0 0,0 0 0,1 0 1,-1 1-1,0-1 0,0 1 1,1-1-1,-1 1 0,0 0 1,2 3-1,37 33 24,-40-37-71,1 0 0,-1 0-1,0 1 1,0-1 0,1 0-1,-1 1 1,0-1 0,0 1-1,0-1 1,0 1-1,-1 0 1,1-1 0,0 1-1,-1 0 1,1 0 0,-1-1-1,0 1 1,1 0 0,-1 0-1,0 0 1,0-1 0,0 1-1,0 0 1,-1 0 0,1 0-1,0-1 1,-1 1 0,1 0-1,-1 0 1,0-1 0,1 1-1,-1-1 1,0 1 0,0 0-1,0-1 1,0 1 0,0-1-1,-3 2 1,0 1 3,-1 0-1,0-1 1,0 1-1,0-1 1,-1 0 0,-10 4-1,14-7 13,-4 3 109,-1-1-1,1 0 0,-1-1 0,1 0 1,-1 0-1,1 0 0,-12-1 0,-15 3 540,18-2-492,-5 3-321,20-3 147,0 0-1,1-1 0,-1 1 0,1 0 1,-1 0-1,1-1 0,0 1 0,-1 0 1,1 0-1,0-1 0,-1 1 0,1-1 1,0 1-1,0-1 0,-1 1 1,1-1-1,0 1 0,0-1 0,0 0 1,0 0-1,-1 1 0,1-1 0,0 0 1,0 0-1,1 0 0,19 9 150,0-1 1,1-1-1,41 8 0,-37-10-29,-16-2-127,1-2-1,-1 1 0,0-1 0,1-1 1,-1 0-1,1 0 0,-1-1 0,0 0 0,1-1 1,-1 0-1,17-6 0,10-3-1973,30-4-2365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28 9353,'-12'5'6214,"-18"6"-3780,36-11-544,0-2-641,-3-1-672,6 3 31,9-3-63,76 3-353,-76-5-64,0-1-64,-2 1-64,-1 2-1505,15-5-1634,-9 0-1986,22 13-3043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4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0 10250,'-85'36'6854,"91"-33"-5060,-3-6 288,3 3-609,-3 0-768,6 3-129,7-3 257,65 2-609,-60-7-224,4 5-32,-4-3-1217,3-2-4164,21-1-7783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5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19 5797,'-9'-5'0,"-7"-9"-2402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5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85 6150,'3'-7'737,"-1"0"1,1 0-1,0 0 0,1 0 1,4-7-1,1 0 215,-9 13-730,1 0 1,-1 0 0,1 1-1,-1-1 1,0 0 0,1 0 0,-1 0-1,0 1 1,0-1 0,0 0-1,1 0 1,-1 0 0,0 0 0,0 0-1,0 1 1,0-1 0,0 0 0,-1 0-1,1-2 1,0 3-100,-1 0 0,1 0 1,0 0-1,0 0 0,0-1 0,0 1 1,-1 0-1,1 0 0,0 0 0,0 0 1,0 0-1,-1-1 0,1 1 0,0 0 1,0 0-1,-1 0 0,1 0 0,0 0 1,0 0-1,0 0 0,-1 0 0,1 0 0,0 0 1,0 0-1,-1 0 0,1 0 0,0 0 1,0 0-1,-1 0 0,1 0 0,0 0 1,0 0-1,0 1 0,-1-1 0,1 0 1,0 0-1,0 0 0,0 0 0,-1 0 1,1 1-1,0-1 0,-8 8 215,1 0-1,0 1 1,1-1 0,0 1-1,0 1 1,-6 14 0,-26 70 108,27-66-293,1 0-110,-13 56-1,-11 109-42,33-184-22,-1 0 0,2 0 0,-1 0 0,1 0 0,1 0 0,-1 0 0,2 0 0,-1 0 0,5 15 0,-3-18-443,1-1 0,-1 1 0,1-1 1,0 1-1,0-1 0,1-1 0,-1 1 0,11 7 0,-5-2-1270,40 34-6369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6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83 3876,'-1'-28'11411,"-7"6"-8046,6 19-3215,0 1-1,0 0 1,0 0-1,-1 0 1,1 0-1,-1 0 1,0 0-1,1 1 1,-1 0-1,0-1 1,0 1-1,0 0 0,0 0 1,0 0-1,0 1 1,0-1-1,-6 0 1,-44-4 229,49 5-367,0 0 0,0 1 0,0 0-1,0 0 1,0 0 0,0 0 0,1 0 0,-1 1 0,0-1 0,0 1 0,1 0-1,0 0 1,-1 1 0,1-1 0,0 1 0,0-1 0,0 1 0,0 0 0,1 0 0,-5 6-1,-7 7-31,5-7-4,3-3 11,-1 1 0,2-1 0,-1 1 0,1 1 0,0-1-1,0 1 1,0 0 0,1 0 0,1 0 0,0 1 0,-3 9 0,-5 22-56,-6 51-1,16-88 50,1-1-1,-1 1 1,1 0 0,0 0-1,0 0 1,0 0-1,0 0 1,1 0 0,-1 0-1,1 0 1,-1 0 0,1 0-1,0-1 1,0 1-1,1 0 1,-1 0 0,0-1-1,1 1 1,0-1-1,0 0 1,2 4 0,0-3-79,0-1-1,1 1 1,-1-1 0,0 0 0,1 0 0,-1-1-1,1 1 1,-1-1 0,6 1 0,6 2-457,-1 0 177,-5 0-102,1-1 1,-1-1-1,1 0 1,0 0-1,0-1 1,0 0-1,0-1 1,19-2-1,121-20-4649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23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12 16175,'-20'-5'1910,"17"1"-389,32 2 561,66 7-318,-79-3-1759,-1 2 0,0 0 1,0 1-1,0 1 0,0 0 1,-1 1-1,0 1 0,0 0 1,-1 0-1,22 20 0,-33-27-4,-1 1 0,1-1-1,-1 1 1,0-1 0,1 1 0,-1 0-1,0 0 1,0 0 0,0 0 0,0-1-1,-1 1 1,1 0 0,0 1 0,-1-1-1,1 0 1,-1 0 0,0 0 0,0 0-1,0 0 1,0 0 0,0 0-1,0 0 1,0 1 0,-1-1 0,1 0-1,-1 0 1,-1 4 0,-2 1 2,0 0 0,0 0-1,-1 0 1,0 0 0,-8 8 0,4-5-3,9-10 0,-6 8 4,-1-1 1,1-1 0,-1 1-1,-1-1 1,1 0-1,-11 6 1,-24 12 24,-47 20 0,85-42-22,0 0 0,-1 1 0,1-2-1,-1 1 1,1 0 0,-1-1 0,0 0-1,1 0 1,-1 0 0,0-1 0,0 1-1,0-1 1,1-1 0,-1 1 0,0 0-1,-7-3 1,-14-1-554,-1 1-1775,2 1-2002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7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51 3235,'-13'-1'6388,"11"1"-5922,1 0 0,-1 0-1,1 0 1,-1 0 0,1 0-1,-1 0 1,0 0 0,1 0-1,-1 1 1,1-1 0,-1 0 0,1 1-1,-3 1 1,3-1-413,-1 1 0,1 0 0,-1 0 0,1 0 0,0-1 0,-1 2 0,1-1 0,0 0 0,1 0 0,-1 0 0,0 0 0,0 1 0,0 3 0,0-2-47,-7 38 56,8-41-56,0 1 0,0 0 0,0-1 0,0 1 1,1 0-1,-1-1 0,0 1 0,1 0 0,-1-1 0,1 1 1,0-1-1,-1 1 0,1-1 0,0 1 0,0-1 0,0 0 1,0 1-1,0-1 0,0 0 0,1 0 0,-1 0 1,0 0-1,0 0 0,1 0 0,-1 0 0,1 0 0,2 1 1,-2-1-16,0-1 1,1 1-1,-1 0 1,1-1 0,-1 1-1,1-1 1,-1 0 0,1 0-1,0 0 1,-1 0 0,1 0-1,-1-1 1,1 1 0,-1-1-1,1 1 1,-1-1 0,1 0-1,-1 0 1,0 0-1,0-1 1,1 1 0,-1 0-1,0-1 1,0 1 0,0-1-1,0 0 1,-1 0 0,1 0-1,0 0 1,-1 0 0,1 0-1,-1 0 1,0 0-1,0-1 1,0 1 0,0 0-1,0-1 1,0 1 0,0-1-1,-1 1 1,0-1 0,1 1-1,-1-1 1,0 1 0,0-4-1,0 5 8,0-4 4,1 1-1,-1-1 1,0 0-1,0 0 1,0 0 0,-1 0-1,0 1 1,0-1-1,0 0 1,0 1 0,-1-1-1,0 0 1,0 1-1,0 0 1,0 0 0,-1-1-1,1 1 1,-1 1-1,0-1 1,-1 0 0,1 1-1,-6-5 1,-6 4-566,14 4 396,1 0-1,0 0 0,0 1 0,-1-1 1,1 0-1,0 1 0,0-1 0,0 0 1,-1 1-1,1-1 0,0 0 0,0 1 0,0-1 1,0 0-1,0 1 0,0-1 0,0 0 1,0 1-1,0-1 0,0 0 0,0 1 1,0-1-1,0 1 0,0-1 0,0 0 0,0 1 1,0-1-1,0 0 0,0 1 0,1-1 1,-1 0-1,0 1 0,0-1 0,0 0 1,1 0-1,-1 1 0,0-1 0,1 1 1,2 6-4467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7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4292,'1'0'247,"-1"1"-1,1-1 1,-1 0-1,1 0 1,-1 1-1,1-1 1,-1 0-1,1 1 1,-1-1 0,1 1-1,-1-1 1,1 1-1,-1-1 1,1 1-1,-1-1 1,0 1-1,1-1 1,-1 1 0,0 0-1,0-1 1,1 1-1,-1-1 1,0 1-1,0 0 1,0-1-1,0 2 1,4 31 2523,-5 29-1988,1-58-533,-1-3-236,1 0 1,0-1-1,0 1 0,-1 0 1,1 0-1,0 0 0,0 0 1,0-1-1,0 1 0,0 0 1,1 0-1,-1 0 0,0 0 1,0-1-1,0 1 0,1 0 1,-1 0-1,0 0 0,1-1 1,-1 1-1,1 0 0,-1-1 1,1 1-1,-1 0 0,1-1 1,-1 1-1,1-1 0,0 1 1,-1-1-1,1 1 0,0-1 1,-1 1-1,1-1 0,1 1 1,29-8-255,-29 6 250,6-2 310,2 0-655,0 0 0,-1-1-1,1 0 1,-1 0 0,0-1 0,0-1 0,0 1-1,-1-1 1,0-1 0,10-10 0,-17 16 413,0 0 1,-1 0-1,1 0 1,-1-1-1,1 1 1,-1 0-1,1 0 1,-1-1-1,0 1 1,0 0-1,0-1 1,0 1-1,0 0 1,0-1-1,0 1 1,0 0-1,0 0 1,-1-1-1,1 1 1,0 0-1,-1 0 0,1-1 1,-1 1-1,0 0 1,1 0-1,-1 0 1,0 0-1,0 0 1,1 0-1,-3-2 1,3 3-48,0 0-1,-1 0 1,1 0-1,0 0 1,0-1-1,0 1 1,-1 0 0,1 0-1,0 0 1,0 0-1,0 0 1,-1 0 0,1 0-1,0 0 1,0 0-1,0 0 1,-1 0 0,1 0-1,0 0 1,0 0-1,0 0 1,-1 0-1,1 0 1,0 0 0,0 1-1,0-1 1,0 0-1,-1 0 1,1 0 0,0 0-1,0 0 1,0 0-1,0 0 1,-1 1 0,1-1-1,0 0 1,0 0-1,0 0 1,0 0-1,0 1 1,0-1 0,0 0-1,0 0 1,-1 0-1,1 1 1,0-1 0,0 0-1,-5 18 170,0 21-329,6-34 93,-1-1 0,1 1 0,0 0 1,0 0-1,0 0 0,1-1 0,0 1 0,0-1 0,0 1 0,0-1 0,1 0 0,4 6 0,-7-9-12,0-1 1,0 0-1,0 0 1,1 1-1,-1-1 1,0 0-1,0 0 1,0 0-1,0 1 1,1-1-1,-1 0 0,0 0 1,0 0-1,0 0 1,1 1-1,-1-1 1,0 0-1,0 0 1,1 0-1,-1 0 1,0 0-1,0 0 1,1 0-1,-1 0 0,0 0 1,0 0-1,1 0 1,-1 0-1,0 0 1,0 0-1,1 0 1,-1 0-1,0 0 1,0 0-1,1 0 1,-1 0-1,0 0 0,0 0 1,1 0-1,-1-1 1,0 1-1,0 0 1,1 0-1,-1 0 1,0 0-1,0-1 1,0 1-1,0 0 1,1 0-1,0-2-930,5-3-2592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7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 8584,'-9'0'5093,"3"5"-3652,-6 6-352,3 19-480,0 109-193,15-114-63,-3-6-193,3 0-96,0-6-64,3 15 0,-3-7-481,-3 7-1953,-9-28-3107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8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76 11179,'-34'-16'4260,"31"16"-2563,6-3-768,3 3-929,-3-2 64,15-1 0,4-3-64,90-24-1185,-94 22-1345,0 0-1634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8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36 6086,'0'0'141,"0"0"0,0 0 1,-1 0-1,1 0 0,0 0 1,0 0-1,0 0 0,-1 0 1,1 0-1,0 0 0,0 0 1,0 0-1,-1 0 0,1 0 1,0 0-1,0 0 0,-1 0 1,1 0-1,0 0 0,0 0 1,0-1-1,0 1 0,-1 0 1,1 0-1,0 0 0,0 0 1,0 0-1,0-1 0,0 1 1,-1 0-1,1 0 0,0 0 0,0 0 1,0-1-1,0 1 0,0 0 1,0 0-1,0 0 0,0-1 1,0 1-1,0 0 0,0 0 1,0-1-1,0 1 0,0 0 1,0 0-1,0 0 0,0-1 1,0 1-1,0 0 0,0 0 1,0 0-1,0-1 0,0 1 1,1-1 22,-1 0 1,0 0 0,0 1 0,0-1 0,0 0 0,0 0 0,0 0-1,0 0 1,-1 1 0,1-1 0,0 0 0,0 0 0,-1 0 0,1 1-1,0-1 1,-1 0 0,1 1 0,0-1 0,-1 0 0,1 0 0,-1 1-1,0-1 1,1 1 0,-1-1 0,1 1 0,-1-1 0,0 1 0,1-1-1,-1 1 1,0-1 0,0 1 0,1 0 0,-2-1 0,-22-3 758,21 3-899,-8 1 93,0-1 1,0 1-1,0 1 1,-15 2-1,23-2-127,-1 0-1,0 0 1,0 0-1,1 1 1,-1-1-1,1 1 1,-1 0-1,1 0 1,-1 0-1,1 0 1,0 0-1,0 1 0,0 0 1,1-1-1,-1 1 1,1 0-1,-1 1 1,-3 5-1,5-7 2,1-1 0,-1 1 0,1 0 0,-1 0-1,1-1 1,0 1 0,0 0 0,-1 0 0,1 0-1,0-1 1,1 1 0,-1 0 0,0 0 0,0 0-1,1-1 1,-1 1 0,2 2 0,5 17-42,1-1-1,1 0 1,1 0 0,21 32 0,-13-24-232,-2 1 1,-1 1 0,-2 1 0,-1 0-1,-1 0 1,-1 1 0,5 36-1,-15-66 293,1 0 0,-1 0-1,0 0 1,1 0-1,-1 0 1,0 0-1,0 0 1,-1 0-1,1 0 1,0 0 0,0 0-1,-1 0 1,0-1-1,1 1 1,-1 0-1,0 0 1,0 0-1,0-1 1,-2 4 0,2-4 39,-1 0 1,1 0-1,-1 0 1,0 0-1,0 0 1,1-1 0,-1 1-1,0 0 1,0-1-1,0 1 1,0-1-1,-2 0 1,-8 3 396,4-1-340,0 0 0,0 0 1,0-1-1,-1 1 0,1-2 0,0 1 1,0-1-1,-1-1 0,1 1 1,-16-5-1,3 2 86,15 2-265,0 1 1,0-1-1,0-1 1,0 1-1,0-1 0,1 0 1,-1 0-1,1 0 1,0-1-1,-1 0 0,1 0 1,0-1-1,0 1 1,-7-9-1,11 12-1,1 0 0,0-1-1,-1 1 1,1-1 0,0 1 0,-1-1-1,1 1 1,0-1 0,0 1 0,-1-1 0,1 1-1,0-1 1,0 1 0,0-1 0,0 1-1,-1-1 1,1 1 0,0-1 0,0 0 0,0 1-1,0-1 1,1 1 0,-1-1 0,0 1-1,0-1 1,0 1 0,0-1 0,0 1 0,1-1-1,-1 0 1,21-32-3572,-2 17-1078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9 3908,'-83'-8'14963,"104"9"-15079,-1 0 0,1 2 0,32 8 0,-53-11 68,1 0 1,0 1 0,0-1-1,0 0 1,0 0 0,-1 0-1,1 0 1,0 1 0,0-1-1,-1 0 1,1 1 0,0-1-1,0 1 1,-1-1-1,1 1 1,-1-1 0,1 1-1,0-1 1,-1 1 0,1-1-1,-1 1 1,1 0 0,-1-1-1,1 1 1,-1 0 0,0 0-1,1-1 1,-1 1 0,0 0-1,0 0 1,1 0-1,-1-1 1,0 1 0,0 0-1,0 0 1,0 0 0,0-1-1,0 1 1,0 0 0,0 0-1,-1 0 1,1 0 0,0-1-1,0 1 1,-1 0 0,1 0-1,0-1 1,-1 1-1,1 0 1,-1-1 0,1 1-1,-2 1 1,-19 19 181,18-19 83,-1 0 0,1 0 0,-1 0 0,1-1 0,-1 0 0,0 0 0,1 0 0,-1 0 0,0 0 0,0-1 0,0 1 0,0-1 0,-7-1-1,7 1-28,15 4-297,-1 1 1,0 1 0,0-1 0,0 2-1,15 11 1,-17-12 16,-7-5 93,0-1 0,-1 0 0,1 0 0,0 1 0,-1-1 0,1 1 0,0-1 0,-1 0 1,1 1-1,-1-1 0,1 1 0,-1 0 0,1-1 0,-1 1 0,1-1 0,-1 1 1,0 0-1,1-1 0,-1 1 0,0 0 0,1-1 0,-1 1 0,0 0 0,0-1 1,0 1-1,0 0 0,1 0 0,-1 1 0,-14 17 299,7-11-195,-3 3 91,0 0-1,-2 0 1,1-2-1,-1 1 1,0-1-1,-1-1 1,-22 11-1,35-19-256,0 1 0,-1-1 0,1 0-1,0 0 1,-1 0 0,1 0 0,0 0-1,-1 0 1,1 0 0,0-1 0,-1 1-1,1 0 1,0 0 0,-1 0 0,1 0-1,0 0 1,-1 0 0,1-1 0,0 1-1,0 0 1,-1 0 0,1 0-1,0-1 1,0 1 0,-1 0 0,1 0-1,0-1 1,0 1 0,0 0 0,-1 0-1,1-1 1,0 1 0,0 0 0,0-1-1,0 1 1,0 0 0,0-1 0,0 1-1,0 0 1,0-1 0,0 1 0,0 0-1,0-1 1,0 1 0,0 0 0,0-1-1,0 1 1,0 0 0,0-1 0,0 1-1,0 0 1,1-1 0,2-18-3488,7 1-5591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9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98 9513,'-19'-74'5840,"19"72"-5746,-1 1-1,0-1 1,0 1 0,-1-1-1,1 1 1,0 0-1,0-1 1,-1 1 0,1 0-1,0 0 1,-1 0-1,1 0 1,-1 0 0,0 0-1,1 1 1,-1-1-1,0 0 1,1 1 0,-1 0-1,0-1 1,0 1-1,1 0 1,-1 0 0,0 0-1,0 0 1,-3 0-1,1 0 76,-5-1-99,0 1 1,-1 0-1,1 1 0,0 0 0,0 0 1,0 1-1,0 0 0,-9 3 1,4-1 33,10-3-92,1 0 0,0 1 0,-1-1 0,1 1 1,0-1-1,0 1 0,0 0 0,0 0 0,0 0 0,1 0 1,-1 1-1,1-1 0,-1 1 0,1 0 0,0 0 0,0-1 0,0 1 1,0 0-1,1 1 0,-1-1 0,1 0 0,0 0 0,0 1 1,0-1-1,0 1 0,0-1 0,1 1 0,0-1 0,0 1 1,0-1-1,0 1 0,0-1 0,1 1 0,-1-1 0,3 6 1,3 17-76,2 0 0,1 0 0,1-1 0,15 28 0,1-5 33,27 76 1,-52-124 39,-1 1 1,0-1-1,0 1 0,1-1 1,-1 1-1,0-1 1,0 1-1,0-1 0,0 1 1,0-1-1,0 1 1,0-1-1,0 1 0,0 0 1,0-1-1,0 1 1,0-1-1,0 1 1,0-1-1,0 1 0,0-1 1,-1 1-1,1-1 1,0 1-1,0-1 0,-1 1 1,1-1-1,0 1 1,-1-1-1,1 1 0,0-1 1,-1 0-1,1 1 1,-1-1-1,1 0 0,-1 1 1,1-1-1,-1 0 1,1 0-1,-1 1 0,1-1 1,-1 0-1,0 0 1,-28-1 329,23 0-337,-28-6 100,0-1 0,-45-18 0,72 24-428,1 0 0,-1 1 0,1-1 0,-1 2 0,0-1 0,1 1 0,-11 0 0,10 1-2666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19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22 3171,'-18'-3'11148,"18"3"-11005,0 0-1,0 0 1,9-8 2177,-8 7-2308,0 0 0,0 0 0,-1 1 0,1-1 1,0 0-1,0 0 0,0 1 0,0-1 0,1 1 0,-1-1 1,0 1-1,0-1 0,0 1 0,0 0 0,0-1 0,1 1 1,-1 0-1,0 0 0,0 0 0,1 0 0,-1 0 0,0 0 1,0 0-1,0 1 0,0-1 0,1 0 0,-1 1 1,0-1-1,0 0 0,0 1 0,0 0 0,0-1 0,0 1 1,2 1-1,-1 0-39,0 0 1,0 0 0,-1 0 0,1 1 0,0-1 0,-1 1-1,1-1 1,-1 1 0,0 0 0,0-1 0,0 1-1,1 5 1,-3 31-70,-16 36 85,16-70 189,-1 0-1,0-1 1,0 1-1,0-1 1,0 0-1,-1 0 1,0 0-1,0 0 0,0 0 1,0-1-1,0 1 1,-1-1-1,1 0 1,-1 0-1,0 0 0,0 0 1,0-1-1,-1 1 1,1-1-1,-6 2 1,16-2-182,0 0 1,1 0-1,-1-1 1,0 0-1,1 0 1,-1 0-1,11-1 1,39-5-4117,-38 2-1710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0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3 5125,'-48'-1'9924,"-5"0"-6070,40 1-3687,0 0 0,0 2 0,-20 3 0,32-5-169,0 0 1,1 1 0,-1-1 0,0 0-1,1 1 1,-1-1 0,1 1 0,-1-1-1,1 1 1,-1-1 0,1 1 0,-1-1-1,1 1 1,-1-1 0,1 1 0,-1-1-1,1 1 1,0 0 0,-1-1 0,1 1-1,0 0 1,0-1 0,0 1 0,-1 0-1,1-1 1,0 1 0,0 0 0,0 0-1,0 1 1,4 22 5,-3-18 3,13 36 14,-8-27-16,6 13 2,-2 1 0,0 0-1,6 42 1,11 44 4,-26-115 11,-1 1 0,0 0 0,0-1 0,0 1 0,0-1 0,0 1 1,0-1-1,0 1 0,0 0 0,0-1 0,-1 1 0,1-1 0,0 1 0,0-1 0,0 1 0,-1 0 0,1-1 1,0 1-1,0-1 0,-1 1 0,1-1 0,-1 0 0,1 1 0,0-1 0,-1 1 0,1-1 0,-1 0 0,1 1 1,-1-1-1,1 0 0,-1 1 0,1-1 0,-1 0 0,0 0 0,1 0 0,-1 0 0,1 1 0,-1-1 1,0 0-1,-35 2 286,21-1-326,-3 0-45,5 1-42,-1-1 1,0-1 0,0 0 0,1-1 0,-1 0 0,1-1 0,-16-5-1,-6-6-1542,28 10-5893,12 3 2607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0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2338,'-18'11'9641,"-21"14"-8103,39-22 255,6 2 1,0 3-705,-6 0-576,9 11-353,18 52-128,-27-60 32,3-3-64,-6 3 0,0 0-1025,0 8-2979,-3 0-6278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0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86 4708,'-20'-9'2189,"16"7"-1635,-1 0 0,1 0 0,-1 0 0,1-1-1,0 1 1,0-1 0,-5-4 0,7 5 322,-11-10 3910,-6 4-3375,13 1 600,6 7-1999,0-1 0,0 1 0,-1 0 0,1 0 1,0-1-1,0 1 0,0 0 0,0 0 0,0-1 0,0 1 0,-1 0 1,1 0-1,0 0 0,0-1 0,0 1 0,-1 0 0,1 0 0,0 0 0,0 0 1,-1-1-1,1 1 0,0 0 0,0 0 0,-1 0 0,1 0 0,0 0 1,0 0-1,-1 0 0,1 0 0,0 0 0,-1 0 0,1 0 0,0 0 1,0 0-1,-1 0 0,1 0 0,0 0 0,0 0 0,-1 0 0,1 0 0,0 0 1,0 1-1,-1-1 0,1 0 0,0 0 0,0 0 0,-1 0 0,1 1 1,0-1-1,0 0 0,0 0 0,-1 0 0,1 1 0,0-1 0,0 0 1,0 0-1,0 1 0,0-1 0,-1 0 0,-6 8 12,0-1 0,0 1 1,1 0-1,0 0 0,0 1 0,0 0 1,2 0-1,-1 0 0,1 1 0,0 0 1,1-1-1,-4 19 0,-17 80 8,23-105-36,1 1-1,-1-1 1,1 1-1,0-1 1,-1 1-1,2-1 1,-1 1-1,0-1 1,1 1 0,-1-1-1,1 1 1,0-1-1,0 0 1,1 1-1,-1-1 1,1 0-1,-1 0 1,1 0 0,0 0-1,0 0 1,1-1-1,-1 1 1,0 0-1,1-1 1,0 0-1,-1 0 1,1 1 0,0-2-1,0 1 1,0 0-1,0-1 1,1 1-1,-1-1 1,0 0-1,5 1 1,-3 0 9,-1 0-7,1-1-1,-1 0 1,0 0-1,1 0 1,-1 0 0,1-1-1,-1 0 1,1 0-1,-1 0 1,9-1-1,97-20-2,-102 19 9,0-1-1,-1 1 0,1-1 1,-1-1-1,0 1 0,0-1 1,0-1-1,0 1 1,-1-1-1,0 0 0,0-1 1,0 1-1,-1-1 0,1 0 1,-1-1-1,7-12 1,-6 8 8,-1-1 0,0 1 0,-1-1 0,0 0 0,-1 0 1,0 0-1,0-12 0,-2 19-10,-1 0 0,0 0 1,0 0-1,-1 0 0,0 0 0,1 1 0,-2-1 0,1 0 1,0 0-1,-1 1 0,0-1 0,0 1 0,0 0 1,-1-1-1,0 1 0,0 0 0,0 0 0,0 1 1,-4-5-1,-1-2-313,4 5-263,-1 0-1,1 1 1,-1-1 0,0 1-1,0 0 1,0 1 0,0-1-1,-1 1 1,1 0 0,-1 0 0,-7-2-1,12 5 263,1-1 0,-1 1 0,1 0 0,-1 0 0,1-1-1,-1 1 1,1 0 0,-1 0 0,1 0 0,-1 0 0,0 0 0,1 0 0,-1 0 0,1 0-1,-1 0 1,0 0 0,1 0 0,-1 0 0,1 0 0,-1 0 0,1 0 0,-1 1-1,0-1 1,1 0 0,-1 0 0,1 1 0,-1-1 0,1 0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1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66 2947,'64'-58'3496,"-56"51"-1344,-34 8 3632,-3 7-5044,-6 2 1064,29-9-1611,1 0 0,0 1 0,-1 0 0,1 0 0,0 0 0,0 1 0,0-1 0,1 1 0,-10 7 0,13-8-210,-1 0-1,0-1 1,1 1 0,-1 0 0,1 1-1,-1-1 1,1 0 0,0 0 0,0 1-1,0-1 1,0 0 0,1 1 0,-1-1-1,0 1 1,1-1 0,0 1 0,0-1-1,0 1 1,0-1 0,0 1 0,0-1-1,0 1 1,2 3 0,6 18 1,1-1 0,0-1 1,2 0-1,21 32 0,-19-32 9,-8-14 16,0 1-1,0 0 0,-1 0 1,0 0-1,0 0 0,-1 1 1,-1 0-1,1-1 0,-2 1 1,1 0-1,-1 0 0,-1 0 1,0 0-1,0 0 0,-3 15 1,3-24 3,-1 0 0,1 0 0,-1 0 1,1 0-1,-1 0 0,0 0 0,1 0 0,-1 0 1,0 0-1,0 0 0,1 0 0,-1 0 0,0-1 1,0 1-1,0 0 0,0 0 0,0-1 0,0 1 1,0-1-1,-1 1 0,1-1 0,0 0 0,0 1 1,-3-1-1,-28 3 69,27-3-67,-5 1 19,0-1 1,0 0-1,0-1 0,0 0 0,-14-4 1,13 3-958,0 0 0,0 1 0,0 0 0,-12 0 0,19 1-3550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2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17 5958,'-3'-16'3368,"-3"15"-58,4 5-2992,-1 0 1,1 0-1,0 0 0,-1 0 0,2 0 1,-1 1-1,-2 7 0,-25 84 659,28-93-933,0 0-1,1 0 1,0 0-1,-1 0 1,1 0-1,1 0 1,-1 0-1,0 0 1,1 0 0,0 3-1,-1-4-39,1-1 1,-1 0-1,1 1 0,-1-1 0,1 0 1,-1 1-1,1-1 0,0 0 0,-1 0 1,1 0-1,0 0 0,0 0 0,0 0 1,0 0-1,0 0 0,0 0 0,0 0 1,1 0-1,-1 0 0,0-1 0,0 1 1,1-1-1,-1 1 0,0-1 0,1 1 1,-1-1-1,2 1 0,4-2 46,-1 1-1,0-1 0,0 0 1,-1-1-1,1 1 0,0-1 0,0 0 1,-1-1-1,1 1 0,-1-1 1,7-5-1,-9 7-32,-1-1 1,1 0-1,0 0 0,-1 0 1,0-1-1,1 1 0,-1 0 1,0-1-1,0 0 0,0 1 1,0-1-1,-1 0 0,1 0 1,-1 0-1,0 0 0,0 0 1,0 0-1,0-1 0,0 1 1,-1 0-1,1 0 0,-1-1 1,0 1-1,0 0 0,0-1 1,-1 1-1,1 0 0,-2-4 1,-18-41 99,19 46-89,0 0 0,0 1 0,0-1 0,0 1 0,-1-1 0,1 1 0,-1 0 0,1 0 0,-1-1 0,1 1 0,-1 0 0,0 0 0,1 0 0,-1 1 0,0-1 0,0 0 0,0 1 0,0-1 0,0 1 0,0 0 0,-3-1 0,0 1-61,-1 1-1,1-1 0,0 1 0,-1 0 0,1 0 0,-9 4 0,2-2-361,-21 10-92,12 6-2779,15-12-748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2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56 9289,'-7'-38'2609,"3"23"-2358,4 15-219,0-1 1,0 1-1,0 0 0,0 0 0,0 0 0,0 0 1,0 0-1,1 0 0,-1-1 0,0 1 0,0 0 1,0 0-1,0 0 0,0 0 0,0 0 0,0 0 1,0 0-1,1 0 0,-1 0 0,0 0 0,0 0 1,0-1-1,0 1 0,0 0 0,1 0 0,-1 0 1,0 0-1,0 0 0,0 0 0,0 0 0,0 0 1,0 0-1,1 0 0,-1 0 0,0 0 0,0 1 1,0-1-1,0 0 0,0 0 0,1 0 0,-1 0 1,0 0-1,0 0 0,0 0 0,0 0 0,0 0 1,0 0-1,0 0 0,1 1 0,-1-1 0,0 0 1,0 0-1,0 0 0,0 0 0,0 0 0,0 0 1,0 0-1,0 1 0,0-1 0,0 0 0,0 0 1,0 0-1,0 0 0,0 0 0,0 1 0,0-1 1,0 0-1,11 10 605,0-2-201,-1 2 0,0-1 0,0 1 0,-1 0 0,0 1 0,-1 0 0,-1 1 0,1 0 0,9 23 0,10 44-271,11 79-74,-30-87 4,-16-33 28,1-15-138,5-15-25,2-5-31,-1 0 1,1 0-1,-1 0 1,0 0 0,0 0-1,0 0 1,-1 0 0,1 0-1,-1 0 1,1-1-1,-1 1 1,0 0 0,0-1-1,0 0 1,0 1 0,-1-1-1,1 0 1,-5 2-1,-43 15-2811,27-18-2339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4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23 2562,'0'-2'926,"-1"1"0,0 0 0,1 0 0,-1 0-1,0 0 1,0 0 0,0 0 0,0 0 0,1 0-1,-1 0 1,-1 0 0,1 0 0,0 0 0,0 1-1,-2-2 1,-20-3 3037,26 6-3763,0 0 0,0 0 0,0 1 0,0-1 1,0 1-1,-1 0 0,1 0 0,0 0 1,-1 0-1,0 0 0,3 3 0,29 24-243,-32-28 44,22 16 1,1-1 1,1 0-1,54 22 1,-57-30 11,25 9-33,-36-8 124,-12-9-98,0 0 0,0 1 0,0-1 0,0 0 0,0 1 0,0-1 0,0 0 0,0 0 0,0 1 0,0-1 0,0 0 0,0 1 0,0-1 1,0 0-1,0 0 0,0 1 0,0-1 0,0 0 0,-1 1 0,1-1 0,0 0 0,0 0 0,0 1 0,0-1 0,-1 0 0,1 0 0,0 0 0,0 1 1,-1-1-1,1 0 0,0 0 0,0 0 0,-1 0 0,1 0 0,0 1 0,0-1 0,-1 0 0,-73 48 185,56-35-135,0 0 0,-29 14 0,25-18-246,17-8 23,1 1 0,-1 0 1,0 0-1,0 1 0,1-1 1,0 1-1,-1 0 0,1 0 0,0 0 1,0 1-1,1-1 0,-6 7 1,42-17-6909,-12-1 668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5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66 2114,'-11'-17'4778,"-4"-10"-3790,5 10-967,10 16-1,0 1 0,0 0-1,-1 0 1,1-1 0,0 1 0,0 0 0,-1 0 0,1-1 0,0 1 0,0 0 0,-1 0-1,1-1 1,0 1 0,0 0 0,-1 0 0,1 0 0,0 0 0,-1 0 0,1 0 0,0-1-1,-1 1 1,1 0 0,0 0 0,-1 0 0,1 0 0,0 0 0,-1 0 0,1 0 0,0 0-1,-1 1 1,1-1 0,0 0 0,-1 0 0,1 0 0,0 0 0,-1 0 0,1 0-1,0 1 1,-1-1 0,1 0 0,0 0 0,0 0 0,-1 1 0,1-1 0,0 1 0,-12 13 1097,10-10-768,-25 31 2768,27-35-2974,-2-2 2991,2 2-2992,0 0 1,0 0-1,0 0 1,0-1-1,-1 1 1,1 0-1,0 0 0,0 0 1,0 0-1,0 0 1,0 0-1,-1 0 1,1 0-1,0 0 1,0 0-1,0 0 1,0 0-1,0 0 0,-1 0 1,1 0-1,0 1 1,0-1-1,0-6 472,-8 10 835,47 11-1288,219 111-44,-305-100 614,29-14-687,-10 6-29,2 0-1,0 2 0,-39 39 1,-49 70-170,111-123-845,18-17 301,28-23-5706,-25 20-422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6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22 3844,'-12'-21'12006,"12"21"-11868,0 0 1,-1 0 0,1-1 0,0 1-1,0 0 1,-1 0 0,1 0 0,0 0-1,0 0 1,-1 0 0,1 0 0,0 0-1,-1 0 1,1 0 0,0 0 0,0 0-1,-1 0 1,1 0 0,0 1 0,0-1-1,-1 0 1,1 0 0,0 0 0,0 0-1,-1 0 1,1 0 0,0 1-1,0-1 1,0 0 0,-1 0 0,1 0-1,0 1 1,0-1 0,0 0 0,0 0-1,0 1 1,-1-1 0,1 0 0,0 0-1,0 1 1,0-1 0,-13 53 2356,-10 135-1961,24-163-146,6-20-2087,-4-8-1540,-12 4-993,-6 8-2275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7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11595,'-16'5'3908,"4"-2"-1954,6 5-161,9-8 1058,3 0-2371,3 3 257,7 2-32,2 1-513,73 18-160,-73-24-32,-3 0-224,-3 0-1890,-3 3-1346,12 0-1536,12 21-3717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7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14990,'-21'11'1506,"-13"11"31,10-14-96,21 6-352,12-17-544,6 6-97,0-3-223,3-3-193,19 0-64,87-10-929,-103 10-2723,0 0-3651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326 111 6630,'-1'-9'5693,"1"8"-5380,1 1 0,-1-1-1,0 0 1,0 0 0,0 0 0,0 1 0,0-1-1,0 0 1,0 0 0,0 0 0,0 0-1,0 1 1,0-1 0,0 0 0,-1 0 0,1 0-1,0 1 1,-1-1 0,1 0 0,-1 0 0,1 1-1,-1-2 1,-2-3-234,0 0 1,-1 0-1,1 0 0,-1 0 1,0 1-1,-1-1 0,1 1 1,-1 0-1,1 0 0,-1 1 1,0 0-1,-1-1 0,1 2 1,0-1-1,-1 1 0,-10-4 1,4 3-47,-1 0 0,0 0 0,1 1 1,-1 0-1,-25 1 0,34 2-31,0-1-1,0 1 1,0-1-1,0 1 0,1 0 1,-1 1-1,0-1 1,1 1-1,-1-1 1,1 1-1,-1 0 1,1 1-1,0-1 1,0 0-1,0 1 0,0 0 1,0 0-1,1-1 1,-1 2-1,1-1 1,0 0-1,0 0 1,-2 4-1,-7 9-20,2-5 17,6-7-8,-1 1 1,0 0-1,1-1 1,0 1 0,0 0-1,1 1 1,-1-1-1,1 0 1,0 1-1,1-1 1,-1 1-1,1 0 1,0-1 0,0 11-1,1 8-43,0-1-1,6 31 1,-6-51 14,1 0-1,0 0 1,0 0 0,0 0-1,0 0 1,0 0-1,0 0 1,1 0 0,0-1-1,-1 1 1,1 0 0,0-1-1,0 0 1,0 1-1,1-1 1,-1 0 0,0 0-1,1 0 1,-1 0 0,1-1-1,0 1 1,0-1 0,0 0-1,-1 0 1,1 0-1,0 0 1,5 1 0,10 4-1368,37 11-1972,68 0-1100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9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58 4452,'-1'-1'161,"1"1"0,-1 0 1,0 0-1,0-1 0,1 1 0,-1-1 0,0 1 0,1-1 0,-1 1 0,0-1 0,1 1 0,-1-1 1,1 1-1,-1-1 0,1 0 0,-1 1 0,1-1 0,0 0 0,-1 0 0,1 1 0,-1-3 1,1 3-70,0-1 0,0 1 1,0 0-1,-1-1 1,1 1-1,0-1 1,0 1-1,0-1 0,-1 1 1,1 0-1,0-1 1,-1 1-1,1-1 1,0 1-1,-1 0 1,1 0-1,0-1 0,-1 1 1,1 0-1,-1-1 1,1 1-1,0 0 1,-1 0-1,1 0 1,-1 0-1,1-1 0,-1 1 1,1 0-1,-1 0 1,1 0-1,-1 0 1,1 0-1,-1 0 0,1 0 1,0 0-1,-1 0 1,1 0-1,-1 1 1,1-1-1,-1 0 1,1 0-1,-1 0 0,1 1 1,0-1-1,-1 0 1,1 0-1,-1 1 1,1-1-1,0 0 1,-1 1-1,1-1 0,0 0 1,-1 1-1,0 0 165,0 0-1,0 0 0,0 0 1,1 0-1,-1 0 0,0 1 1,1-1-1,-1 0 0,1 0 1,-1 0-1,1 0 1,-1 1-1,1-1 0,0 0 1,0 2-1,-1 1-275,0 0 0,1-1 0,0 1 0,0-1 0,0 1 0,0 0-1,0-1 1,1 1 0,-1 0 0,1-1 0,0 1 0,0-1 0,1 0 0,-1 1 0,1-1 0,0 0 0,3 5 0,-4-6 19,1-1 0,-1 0 0,1 0 1,0-1-1,-1 1 0,1 0 1,0 0-1,-1-1 0,1 1 1,0-1-1,0 1 0,-1-1 1,1 0-1,0 0 0,0 0 1,0 0-1,0 0 0,-1 0 1,1-1-1,0 1 0,0 0 1,-1-1-1,1 0 0,0 1 1,1-2-1,3-1 42,-1-1 1,1 1-1,-1-1 0,-1 0 1,1-1-1,0 1 0,7-11 1,11-18-86,-23 32 40,1 0 0,-1 0 1,0 1-1,0-1 0,0 0 0,1 0 1,-1 0-1,0 0 0,0 0 1,0 0-1,-1 0 0,1 0 0,0 0 1,0 0-1,0 0 0,-1 0 0,1 1 1,0-1-1,-1 0 0,1 0 1,-1 0-1,1 0 0,-1 1 0,1-1 1,-1 0-1,0 1 0,1-1 0,-1 0 1,0 1-1,0-1 0,1 1 0,-1-1 1,0 1-1,0-1 0,-1 0 1,-34-15-12,24 12-38,8 2-55,0 1 0,-1-1 0,1 1 0,0 0 0,-1 0 0,1 1 0,-1 0 0,-5-1 0,9 1-29,0 0 1,1 0-1,-1 0 0,1 0 0,-1 0 0,1 1 0,-1-1 0,1 0 0,-1 0 0,1 0 0,-1 0 0,1 1 1,-1-1-1,1 0 0,-1 0 0,1 1 0,0-1 0,-1 0 0,1 1 0,-1-1 0,1 0 0,0 1 0,-1-1 0,1 1 1,0-1-1,0 1 0,-1-1 0,1 1 0,0-1 0,0 0 0,-1 1 0,1 0 0,0-1 0,0 1 0,0-1 0,0 1 1,0-1-1,0 1 0,0-1 0,0 1 0,0-1 0,0 1 0,0-1 0,0 1 0,1-1 0,-1 1 0,0-1 0,0 1 1,1 0-1,16 32-3708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1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81 11595,'-12'-15'2812,"11"14"-2644,0-1 1,0 0-1,0 1 0,0-1 1,0 0-1,0 1 0,-1-1 0,1 1 1,0 0-1,-1-1 0,1 1 1,-1 0-1,1 0 0,-1 0 0,0 0 1,1 0-1,-1 0 0,0 1 1,0-1-1,1 0 0,-1 1 0,0-1 1,0 1-1,0 0 0,0 0 0,0 0 1,0 0-1,0 0 0,0 0 1,-2 1-1,0 0-125,0 1 1,1 0-1,-1 0 1,1 0-1,-1 1 1,1-1-1,0 1 1,0 0-1,0-1 1,0 2-1,1-1 0,-1 0 1,1 0-1,0 1 1,0-1-1,-2 5 1,-1 5 13,1 0 1,0 0-1,1 0 1,1 0-1,-2 21 1,-4 91-42,7-121-19,1-1 0,0 1 0,1 0 1,-1-1-1,1 1 0,-1 0 0,1-1 0,0 1 1,0-1-1,4 8 0,-4-10-1,0 0-1,0 1 1,0-1 0,0 0 0,0 1-1,0-1 1,1 0 0,-1 0-1,0 0 1,1 0 0,-1 0-1,1 0 1,-1 0 0,1-1-1,0 1 1,1 0 0,3 0-13,-1-1 1,0 0-1,1 0 0,-1 0 1,1 0-1,-1-1 0,0 0 1,0 0-1,7-3 1,-7 3 3,3-2-11,0 0 0,0 0 0,0-1 0,-1 0 0,1 0 0,-1-1 0,8-7-1,108-90-252,-115 95 259,0 0-1,0-1 1,-1 0 0,0 0-1,7-12 1,-12 15 34,0 1 1,0-1-1,-1 1 0,0-1 0,0 0 0,0 0 1,1-8-1,-1 1 44,-1 7-50,0 0 0,-1 0-1,1 0 1,-1 0 0,0 0 0,0 1-1,0-1 1,-1 0 0,0 1 0,0-1 0,0 1-1,-1-1 1,1 1 0,-1 0 0,0 0 0,0 0-1,-6-6 1,6 8-12,1 0 0,-1-1 1,0 1-1,1 0 0,-1 0 0,0 0 0,-1 1 0,1-1 1,0 1-1,0 0 0,-1 0 0,1 0 0,-1 0 0,1 0 0,-1 1 1,1-1-1,-1 1 0,-4 0 0,-13-1-144,8 0-15,-1 0 0,1 1 0,0 1 0,-1 0 0,1 1 0,-17 4 0,29-5 94,1-2-63,-1 1-1,0 0 0,1 0 0,-1 0 0,1 0 0,-1 0 1,1 0-1,-1 0 0,1 0 0,-1 0 0,0 0 0,1 1 1,-1-1-1,1 0 0,-1 0 0,1 0 0,-1 1 1,1-1-1,-1 0 0,1 1 0,-1-1 0,1 0 0,0 1 1,-1-1-1,1 0 0,-1 1 0,1-1 0,0 1 1,0-1-1,-1 1 0,1-1 0,0 1 0,-1 0 0,1 3-1589,-3 11-6736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9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3075,'-1'1'263,"0"0"0,0 0 0,0 0 0,0 0 0,0 0-1,0 0 1,0 0 0,1 0 0,-1 0 0,0 0 0,1 0 0,-1 0 0,1 1 0,-1-1 0,1 0 0,0 0 0,-1 1 0,1-1 0,0 0-1,0 1 1,0-1 0,0 0 0,0 1 0,0 1 0,0 36 462,0-38-432,-1 12 514,1-12-759,-1 0 0,1 0 0,0-1 0,0 1 0,-1 0-1,1 0 1,0 0 0,0 0 0,0 0 0,0 0 0,0 0 0,0 0 0,1 0-1,-1 0 1,0 0 0,0 0 0,1 0 0,-1 0 0,1 0 0,-1 0 0,1 0-1,-1 0 1,1 0 0,-1-1 0,1 1 0,0 0 0,-1 0 0,1-1 0,0 1-1,0-1 1,0 1 0,-1 0 0,1-1 0,0 1 0,0-1 0,1 1 0,2 0-100,0 1 1,0-1 0,0 0 0,0-1 0,0 1 0,1-1 0,-1 1 0,0-1-1,0 0 1,0-1 0,1 1 0,-1-1 0,0 0 0,0 0 0,0 0 0,0 0-1,0-1 1,0 0 0,-1 1 0,1-2 0,0 1 0,-1 0 0,1-1 0,-1 1-1,4-5 1,-4 4 129,-1 2-5,0-1-1,0 1 0,0-1 1,0 1-1,0-1 1,0 0-1,-1 0 1,1 0-1,-1 0 1,0 0-1,1 0 0,-1 0 1,0 0-1,0 0 1,0-1-1,-1 1 1,1 0-1,0-1 1,-1 1-1,0 0 1,1-1-1,-1 1 0,0-1 1,0 1-1,0-1 1,-1-3-1,0 6-20,-1 0 1,1 1-1,0-1 0,0 0 1,0 1-1,0-1 0,0 1 0,0-1 1,0 1-1,0 0 0,0-1 0,1 1 1,-1 0-1,0 0 0,0-1 1,1 1-1,-1 0 0,0 0 0,1 0 1,-1 0-1,1 0 0,-1 0 0,0 2 1,1 3-41,1 0 1,0 0-1,0 0 0,1 0 1,0 0-1,0-1 1,0 1-1,1-1 1,4 9-1,-6-12-8,0-1-60,-1 0 0,1 0-1,-1 0 1,1 0 0,0 0 0,0 0 0,-1 0 0,1 0 0,0-1-1,0 1 1,0 0 0,0 0 0,0-1 0,0 1 0,0-1-1,0 1 1,0-1 0,0 1 0,0-1 0,1 1 0,-1-1 0,0 0-1,0 0 1,0 0 0,1 0 0,-1 0 0,0 0 0,0 0 0,0 0-1,1 0 1,-1 0 0,0-1 0,0 1 0,1-1 0,2 0-809,13-1-2412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29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4837,'-9'3'7623,"3"0"-5157,-3-1-1633,-6 12-225,-12 68 65,27-61-224,0-2-225,3 3-32,0-5-96,3 15-96,3-2 0,15 22-865,-27-47-1537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30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9289,'13'3'5989,"-10"0"-3394,0-3-1410,0 0-737,6 0-448,-3 0-288,42-6 288,-33 3 128,6 1-128,4-1-1057,-4 0-2050,24-5-2242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30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421 97 2979,'-16'-6'7330,"3"-4"-4273,-13-21-968,18 9-45,8 21-1993,0 0 1,0 0-1,0 0 0,0 0 0,0 0 0,-1 1 1,1-1-1,0 0 0,-1 0 0,1 0 0,0 0 1,-1 0-1,1 1 0,-1-1 0,1 0 1,-1 0-1,0 1 0,1-1 0,-1 0 0,0 1 1,1-1-1,-1 1 0,0-1 0,0 1 0,1-1 1,-3 0-1,0 0 63,1 0 0,-1 0 0,0 0 0,-1 0-1,1 1 1,0-1 0,0 1 0,0 0 0,0 0 0,0 0 0,-1 0 0,1 1 0,0-1 0,0 1 0,0 0 0,-5 1-1,0 1-63,1 1 0,-1 0 0,1 0 0,-1 1-1,-11 9 1,2 2-144,1 0 0,-27 33 1,42-47 67,0 0 0,0 0 0,0 0 0,0 1 1,0-1-1,0 0 0,0 0 0,1 1 0,-1-1 1,1 1-1,0-1 0,0 0 0,0 1 0,0-1 1,0 1-1,0-1 0,1 0 0,-1 1 0,1-1 0,0 0 1,-1 1-1,1-1 0,0 0 0,1 0 0,-1 0 1,0 0-1,0 0 0,1 0 0,-1 0 0,1 0 0,0 0 1,0-1-1,2 3 0,2 3-57,2 4-54,0-1 1,1 0-1,0-1 1,1 0-1,21 16 1,-11-10-108,4 2-497,-23-17 714,0 0 1,0 0 0,0 1-1,0-1 1,0 0 0,0 1-1,-1-1 1,1 1 0,0-1-1,0 1 1,0 0 0,-1-1-1,1 1 1,0 0 0,-1-1-1,1 1 1,0 0 0,-1 0-1,1-1 1,-1 1 0,1 0-1,-1 0 1,0 0 0,1 0-1,-1 0 1,0 0 0,0 0-1,1 0 1,-1 0 0,0 0-1,0 0 1,0 0 0,0 0-1,0 0 1,-1-1 0,1 1-1,0 0 1,0 0 0,0 0-1,-1 0 1,1 0 0,-1 0-1,0 1 1,-1 2 69,0-1 0,0 0 0,0 0 0,0 0-1,-1 0 1,0 0 0,1 0 0,-1-1 0,0 1 0,0-1 0,-1 0 0,1 0 0,0 0-1,-1 0 1,1-1 0,-7 3 0,2-2 115,0 0 0,-1-1 0,1 1-1,-1-2 1,1 1 0,-1-1 0,-9-2 0,-1 0-57,1-1 0,0-1 1,0-1-1,1 0 0,-29-13 1,43 17-271,1 0 0,-1-1 0,1 1 0,-1 0 0,1-1 0,-1 0 1,1 0-1,0 1 0,-1-1 0,1-1 0,0 1 0,1 0 0,-4-4 0,-1-3-3814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31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30 7303,'-46'-24'3740,"31"19"1382,37 7-5565,-1 2-1,0 0 1,0 1 0,22 9 0,-43-14 441,1 0-1,-1 0 0,1 1 1,-1-1-1,1 0 0,-1 1 1,0-1-1,1 0 0,-1 0 1,0 1-1,1-1 0,-1 1 1,0-1-1,0 0 1,1 1-1,-1-1 0,0 1 1,0-1-1,0 0 0,1 1 1,-1-1-1,0 1 0,0-1 1,0 1-1,0-1 0,0 1 1,0-1-1,0 1 1,0-1-1,0 1 0,0-1 1,0 1-1,0-1 0,0 1 1,-1-1-1,1 0 0,0 1 1,-1 0-1,-10 15 196,9-13-160,-62 63 453,67-67-477,0 1-1,1 0 1,-1-1 0,0 1 0,1 1 0,-1-1 0,0 0-1,1 1 1,-1 0 0,0 0 0,0 0 0,0 0 0,0 0-1,0 1 1,0-1 0,0 1 0,0 0 0,0 0 0,-1 0-1,1 0 1,-1 0 0,0 1 0,1-1 0,-1 1-1,2 3 1,-2 3 110,0 0 0,-1 0 0,0 0 0,0 0 0,-1 0 0,-1 0 0,1 0 0,-1 0-1,-1 0 1,-4 16 0,5-23-14,0 0 0,0 0 0,-1 0 0,1 0 0,-1-1 1,1 1-1,-1 0 0,0-1 0,1 1 0,-1-1 0,0 0 0,0 0 0,0 1 0,0-1 0,0 0 0,0-1 0,0 1 0,-1 0 0,1-1 0,0 1 0,0-1 0,-1 1 0,1-1 0,0 0 1,0 0-1,-1 0 0,1-1 0,-3 1 0,-1 0-88,-2 0 16,1 0 0,-1 0 0,0-1-1,1 1 1,-1-2 0,1 1 0,-10-4 0,6 2-29,-7-5-509,15 4-3986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31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65 8616,'-2'-4'375,"1"0"0,0 0 0,-1 0 0,0 0 0,0 0 1,0 1-1,0-1 0,-1 0 0,0 1 0,1 0 0,-1 0 0,0 0 0,0 0 0,-1 0 0,-4-3 0,3 5-241,1-1 0,0 1 0,-1 1 0,1-1 0,-1 1 0,1-1 1,-1 1-1,1 0 0,-1 1 0,1-1 0,-1 1 0,1 0 0,0 0 0,-1 0 0,1 1 0,-7 3 0,-39 16 202,49-20-333,0-1-1,0 1 0,0-1 0,0 1 1,0-1-1,0 1 0,0-1 0,0 1 1,0 0-1,0 0 0,0 0 0,0-1 1,0 1-1,1 0 0,-1 0 0,0 0 1,1 0-1,-1 0 0,1 0 0,-1 1 1,1-1-1,0 0 0,-1 0 0,1 0 1,0 0-1,0 0 0,0 2 0,10 32-202,-7-28 188,5 10-223,0 0 0,1-1 0,0-1 0,1 0 0,1 0 0,16 17 1,-11-16 186,-2 1 0,0 0-1,18 29 1,-32-45 54,0 0-1,1 0 1,-1 0-1,0 0 1,0 0-1,0 0 1,0 0-1,0 0 1,0 0-1,0 0 1,0 0-1,0 0 1,-1 0-1,1 0 1,0 0-1,-1-1 1,1 1-1,-1 0 1,1 0-1,-1 0 1,1 0-1,-1-1 0,1 1 1,-1 0-1,0 0 1,1-1-1,-1 1 1,-1 0-1,-25 16 300,25-16-288,-14 7 106,-1 0 1,1-2-1,-1 0 0,-27 6 1,14-4 124,24-6-191,0 0 1,0-1 0,0 1-1,0-1 1,0 0-1,0-1 1,0 1 0,0-1-1,-1 0 1,1-1 0,0 0-1,0 0 1,0 0-1,-12-4 1,17 4-143,1 1-19,-1 0 1,0 0-1,1 0 1,-1-1-1,0 1 0,1 0 1,-1-1-1,1 1 1,-1 0-1,0-1 0,1 1 1,-1-1-1,1 1 1,-1-1-1,1 1 0,-1-1 1,1 1-1,0-1 0,-1 1 1,1-1-1,-1-1 1,-3-26-3554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3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3 3491,'11'0'10317,"-9"0"-10237,0-1 1,1 0-1,-1 1 1,1-1-1,-1 1 1,0 0-1,1 0 1,-1 0-1,1 0 1,-1 1-1,1-1 1,-1 1-1,1-1 0,-1 1 1,0 0-1,1 0 1,-1 0-1,0 0 1,3 2-1,-3 3-36,0 1 0,0-1-1,-1 1 1,0-1 0,0 1-1,-1 0 1,1-1 0,-1 1 0,-1 0-1,0-1 1,0 1 0,0 0-1,0-1 1,-1 1 0,0-1-1,-1 0 1,0 0 0,1 0-1,-2 0 1,1 0 0,-1 0 0,0-1-1,0 0 1,0 0 0,-1 0-1,-8 7 1,11-12 15,0 1 0,0-1 0,0 0-1,0 0 1,0 0 0,0 0 0,0 0 0,0 0-1,0-1 1,0 1 0,0-1 0,0 1 0,0-1 0,0 0-1,0 0 1,1 0 0,-1 0 0,0 0 0,0 0-1,1 0 1,-1-1 0,-2-2 0,-5-2 88,-7-6-33,16 12-115,0 0 0,0 0 0,0 0 0,0 0 0,0 0 0,0 0 0,0 0 0,0 0 0,-1 0 0,1-1 0,0 1 0,0 0 0,0 0 0,0 0 0,0 0 0,0 0 0,0 0 0,0 0 0,0 0 0,0-1 0,0 1 0,0 0 0,0 0 0,0 0 0,1 0 0,-1 0 0,0 0 0,0 0 0,0 0 0,0 0 0,0-1 0,0 1 0,0 0 0,0 0 0,0 0 0,0 0 0,0 0 0,0 0 0,0 0 0,0 0 0,1 0 0,-1 0 0,0 0 0,0 0 0,0 0 0,0 0 0,0 0-1,0 0 1,0 0 0,0-1 0,0 1 0,1 0 0,-1 0 0,0 0 0,0 0 0,0 0 0,0 1 0,0-1 0,0 0 0,0 0 0,0 0 0,1 0 0,-1 0 0,0 0 0,0 0 0,0 0 0,37 6-227,-8 0 405,-13-3-289,-1 1 0,0 0 0,16 8 0,17 3-2819,-47-15 2753,0 0 1,-1 0 0,1 0 0,0 0 0,-1 1 0,1-1 0,0 0-1,0-1 1,-1 1 0,1 0 0,0 0 0,-1 0 0,1 0-1,0 0 1,-1-1 0,1 1 0,0 0 0,-1-1 0,1 1-1,-1 0 1,1-1 0,-1 1 0,1-1 0,-1 1 0,1-1 0,0 0-1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32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32 6310,'-18'-9'2533,"12"5"-1672,1 1 0,-1 1 0,0-1 0,0 1 1,0 0-1,0 0 0,0 1 0,-1 0 1,1 0-1,-9 0 0,8 0-856,0 1 0,0 0 0,0 1 0,0 0 0,0 0 0,0 0 0,0 1 0,0 0 0,0 0 0,1 1 0,-1-1 0,1 2 0,0-1 0,0 1 0,0 0 0,-11 9 0,16-12-24,0 1 0,0-1-1,0 1 1,0 0 0,0 0-1,0-1 1,1 1 0,-1 0 0,1 0-1,-1 0 1,1 0 0,0 0-1,-1 0 1,1 0 0,0 0-1,0 0 1,0 0 0,1 0-1,-1 0 1,0-1 0,1 1-1,-1 0 1,1 0 0,0 0-1,0 0 1,0-1 0,0 1-1,0 0 1,2 2 0,4 6-2,1 0 0,0 0 0,15 13 1,-8-8 58,-1 0-61,8 8-136,33 47 0,-54-69 153,-1 0 1,1-1 0,0 1 1,-1 0-1,1-1 0,-1 1 1,1 0-1,-1-1 0,1 1 0,-1 0 1,0 0-1,1 0 0,-1 0 1,0-1-1,0 1 0,0 0 1,1 0-1,-1 0 0,0 0 0,0 0 1,0 0-1,0-1 0,0 1 1,-1 0-1,1 0 0,0 0 0,0 0 1,-1 0-1,1-1 0,0 1 1,-1 0-1,1 0 0,-1-1 1,1 1-1,-1 0 0,1 0 0,-1-1 1,1 1-1,-1 0 0,0-1 1,1 1-1,-1-1 0,0 1 0,0-1 1,0 0-1,1 1 0,-1-1 1,0 0-1,0 1 0,0-1 0,0 0 1,-1 1-1,-4 0 107,0 1 0,0-1 0,0 0 0,0-1 0,0 0 1,-7 0-1,-168-18 901,157 12-4682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33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8 4548,'0'0'7399,"-3"-2"-6246,-3-1-480,3 0-353,0 11-192,6-5 129,-3 5 479,0 3 289,0 3 64,0 10-160,-9 66-160,9-79-449,-6 0-320,6 0-96,-3-6-1601,0 9-2563,0-3-5221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1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30 3363,'7'-13'6360,"-2"-3"3129,-10 20-7785,4-3-1568,0 1 0,0-1 1,0 1-1,0 0 0,0-1 1,0 1-1,1 0 0,-1-1 1,0 1-1,1 0 0,0 0 1,-1 0-1,1 1 0,-11 40 75,-12 21-120,-49 96 0,13-47-249,4-7-62,40-81-829,12-23 128,5-10-324,61-160 209,14-30 844,-65 164-248,16-38 58,-25 67 408,0-1 1,0 1-1,0 0 0,0 0 0,1 0 0,0 0 0,0 1 0,0 0 0,8-7 1,3 9 1090,5 17-430,-9-2-412,-1 1 1,0 0-1,0 0 0,-1 1 0,-1 0 1,-1 1-1,0 0 0,6 24 1,5 20-183,11 69 0,-28-127-416,-1 0 0,0 0 0,1 0 0,-1 0 0,0 0-1,0 0 1,0 0 0,0 0 0,-1 0 0,1 0 0,-1 0 0,1 0 0,-1 0 0,1 0 0,-1 0 0,0 0 0,0 0 0,0-1 0,0 1 0,0 0 0,-1-1 0,1 1 0,0-1 0,-1 1 0,1-1 0,-1 0-1,1 0 1,-1 0 0,0 1 0,0-2 0,1 1 0,-1 0 0,0 0 0,-2 0 0,-15 5-5485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19:32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28 4997,'0'-1'422,"0"-1"1,-1 1-1,1-1 1,-1 0 0,1 1-1,-1-1 1,0 1-1,1 0 1,-1-1 0,0 1-1,0-1 1,0 1-1,0 0 1,-1 0-1,1 0 1,0 0 0,0 0-1,-3-2 1,3 3-283,0 0 0,0 0 0,0 0 0,0 0 0,0 0 0,0 0 0,0 0 0,0 0 0,0 1 0,0-1 0,1 0 0,-1 1 0,0-1-1,0 1 1,0-1 0,0 1 0,1-1 0,-1 1 0,0-1 0,0 1 0,1 0 0,-1 0 0,1-1 0,-2 2 0,-3 5-19,0 1-1,1 0 0,0 0 1,0 0-1,0 0 1,1 1-1,-3 11 1,-14 68 327,18-83-414,1-1 0,0 1 0,0-1 0,1 1 0,-1-1 0,1 1 1,0 0-1,0 0 0,1-1 0,-1 1 0,1-1 0,0 1 0,1-1 0,-1 1 0,1-1 0,-1 1 0,1-1 0,1 0 0,-1 0 1,0 0-1,1 0 0,0-1 0,0 1 0,0-1 0,0 1 0,8 4 0,-3-3-36,0 0 0,0-1 0,1 0 0,-1-1 0,1 0 0,0 0 0,0-1 0,16 2 0,-20-4-8,0 0 1,-1 0-1,1 0 0,0-1 0,0 0 0,0 0 0,-1 0 1,1-1-1,0 0 0,-1 1 0,0-2 0,1 1 0,-1 0 1,0-1-1,0 0 0,0 0 0,0 0 0,-1 0 1,1-1-1,-1 1 0,0-1 0,0 0 0,0 0 0,3-6 1,21-43 83,-26 50-69,0 1 0,-1-1 0,1 0 0,-1 0-1,0 0 1,0 1 0,0-1 0,0 0 0,0 0 0,-1 0-1,1 1 1,-1-1 0,0 0 0,0 0 0,0 1 0,0-1-1,0 1 1,-1-1 0,1 1 0,-1 0 0,1-1-1,-1 1 1,-3-3 0,-5-10 34,-3-3-30,-1 0-1,0 1 1,-1 0-1,-25-21 1,18 26-853,10 16-1688,9-1 1376,-9 4-4434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1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18 129 10218,'-12'-6'2434,"6"-2"-288,21 0-641,1-3-159,5 0-289,0 0-449,21-8-608,1 0-64,75-16-2018,-118 46-3267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2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5413,'0'-12'562,"0"0"-1,1 0 0,0 0 1,1 0-1,1 1 1,7-23-1,-3 11 121,9-20 3688,-16 43-4319,0 0 0,0 0 0,0-1 0,0 1 0,0 0 0,0 0 0,0-1 1,0 1-1,0 0 0,0 0 0,0 0 0,0-1 0,0 1 0,1 0 0,-1 0 0,0-1 0,0 1 0,0 0 0,0 0 0,1 0 0,-1 0 0,0-1 0,0 1 0,0 0 0,1 0 0,-1 0 0,0 0 0,0 0 1,1 0-1,-1 0 0,0 0 0,0 0 0,1-1 0,-1 1 0,0 0 0,0 0 0,1 0 0,-1 0 0,0 0 0,0 1 0,1-1 0,-1 0 0,0 0 0,0 0 0,1 0 0,-1 0 0,0 0 0,0 0 0,0 0 1,1 1-1,-1-1 0,0 0 0,0 0 0,1 0 0,0 4 116,0 0 1,-1 0 0,1 0 0,-1 0-1,1 0 1,-1 0 0,0 0-1,-1 0 1,1 0 0,-2 6-1,-40 204-289,39-197-3049,4-22-1458,1 0 262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2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46 6438,'2'-6'1627,"10"-21"3866,-12 26-5394,0 0 1,1 0-1,-1 1 1,1-1-1,-1 0 1,1 0-1,-1 1 1,1-1-1,-1 1 1,1-1-1,0 0 1,-1 1 0,1-1-1,0 1 1,0-1-1,-1 1 1,1 0-1,0-1 1,0 1-1,0 0 1,-1 0-1,1-1 1,0 1-1,0 0 1,0 0 0,0 0-1,0 0 1,-1 0-1,3 0 1,3 3-61,1 0 1,0 0 0,-1 0 0,0 1-1,10 6 1,-14-8-53,1 0-1,-1-1 0,0 1 1,0 0-1,0 0 0,0 0 1,0 1-1,-1-1 1,1 0-1,-1 1 0,1-1 1,-1 1-1,0-1 0,0 1 1,0 0-1,0 0 1,0-1-1,-1 1 0,1 0 1,-1 0-1,0 0 1,0 3-1,0-2 35,-1 0-1,0-1 1,-1 1 0,1 0-1,-1 0 1,1-1 0,-1 1 0,0-1-1,0 1 1,-1-1 0,1 0-1,-1 0 1,1 0 0,-1 0 0,-4 3-1,-9 6 404,0-1-1,-26 13 0,7-5-125,30-17-181,17-7-33,11-5-49,-3 1-33,1 0-1,0 2 0,27-7 0,-22 8 0,-21 5-9,0-1 1,-1 1 0,1 0-1,0 1 1,0-1 0,0 1-1,0 0 1,0 0 0,0 1-1,0-1 1,0 1 0,0 0-1,0 1 1,8 2 0,-11-2 10,-1-1 1,1 0 0,0 0 0,-1 1-1,1-1 1,-1 1 0,0 0-1,1-1 1,-1 1 0,0 0-1,0 0 1,0 0 0,0 0 0,0 0-1,0 0 1,-1 0 0,1 0-1,-1 0 1,1 0 0,-1 0-1,0 0 1,0 0 0,0 1 0,0-1-1,0 0 1,-1 0 0,1 0-1,0 0 1,-1 0 0,0 0 0,1 0-1,-1 0 1,-2 4 0,-39 79 97,38-79-67,-1 0 0,0 0 0,0 0-1,0-1 1,-1 0 0,0 0 0,0 0 0,0-1-1,-1 0 1,1 0 0,-1 0 0,0-1 0,0 0 0,0-1-1,0 1 1,-1-2 0,1 1 0,-14 1 0,9 0-26,-68 9-82,78-11-75,-1-1 0,1 1 0,-1-1 0,0 0 0,1 0 0,-1 0 0,1 0 1,-1-1-1,0 1 0,1-1 0,-1 1 0,-3-3 0,2 1-1225,-6-3-3826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2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367 127 6022,'-27'4'4482,"15"-13"-1055,12 5-2980,-1 1 0,1-1 1,0 1-1,-1-1 0,2 1 0,-1-1 1,0 1-1,1 0 0,1-6 0,-1 5-223,0 1 0,-1-1-1,1 0 1,-1 0 0,1 1-1,-1-1 1,0 0 0,-1 0 0,1 1-1,-1-1 1,1 0 0,-1 1-1,-2-5 1,2 7-184,1-1 1,-2 0-1,1 1 0,0-1 1,0 0-1,0 1 0,-1-1 1,1 1-1,-1 0 0,1 0 1,-1-1-1,1 1 0,-1 0 1,0 0-1,0 0 0,0 1 1,1-1-1,-1 0 0,0 1 1,0-1-1,0 1 0,0 0 1,0-1-1,0 1 0,-3 0 1,0 1 39,1 1 0,-1-1-1,0 1 1,1 0 0,-1 0 0,1 0 0,0 0 0,0 1 0,0 0 0,0 0-1,-5 4 1,-9 9 233,2-4-141,1 2-1,0 0 0,1 1 0,0 0 0,1 1 0,1 0 0,-14 26 0,-48 102 224,73-142-389,-1 1 0,1-1 0,0 1 0,0-1 0,0 1-1,1-1 1,-1 1 0,0-1 0,1 1 0,0 0 0,-1-1 0,1 1 0,0 0 0,1-1 0,-1 1 0,1 4 0,0-6-7,-1 0 1,1-1 0,0 1-1,-1 0 1,1-1 0,0 1 0,0-1-1,0 1 1,-1-1 0,1 1-1,0-1 1,0 1 0,0-1-1,0 0 1,0 1 0,0-1-1,0 0 1,0 0 0,0 0-1,1 0 1,4 1 2,1 1-201,0-1 1,0-1-1,0 1 0,1-1 1,-1 0-1,0-1 0,13-2 1,-10 1-407,66-8-4595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3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4004,'0'0'993,"3"2"-417,0-2-576,3 0-64,0 0-993,1 3-897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3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 3972,'0'0'0,"-13"-9"-1794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4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55 154 3299,'15'-22'8692,"-11"18"-7994,-1 0 0,0 0 0,0 0 0,0 0 0,-1 0 0,0-1 0,1 1 0,1-10 1233,-10 22 386,4 15-1895,3 296 875,-3-283-2808,-1-36-2102,-3-11 538,1-4 2424,1-1 0,1 0 1,0 0-1,1 1 0,1-1 1,0-1-1,1 1 0,1 0 1,0 0-1,8-29 0,2-6 301,27-72-1,-15 66 675,-22 55 7,1 0-1,0 0 0,-1 1 0,1-1 1,0 0-1,0 1 0,0 0 0,0-1 0,0 1 1,0 0-1,4-2 0,-2 2-124,0 0 0,0 0 0,0 0 0,0 1 0,0-1 0,0 1-1,0 0 1,1 0 0,-1 1 0,0-1 0,0 1 0,0 0 0,0 0 0,-1 0 0,1 0 0,0 1-1,0 0 1,-1-1 0,7 5 0,3 0 758,-6-3-825,0 0 0,1 1 0,-1 0-1,-1 0 1,1 1 0,0-1 0,-1 1 0,0 1-1,0-1 1,-1 1 0,0 0 0,0 1 0,0-1-1,-1 1 1,1 0 0,-2 0 0,1 0 0,2 8-1,6 17-130,11 49 0,-21-74-22,-1 1-1,0-1 0,-1 1 1,0-1-1,0 1 0,-1-1 1,0 1-1,0-1 0,0 1 1,-1-1-1,0 0 0,-1 0 1,0 0-1,0 0 0,0 0 1,-1 0-1,-8 11 0,0 1-3,5-6 15,3-4-3,-1-1 0,0 0 0,0 0 0,-1 0 0,0-1 0,0 0 0,0 0-1,-1-1 1,0 0 0,-14 9 0,-1-1-19,-1-2 0,-26 11 0,46-22-10,0 1 0,-1-1-1,1 0 1,0-1 0,0 1 0,0 0-1,0-1 1,-1 0 0,1 0-1,0 0 1,0 0 0,-1 0-1,1-1 1,0 1 0,0-1-1,0 0 1,0 0 0,0 0 0,0 0-1,0-1 1,0 1 0,0-1-1,0 1 1,-4-5 0,-7-3-1666,-20-11-2559,-24-21-2947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4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104 155 4228,'-19'-10'6812,"16"9"-6355,1-1 0,0 0 0,-1 0-1,1 0 1,0 0 0,0 0 0,1 0 0,-1-1 0,0 1 0,1-1-1,-3-4 1,-5 10 1257,4 1-1668,0 1 1,1 1-1,0-1 1,0 0-1,0 1 1,1 0-1,-1 0 1,1 0-1,1 0 1,-1 1-1,1-1 0,0 1 1,1-1-1,-1 1 1,2 0-1,-1-1 1,0 1-1,1 0 1,1 0-1,-1 0 1,1-1-1,0 1 1,0 0-1,1-1 1,0 1-1,3 6 0,34 46-30,-38-58-14,0 0-1,0 1 0,0-1 0,0 0 0,0 0 0,0 0 0,0 0 0,0-1 0,0 1 0,1 0 1,-1 0-1,0-1 0,1 1 0,-1-1 0,0 1 0,1-1 0,-1 0 0,1 1 0,-1-1 1,1 0-1,-1 0 0,1 0 0,-1 0 0,0 0 0,1 0 0,-1 0 0,1-1 0,1 0 0,2-1 2,-1 0 0,0 0 0,-1-1 0,1 0-1,0 1 1,6-7 0,-1 0-23,1 2-15,-4 2 1,0 0 0,1-1 1,-2 1-1,1-1 0,-1 0 0,1-1 0,-2 1 0,1-1 1,5-11-1,29-72 12,-38 88 31,0 0-1,0 0 0,0 0 1,-1 0-1,1 0 0,-1-1 0,1 1 1,-1 0-1,0 0 0,0 0 1,0-1-1,0 1 0,0 0 1,-1 0-1,1 0 0,-1-1 0,1 1 1,-1 0-1,0 0 0,0 0 1,0 0-1,0 0 0,0 0 0,0 0 1,0 1-1,-1-1 0,1 0 1,-1 1-1,1-1 0,-1 1 0,0-1 1,-1-1-1,-6-4 65,-1-4-40,-1 0-1,0 1 1,-1 1-1,-24-16 1,21 15-30,-17-5-154,12 22-2195,16-5 1181,-13 8-2593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5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130 227 2659,'-24'-21'5426,"20"18"-5035,0 0 0,0-1 0,0 0 0,0 0 0,0 0 0,1 0 0,0-1 0,0 1 0,-3-6 0,1 14 3309,-7 31-2889,10-19-665,1 1 0,1 0-1,1-1 1,0 1-1,1-1 1,1 1 0,1-1-1,9 26 1,-12-37-95,-1-4-56,1 1 1,-1-1-1,0 0 1,1 0-1,-1 0 1,1 0-1,-1 0 1,1 0-1,0 0 1,-1 0 0,1 0-1,0 0 1,0 0-1,-1 0 1,1 0-1,0-1 1,0 1-1,0 0 1,0-1-1,0 1 1,0 0 0,0-1-1,0 0 1,1 1-1,-1-1 1,0 1-1,0-1 1,0 0-1,0 0 1,1 0-1,-1 0 1,0 0 0,0 0-1,0 0 1,1 0-1,-1 0 1,0-1-1,1 1 1,36-19 57,-35 17-39,4-4-11,0 1 0,0-1 0,-1 0 1,11-13-1,55-73 24,-68 88 8,-2-1 0,1 0 0,-1 1 0,1-1 0,-1 0 0,0-1 0,-1 1 0,0 0 0,1 0 0,-2-1 0,1 1 0,0 0 0,-1-1 0,0 1 0,-1-1 0,1 1 0,-1-1 0,0 1 0,0 0 0,-1 0 0,1-1 1,-1 1-1,-5-8 0,3 2 47,3 7-58,-1 0 0,0 1-1,0-1 1,0 1 0,0-1 0,0 1 0,-1 0-1,1 0 1,-1 0 0,-3-3 0,-58-43 280,62 47-302,0 1-1,0-1 1,0 1-1,0 0 1,-1 0-1,1 0 1,0 0 0,-1 0-1,1 0 1,-1 0-1,1 1 1,-1 0 0,1-1-1,-1 1 1,1 0-1,-1 0 1,1 0-1,-1 0 1,1 1 0,-1-1-1,1 1 1,-1 0-1,1-1 1,0 1 0,-1 0-1,1 1 1,0-1-1,-3 2 1,-11 4-75,8-3-101,0 0 0,0 1 0,1-1 0,0 2 0,0-1 0,0 1 0,0 0 0,1 0 0,-10 13 0,15-18-67,0-1 1,0 1-1,1 0 1,-1 0-1,0 0 1,0 1-1,1-1 1,-1 0-1,1 0 1,-1 0-1,1 0 1,-1 0-1,1 1 1,0-1-1,-1 0 1,1 0-1,0 2 0,0 11-8375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0:20:45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8 8744,'-3'0'544,"1"0"-1,-1 1 1,1-1-1,-1 1 1,1-1-1,-1 1 1,1 0-1,0 0 1,0 0-1,-1 0 1,-2 3-1,-22 21 1317,-7 29-2502,31-47 1235,-2 3-487,0 1-1,1-1 0,0 1 0,1 0 1,0 0-1,1 0 0,0 0 0,0 1 0,1-1 1,1 0-1,0 1 0,1-1 0,2 17 0,1-9-93,1 0 0,0-1 0,1 1 0,15 30 0,-20-47-15,0 0 1,0 0 0,0 0 0,0 0-1,0-1 1,0 1 0,0 0 0,1-1-1,-1 1 1,1-1 0,-1 1 0,1-1-1,-1 0 1,1 0 0,0 1-1,0-1 1,-1-1 0,1 1 0,0 0-1,0 0 1,0-1 0,0 1 0,0-1-1,4 1 1,-2-1-20,1-1 0,-1 1 0,0-1 0,0 0 0,0-1 0,1 1 0,-1-1 0,4-2-1,2 0-58,4-2-91,-5 3 88,0 0-1,0-1 0,-1 0 0,0-1 1,0 0-1,0 0 0,-1 0 0,1-1 0,6-7 1,70-79 9,-82 90 88,0 1-1,0-1 1,-1 0 0,1 0 0,-1 0-1,1 0 1,-1 0 0,0 0-1,0 0 1,0-1 0,0 1 0,0 0-1,-1-1 1,1 1 0,-1-1-1,1 1 1,-1 0 0,0-1 0,0 1-1,0-1 1,0 1 0,0-1-1,-1 1 1,1 0 0,-1-1 0,0 1-1,0 0 1,1-1 0,-1 1-1,-1 0 1,1 0 0,0 0 0,0 0-1,-1 0 1,-2-3 0,-2-3 164,-4-8 113,6 7-246,-1 1 1,0 0-1,-1 0 1,1 1-1,-2 0 1,1 0-1,-1 0 1,0 1-1,0 0 1,-1 0-1,0 1 1,0 0 0,-9-4-1,-18-9-41,-46-16-1,79 33-77,-1 0-1,0-1 1,0 1-1,0 0 0,0 1 1,0-1-1,-1 0 0,1 1 1,0 0-1,0 0 0,0 0 1,0 0-1,-1 0 1,1 0-1,0 1 0,0 0 1,0 0-1,0 0 0,0 0 1,0 0-1,0 0 1,0 1-1,1-1 0,-1 1 1,0 0-1,-2 3 0,-5 2-2094,-10 7-5688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06.png"/><Relationship Id="rId18" Type="http://schemas.openxmlformats.org/officeDocument/2006/relationships/customXml" Target="../ink/ink208.xml"/><Relationship Id="rId3" Type="http://schemas.openxmlformats.org/officeDocument/2006/relationships/image" Target="../media/image201.png"/><Relationship Id="rId21" Type="http://schemas.openxmlformats.org/officeDocument/2006/relationships/image" Target="../media/image210.png"/><Relationship Id="rId7" Type="http://schemas.openxmlformats.org/officeDocument/2006/relationships/image" Target="../media/image203.png"/><Relationship Id="rId12" Type="http://schemas.openxmlformats.org/officeDocument/2006/relationships/customXml" Target="../ink/ink205.xml"/><Relationship Id="rId17" Type="http://schemas.openxmlformats.org/officeDocument/2006/relationships/image" Target="../media/image208.png"/><Relationship Id="rId25" Type="http://schemas.openxmlformats.org/officeDocument/2006/relationships/image" Target="../media/image212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2.xml"/><Relationship Id="rId11" Type="http://schemas.openxmlformats.org/officeDocument/2006/relationships/image" Target="../media/image205.png"/><Relationship Id="rId24" Type="http://schemas.openxmlformats.org/officeDocument/2006/relationships/customXml" Target="../ink/ink211.xml"/><Relationship Id="rId5" Type="http://schemas.openxmlformats.org/officeDocument/2006/relationships/image" Target="../media/image202.png"/><Relationship Id="rId15" Type="http://schemas.openxmlformats.org/officeDocument/2006/relationships/image" Target="../media/image207.png"/><Relationship Id="rId23" Type="http://schemas.openxmlformats.org/officeDocument/2006/relationships/image" Target="../media/image211.png"/><Relationship Id="rId10" Type="http://schemas.openxmlformats.org/officeDocument/2006/relationships/customXml" Target="../ink/ink204.xml"/><Relationship Id="rId19" Type="http://schemas.openxmlformats.org/officeDocument/2006/relationships/image" Target="../media/image209.png"/><Relationship Id="rId4" Type="http://schemas.openxmlformats.org/officeDocument/2006/relationships/customXml" Target="../ink/ink201.xml"/><Relationship Id="rId9" Type="http://schemas.openxmlformats.org/officeDocument/2006/relationships/image" Target="../media/image204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5.xml"/><Relationship Id="rId13" Type="http://schemas.openxmlformats.org/officeDocument/2006/relationships/image" Target="../media/image219.png"/><Relationship Id="rId18" Type="http://schemas.openxmlformats.org/officeDocument/2006/relationships/customXml" Target="../ink/ink220.xml"/><Relationship Id="rId26" Type="http://schemas.openxmlformats.org/officeDocument/2006/relationships/customXml" Target="../ink/ink224.xml"/><Relationship Id="rId3" Type="http://schemas.openxmlformats.org/officeDocument/2006/relationships/image" Target="../media/image214.png"/><Relationship Id="rId21" Type="http://schemas.openxmlformats.org/officeDocument/2006/relationships/image" Target="../media/image223.png"/><Relationship Id="rId7" Type="http://schemas.openxmlformats.org/officeDocument/2006/relationships/image" Target="../media/image216.png"/><Relationship Id="rId12" Type="http://schemas.openxmlformats.org/officeDocument/2006/relationships/customXml" Target="../ink/ink217.xml"/><Relationship Id="rId17" Type="http://schemas.openxmlformats.org/officeDocument/2006/relationships/image" Target="../media/image221.png"/><Relationship Id="rId25" Type="http://schemas.openxmlformats.org/officeDocument/2006/relationships/image" Target="../media/image225.png"/><Relationship Id="rId2" Type="http://schemas.openxmlformats.org/officeDocument/2006/relationships/customXml" Target="../ink/ink212.xml"/><Relationship Id="rId16" Type="http://schemas.openxmlformats.org/officeDocument/2006/relationships/customXml" Target="../ink/ink219.xml"/><Relationship Id="rId20" Type="http://schemas.openxmlformats.org/officeDocument/2006/relationships/customXml" Target="../ink/ink2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4.xml"/><Relationship Id="rId11" Type="http://schemas.openxmlformats.org/officeDocument/2006/relationships/image" Target="../media/image218.png"/><Relationship Id="rId24" Type="http://schemas.openxmlformats.org/officeDocument/2006/relationships/customXml" Target="../ink/ink223.xml"/><Relationship Id="rId5" Type="http://schemas.openxmlformats.org/officeDocument/2006/relationships/image" Target="../media/image215.png"/><Relationship Id="rId15" Type="http://schemas.openxmlformats.org/officeDocument/2006/relationships/image" Target="../media/image220.png"/><Relationship Id="rId23" Type="http://schemas.openxmlformats.org/officeDocument/2006/relationships/image" Target="../media/image224.png"/><Relationship Id="rId10" Type="http://schemas.openxmlformats.org/officeDocument/2006/relationships/customXml" Target="../ink/ink216.xml"/><Relationship Id="rId19" Type="http://schemas.openxmlformats.org/officeDocument/2006/relationships/image" Target="../media/image222.png"/><Relationship Id="rId4" Type="http://schemas.openxmlformats.org/officeDocument/2006/relationships/customXml" Target="../ink/ink213.xml"/><Relationship Id="rId9" Type="http://schemas.openxmlformats.org/officeDocument/2006/relationships/image" Target="../media/image217.png"/><Relationship Id="rId14" Type="http://schemas.openxmlformats.org/officeDocument/2006/relationships/customXml" Target="../ink/ink218.xml"/><Relationship Id="rId22" Type="http://schemas.openxmlformats.org/officeDocument/2006/relationships/customXml" Target="../ink/ink222.xml"/><Relationship Id="rId27" Type="http://schemas.openxmlformats.org/officeDocument/2006/relationships/image" Target="../media/image2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8.xml"/><Relationship Id="rId13" Type="http://schemas.openxmlformats.org/officeDocument/2006/relationships/image" Target="../media/image232.png"/><Relationship Id="rId18" Type="http://schemas.openxmlformats.org/officeDocument/2006/relationships/customXml" Target="../ink/ink233.xml"/><Relationship Id="rId3" Type="http://schemas.openxmlformats.org/officeDocument/2006/relationships/image" Target="../media/image227.png"/><Relationship Id="rId21" Type="http://schemas.openxmlformats.org/officeDocument/2006/relationships/image" Target="../media/image236.png"/><Relationship Id="rId7" Type="http://schemas.openxmlformats.org/officeDocument/2006/relationships/image" Target="../media/image229.png"/><Relationship Id="rId12" Type="http://schemas.openxmlformats.org/officeDocument/2006/relationships/customXml" Target="../ink/ink230.xml"/><Relationship Id="rId17" Type="http://schemas.openxmlformats.org/officeDocument/2006/relationships/image" Target="../media/image234.png"/><Relationship Id="rId2" Type="http://schemas.openxmlformats.org/officeDocument/2006/relationships/customXml" Target="../ink/ink225.xml"/><Relationship Id="rId16" Type="http://schemas.openxmlformats.org/officeDocument/2006/relationships/customXml" Target="../ink/ink232.xml"/><Relationship Id="rId20" Type="http://schemas.openxmlformats.org/officeDocument/2006/relationships/customXml" Target="../ink/ink2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7.xml"/><Relationship Id="rId11" Type="http://schemas.openxmlformats.org/officeDocument/2006/relationships/image" Target="../media/image231.png"/><Relationship Id="rId5" Type="http://schemas.openxmlformats.org/officeDocument/2006/relationships/image" Target="../media/image228.png"/><Relationship Id="rId15" Type="http://schemas.openxmlformats.org/officeDocument/2006/relationships/image" Target="../media/image233.png"/><Relationship Id="rId23" Type="http://schemas.openxmlformats.org/officeDocument/2006/relationships/image" Target="../media/image237.png"/><Relationship Id="rId10" Type="http://schemas.openxmlformats.org/officeDocument/2006/relationships/customXml" Target="../ink/ink229.xml"/><Relationship Id="rId19" Type="http://schemas.openxmlformats.org/officeDocument/2006/relationships/image" Target="../media/image235.png"/><Relationship Id="rId4" Type="http://schemas.openxmlformats.org/officeDocument/2006/relationships/customXml" Target="../ink/ink226.xml"/><Relationship Id="rId9" Type="http://schemas.openxmlformats.org/officeDocument/2006/relationships/image" Target="../media/image230.png"/><Relationship Id="rId14" Type="http://schemas.openxmlformats.org/officeDocument/2006/relationships/customXml" Target="../ink/ink231.xml"/><Relationship Id="rId22" Type="http://schemas.openxmlformats.org/officeDocument/2006/relationships/customXml" Target="../ink/ink2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9.xml"/><Relationship Id="rId13" Type="http://schemas.openxmlformats.org/officeDocument/2006/relationships/image" Target="../media/image243.png"/><Relationship Id="rId18" Type="http://schemas.openxmlformats.org/officeDocument/2006/relationships/customXml" Target="../ink/ink244.xml"/><Relationship Id="rId3" Type="http://schemas.openxmlformats.org/officeDocument/2006/relationships/image" Target="../media/image238.png"/><Relationship Id="rId21" Type="http://schemas.openxmlformats.org/officeDocument/2006/relationships/image" Target="../media/image247.png"/><Relationship Id="rId7" Type="http://schemas.openxmlformats.org/officeDocument/2006/relationships/image" Target="../media/image240.png"/><Relationship Id="rId12" Type="http://schemas.openxmlformats.org/officeDocument/2006/relationships/customXml" Target="../ink/ink241.xml"/><Relationship Id="rId17" Type="http://schemas.openxmlformats.org/officeDocument/2006/relationships/image" Target="../media/image245.png"/><Relationship Id="rId25" Type="http://schemas.openxmlformats.org/officeDocument/2006/relationships/image" Target="../media/image249.png"/><Relationship Id="rId2" Type="http://schemas.openxmlformats.org/officeDocument/2006/relationships/customXml" Target="../ink/ink236.xml"/><Relationship Id="rId16" Type="http://schemas.openxmlformats.org/officeDocument/2006/relationships/customXml" Target="../ink/ink243.xml"/><Relationship Id="rId20" Type="http://schemas.openxmlformats.org/officeDocument/2006/relationships/customXml" Target="../ink/ink2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8.xml"/><Relationship Id="rId11" Type="http://schemas.openxmlformats.org/officeDocument/2006/relationships/image" Target="../media/image242.png"/><Relationship Id="rId24" Type="http://schemas.openxmlformats.org/officeDocument/2006/relationships/customXml" Target="../ink/ink247.xml"/><Relationship Id="rId5" Type="http://schemas.openxmlformats.org/officeDocument/2006/relationships/image" Target="../media/image239.png"/><Relationship Id="rId15" Type="http://schemas.openxmlformats.org/officeDocument/2006/relationships/image" Target="../media/image244.png"/><Relationship Id="rId23" Type="http://schemas.openxmlformats.org/officeDocument/2006/relationships/image" Target="../media/image248.png"/><Relationship Id="rId10" Type="http://schemas.openxmlformats.org/officeDocument/2006/relationships/customXml" Target="../ink/ink240.xml"/><Relationship Id="rId19" Type="http://schemas.openxmlformats.org/officeDocument/2006/relationships/image" Target="../media/image246.png"/><Relationship Id="rId4" Type="http://schemas.openxmlformats.org/officeDocument/2006/relationships/customXml" Target="../ink/ink237.xml"/><Relationship Id="rId9" Type="http://schemas.openxmlformats.org/officeDocument/2006/relationships/image" Target="../media/image241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1.xml"/><Relationship Id="rId13" Type="http://schemas.openxmlformats.org/officeDocument/2006/relationships/image" Target="../media/image255.png"/><Relationship Id="rId18" Type="http://schemas.openxmlformats.org/officeDocument/2006/relationships/customXml" Target="../ink/ink256.xml"/><Relationship Id="rId26" Type="http://schemas.openxmlformats.org/officeDocument/2006/relationships/customXml" Target="../ink/ink260.xml"/><Relationship Id="rId3" Type="http://schemas.openxmlformats.org/officeDocument/2006/relationships/image" Target="../media/image250.png"/><Relationship Id="rId21" Type="http://schemas.openxmlformats.org/officeDocument/2006/relationships/image" Target="../media/image259.png"/><Relationship Id="rId7" Type="http://schemas.openxmlformats.org/officeDocument/2006/relationships/image" Target="../media/image252.png"/><Relationship Id="rId12" Type="http://schemas.openxmlformats.org/officeDocument/2006/relationships/customXml" Target="../ink/ink253.xml"/><Relationship Id="rId17" Type="http://schemas.openxmlformats.org/officeDocument/2006/relationships/image" Target="../media/image257.png"/><Relationship Id="rId25" Type="http://schemas.openxmlformats.org/officeDocument/2006/relationships/image" Target="../media/image261.png"/><Relationship Id="rId2" Type="http://schemas.openxmlformats.org/officeDocument/2006/relationships/customXml" Target="../ink/ink248.xml"/><Relationship Id="rId16" Type="http://schemas.openxmlformats.org/officeDocument/2006/relationships/customXml" Target="../ink/ink255.xml"/><Relationship Id="rId20" Type="http://schemas.openxmlformats.org/officeDocument/2006/relationships/customXml" Target="../ink/ink257.xml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0.xml"/><Relationship Id="rId11" Type="http://schemas.openxmlformats.org/officeDocument/2006/relationships/image" Target="../media/image254.png"/><Relationship Id="rId24" Type="http://schemas.openxmlformats.org/officeDocument/2006/relationships/customXml" Target="../ink/ink259.xml"/><Relationship Id="rId5" Type="http://schemas.openxmlformats.org/officeDocument/2006/relationships/image" Target="../media/image251.png"/><Relationship Id="rId15" Type="http://schemas.openxmlformats.org/officeDocument/2006/relationships/image" Target="../media/image256.png"/><Relationship Id="rId23" Type="http://schemas.openxmlformats.org/officeDocument/2006/relationships/image" Target="../media/image260.png"/><Relationship Id="rId28" Type="http://schemas.openxmlformats.org/officeDocument/2006/relationships/customXml" Target="../ink/ink261.xml"/><Relationship Id="rId10" Type="http://schemas.openxmlformats.org/officeDocument/2006/relationships/customXml" Target="../ink/ink252.xml"/><Relationship Id="rId19" Type="http://schemas.openxmlformats.org/officeDocument/2006/relationships/image" Target="../media/image258.png"/><Relationship Id="rId4" Type="http://schemas.openxmlformats.org/officeDocument/2006/relationships/customXml" Target="../ink/ink249.xml"/><Relationship Id="rId9" Type="http://schemas.openxmlformats.org/officeDocument/2006/relationships/image" Target="../media/image253.png"/><Relationship Id="rId14" Type="http://schemas.openxmlformats.org/officeDocument/2006/relationships/customXml" Target="../ink/ink254.xml"/><Relationship Id="rId22" Type="http://schemas.openxmlformats.org/officeDocument/2006/relationships/customXml" Target="../ink/ink258.xml"/><Relationship Id="rId27" Type="http://schemas.openxmlformats.org/officeDocument/2006/relationships/image" Target="../media/image2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51" Type="http://schemas.openxmlformats.org/officeDocument/2006/relationships/image" Target="../media/image76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72" Type="http://schemas.openxmlformats.org/officeDocument/2006/relationships/customXml" Target="../ink/ink86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png"/><Relationship Id="rId21" Type="http://schemas.openxmlformats.org/officeDocument/2006/relationships/image" Target="../media/image99.png"/><Relationship Id="rId42" Type="http://schemas.openxmlformats.org/officeDocument/2006/relationships/customXml" Target="../ink/ink109.xml"/><Relationship Id="rId63" Type="http://schemas.openxmlformats.org/officeDocument/2006/relationships/image" Target="../media/image120.png"/><Relationship Id="rId84" Type="http://schemas.openxmlformats.org/officeDocument/2006/relationships/customXml" Target="../ink/ink130.xml"/><Relationship Id="rId138" Type="http://schemas.openxmlformats.org/officeDocument/2006/relationships/customXml" Target="../ink/ink157.xml"/><Relationship Id="rId159" Type="http://schemas.openxmlformats.org/officeDocument/2006/relationships/image" Target="../media/image168.png"/><Relationship Id="rId170" Type="http://schemas.openxmlformats.org/officeDocument/2006/relationships/customXml" Target="../ink/ink173.xml"/><Relationship Id="rId191" Type="http://schemas.openxmlformats.org/officeDocument/2006/relationships/image" Target="../media/image184.png"/><Relationship Id="rId205" Type="http://schemas.openxmlformats.org/officeDocument/2006/relationships/image" Target="../media/image191.png"/><Relationship Id="rId107" Type="http://schemas.openxmlformats.org/officeDocument/2006/relationships/image" Target="../media/image142.png"/><Relationship Id="rId11" Type="http://schemas.openxmlformats.org/officeDocument/2006/relationships/image" Target="../media/image94.png"/><Relationship Id="rId32" Type="http://schemas.openxmlformats.org/officeDocument/2006/relationships/customXml" Target="../ink/ink104.xml"/><Relationship Id="rId53" Type="http://schemas.openxmlformats.org/officeDocument/2006/relationships/image" Target="../media/image115.png"/><Relationship Id="rId74" Type="http://schemas.openxmlformats.org/officeDocument/2006/relationships/customXml" Target="../ink/ink125.xml"/><Relationship Id="rId128" Type="http://schemas.openxmlformats.org/officeDocument/2006/relationships/customXml" Target="../ink/ink152.xml"/><Relationship Id="rId149" Type="http://schemas.openxmlformats.org/officeDocument/2006/relationships/image" Target="../media/image163.png"/><Relationship Id="rId5" Type="http://schemas.openxmlformats.org/officeDocument/2006/relationships/image" Target="../media/image91.png"/><Relationship Id="rId95" Type="http://schemas.openxmlformats.org/officeDocument/2006/relationships/image" Target="../media/image136.png"/><Relationship Id="rId160" Type="http://schemas.openxmlformats.org/officeDocument/2006/relationships/customXml" Target="../ink/ink168.xml"/><Relationship Id="rId181" Type="http://schemas.openxmlformats.org/officeDocument/2006/relationships/image" Target="../media/image179.png"/><Relationship Id="rId216" Type="http://schemas.openxmlformats.org/officeDocument/2006/relationships/customXml" Target="../ink/ink196.xml"/><Relationship Id="rId22" Type="http://schemas.openxmlformats.org/officeDocument/2006/relationships/customXml" Target="../ink/ink99.xml"/><Relationship Id="rId43" Type="http://schemas.openxmlformats.org/officeDocument/2006/relationships/image" Target="../media/image110.png"/><Relationship Id="rId64" Type="http://schemas.openxmlformats.org/officeDocument/2006/relationships/customXml" Target="../ink/ink120.xml"/><Relationship Id="rId118" Type="http://schemas.openxmlformats.org/officeDocument/2006/relationships/customXml" Target="../ink/ink147.xml"/><Relationship Id="rId139" Type="http://schemas.openxmlformats.org/officeDocument/2006/relationships/image" Target="../media/image158.png"/><Relationship Id="rId85" Type="http://schemas.openxmlformats.org/officeDocument/2006/relationships/image" Target="../media/image131.png"/><Relationship Id="rId150" Type="http://schemas.openxmlformats.org/officeDocument/2006/relationships/customXml" Target="../ink/ink163.xml"/><Relationship Id="rId171" Type="http://schemas.openxmlformats.org/officeDocument/2006/relationships/image" Target="../media/image174.png"/><Relationship Id="rId192" Type="http://schemas.openxmlformats.org/officeDocument/2006/relationships/customXml" Target="../ink/ink184.xml"/><Relationship Id="rId206" Type="http://schemas.openxmlformats.org/officeDocument/2006/relationships/customXml" Target="../ink/ink191.xml"/><Relationship Id="rId12" Type="http://schemas.openxmlformats.org/officeDocument/2006/relationships/customXml" Target="../ink/ink94.xml"/><Relationship Id="rId33" Type="http://schemas.openxmlformats.org/officeDocument/2006/relationships/image" Target="../media/image105.png"/><Relationship Id="rId108" Type="http://schemas.openxmlformats.org/officeDocument/2006/relationships/customXml" Target="../ink/ink142.xml"/><Relationship Id="rId129" Type="http://schemas.openxmlformats.org/officeDocument/2006/relationships/image" Target="../media/image153.png"/><Relationship Id="rId54" Type="http://schemas.openxmlformats.org/officeDocument/2006/relationships/customXml" Target="../ink/ink115.xml"/><Relationship Id="rId75" Type="http://schemas.openxmlformats.org/officeDocument/2006/relationships/image" Target="../media/image126.png"/><Relationship Id="rId96" Type="http://schemas.openxmlformats.org/officeDocument/2006/relationships/customXml" Target="../ink/ink136.xml"/><Relationship Id="rId140" Type="http://schemas.openxmlformats.org/officeDocument/2006/relationships/customXml" Target="../ink/ink158.xml"/><Relationship Id="rId161" Type="http://schemas.openxmlformats.org/officeDocument/2006/relationships/image" Target="../media/image169.png"/><Relationship Id="rId182" Type="http://schemas.openxmlformats.org/officeDocument/2006/relationships/customXml" Target="../ink/ink179.xml"/><Relationship Id="rId217" Type="http://schemas.openxmlformats.org/officeDocument/2006/relationships/image" Target="../media/image197.png"/><Relationship Id="rId6" Type="http://schemas.openxmlformats.org/officeDocument/2006/relationships/customXml" Target="../ink/ink91.xml"/><Relationship Id="rId23" Type="http://schemas.openxmlformats.org/officeDocument/2006/relationships/image" Target="../media/image100.png"/><Relationship Id="rId119" Type="http://schemas.openxmlformats.org/officeDocument/2006/relationships/image" Target="../media/image148.png"/><Relationship Id="rId44" Type="http://schemas.openxmlformats.org/officeDocument/2006/relationships/customXml" Target="../ink/ink110.xml"/><Relationship Id="rId65" Type="http://schemas.openxmlformats.org/officeDocument/2006/relationships/image" Target="../media/image121.png"/><Relationship Id="rId86" Type="http://schemas.openxmlformats.org/officeDocument/2006/relationships/customXml" Target="../ink/ink131.xml"/><Relationship Id="rId130" Type="http://schemas.openxmlformats.org/officeDocument/2006/relationships/customXml" Target="../ink/ink153.xml"/><Relationship Id="rId151" Type="http://schemas.openxmlformats.org/officeDocument/2006/relationships/image" Target="../media/image164.png"/><Relationship Id="rId172" Type="http://schemas.openxmlformats.org/officeDocument/2006/relationships/customXml" Target="../ink/ink174.xml"/><Relationship Id="rId193" Type="http://schemas.openxmlformats.org/officeDocument/2006/relationships/image" Target="../media/image185.png"/><Relationship Id="rId207" Type="http://schemas.openxmlformats.org/officeDocument/2006/relationships/image" Target="../media/image192.png"/><Relationship Id="rId13" Type="http://schemas.openxmlformats.org/officeDocument/2006/relationships/image" Target="../media/image95.png"/><Relationship Id="rId109" Type="http://schemas.openxmlformats.org/officeDocument/2006/relationships/image" Target="../media/image143.png"/><Relationship Id="rId34" Type="http://schemas.openxmlformats.org/officeDocument/2006/relationships/customXml" Target="../ink/ink105.xml"/><Relationship Id="rId55" Type="http://schemas.openxmlformats.org/officeDocument/2006/relationships/image" Target="../media/image116.png"/><Relationship Id="rId76" Type="http://schemas.openxmlformats.org/officeDocument/2006/relationships/customXml" Target="../ink/ink126.xml"/><Relationship Id="rId97" Type="http://schemas.openxmlformats.org/officeDocument/2006/relationships/image" Target="../media/image137.png"/><Relationship Id="rId120" Type="http://schemas.openxmlformats.org/officeDocument/2006/relationships/customXml" Target="../ink/ink148.xml"/><Relationship Id="rId141" Type="http://schemas.openxmlformats.org/officeDocument/2006/relationships/image" Target="../media/image159.png"/><Relationship Id="rId7" Type="http://schemas.openxmlformats.org/officeDocument/2006/relationships/image" Target="../media/image92.png"/><Relationship Id="rId162" Type="http://schemas.openxmlformats.org/officeDocument/2006/relationships/customXml" Target="../ink/ink169.xml"/><Relationship Id="rId183" Type="http://schemas.openxmlformats.org/officeDocument/2006/relationships/image" Target="../media/image180.png"/><Relationship Id="rId218" Type="http://schemas.openxmlformats.org/officeDocument/2006/relationships/customXml" Target="../ink/ink197.xml"/><Relationship Id="rId24" Type="http://schemas.openxmlformats.org/officeDocument/2006/relationships/customXml" Target="../ink/ink100.xml"/><Relationship Id="rId45" Type="http://schemas.openxmlformats.org/officeDocument/2006/relationships/image" Target="../media/image111.png"/><Relationship Id="rId66" Type="http://schemas.openxmlformats.org/officeDocument/2006/relationships/customXml" Target="../ink/ink121.xml"/><Relationship Id="rId87" Type="http://schemas.openxmlformats.org/officeDocument/2006/relationships/image" Target="../media/image132.png"/><Relationship Id="rId110" Type="http://schemas.openxmlformats.org/officeDocument/2006/relationships/customXml" Target="../ink/ink143.xml"/><Relationship Id="rId131" Type="http://schemas.openxmlformats.org/officeDocument/2006/relationships/image" Target="../media/image154.png"/><Relationship Id="rId152" Type="http://schemas.openxmlformats.org/officeDocument/2006/relationships/customXml" Target="../ink/ink164.xml"/><Relationship Id="rId173" Type="http://schemas.openxmlformats.org/officeDocument/2006/relationships/image" Target="../media/image175.png"/><Relationship Id="rId194" Type="http://schemas.openxmlformats.org/officeDocument/2006/relationships/customXml" Target="../ink/ink185.xml"/><Relationship Id="rId208" Type="http://schemas.openxmlformats.org/officeDocument/2006/relationships/customXml" Target="../ink/ink192.xml"/><Relationship Id="rId14" Type="http://schemas.openxmlformats.org/officeDocument/2006/relationships/customXml" Target="../ink/ink95.xml"/><Relationship Id="rId35" Type="http://schemas.openxmlformats.org/officeDocument/2006/relationships/image" Target="../media/image106.png"/><Relationship Id="rId56" Type="http://schemas.openxmlformats.org/officeDocument/2006/relationships/customXml" Target="../ink/ink116.xml"/><Relationship Id="rId77" Type="http://schemas.openxmlformats.org/officeDocument/2006/relationships/image" Target="../media/image127.png"/><Relationship Id="rId100" Type="http://schemas.openxmlformats.org/officeDocument/2006/relationships/customXml" Target="../ink/ink138.xml"/><Relationship Id="rId8" Type="http://schemas.openxmlformats.org/officeDocument/2006/relationships/customXml" Target="../ink/ink92.xml"/><Relationship Id="rId51" Type="http://schemas.openxmlformats.org/officeDocument/2006/relationships/image" Target="../media/image114.png"/><Relationship Id="rId72" Type="http://schemas.openxmlformats.org/officeDocument/2006/relationships/customXml" Target="../ink/ink124.xml"/><Relationship Id="rId93" Type="http://schemas.openxmlformats.org/officeDocument/2006/relationships/image" Target="../media/image135.png"/><Relationship Id="rId98" Type="http://schemas.openxmlformats.org/officeDocument/2006/relationships/customXml" Target="../ink/ink137.xml"/><Relationship Id="rId121" Type="http://schemas.openxmlformats.org/officeDocument/2006/relationships/image" Target="../media/image149.png"/><Relationship Id="rId142" Type="http://schemas.openxmlformats.org/officeDocument/2006/relationships/customXml" Target="../ink/ink159.xml"/><Relationship Id="rId163" Type="http://schemas.openxmlformats.org/officeDocument/2006/relationships/image" Target="../media/image170.png"/><Relationship Id="rId184" Type="http://schemas.openxmlformats.org/officeDocument/2006/relationships/customXml" Target="../ink/ink180.xml"/><Relationship Id="rId189" Type="http://schemas.openxmlformats.org/officeDocument/2006/relationships/image" Target="../media/image183.png"/><Relationship Id="rId219" Type="http://schemas.openxmlformats.org/officeDocument/2006/relationships/image" Target="../media/image198.png"/><Relationship Id="rId3" Type="http://schemas.openxmlformats.org/officeDocument/2006/relationships/image" Target="../media/image90.png"/><Relationship Id="rId214" Type="http://schemas.openxmlformats.org/officeDocument/2006/relationships/customXml" Target="../ink/ink195.xml"/><Relationship Id="rId25" Type="http://schemas.openxmlformats.org/officeDocument/2006/relationships/image" Target="../media/image101.png"/><Relationship Id="rId46" Type="http://schemas.openxmlformats.org/officeDocument/2006/relationships/customXml" Target="../ink/ink111.xml"/><Relationship Id="rId67" Type="http://schemas.openxmlformats.org/officeDocument/2006/relationships/image" Target="../media/image122.png"/><Relationship Id="rId116" Type="http://schemas.openxmlformats.org/officeDocument/2006/relationships/customXml" Target="../ink/ink146.xml"/><Relationship Id="rId137" Type="http://schemas.openxmlformats.org/officeDocument/2006/relationships/image" Target="../media/image157.png"/><Relationship Id="rId158" Type="http://schemas.openxmlformats.org/officeDocument/2006/relationships/customXml" Target="../ink/ink167.xml"/><Relationship Id="rId20" Type="http://schemas.openxmlformats.org/officeDocument/2006/relationships/customXml" Target="../ink/ink98.xml"/><Relationship Id="rId41" Type="http://schemas.openxmlformats.org/officeDocument/2006/relationships/image" Target="../media/image109.png"/><Relationship Id="rId62" Type="http://schemas.openxmlformats.org/officeDocument/2006/relationships/customXml" Target="../ink/ink119.xml"/><Relationship Id="rId83" Type="http://schemas.openxmlformats.org/officeDocument/2006/relationships/image" Target="../media/image130.png"/><Relationship Id="rId88" Type="http://schemas.openxmlformats.org/officeDocument/2006/relationships/customXml" Target="../ink/ink132.xml"/><Relationship Id="rId111" Type="http://schemas.openxmlformats.org/officeDocument/2006/relationships/image" Target="../media/image144.png"/><Relationship Id="rId132" Type="http://schemas.openxmlformats.org/officeDocument/2006/relationships/customXml" Target="../ink/ink154.xml"/><Relationship Id="rId153" Type="http://schemas.openxmlformats.org/officeDocument/2006/relationships/image" Target="../media/image165.png"/><Relationship Id="rId174" Type="http://schemas.openxmlformats.org/officeDocument/2006/relationships/customXml" Target="../ink/ink175.xml"/><Relationship Id="rId179" Type="http://schemas.openxmlformats.org/officeDocument/2006/relationships/image" Target="../media/image178.png"/><Relationship Id="rId195" Type="http://schemas.openxmlformats.org/officeDocument/2006/relationships/image" Target="../media/image186.png"/><Relationship Id="rId209" Type="http://schemas.openxmlformats.org/officeDocument/2006/relationships/image" Target="../media/image193.png"/><Relationship Id="rId190" Type="http://schemas.openxmlformats.org/officeDocument/2006/relationships/customXml" Target="../ink/ink183.xml"/><Relationship Id="rId204" Type="http://schemas.openxmlformats.org/officeDocument/2006/relationships/customXml" Target="../ink/ink190.xml"/><Relationship Id="rId220" Type="http://schemas.openxmlformats.org/officeDocument/2006/relationships/customXml" Target="../ink/ink198.xml"/><Relationship Id="rId15" Type="http://schemas.openxmlformats.org/officeDocument/2006/relationships/image" Target="../media/image96.png"/><Relationship Id="rId36" Type="http://schemas.openxmlformats.org/officeDocument/2006/relationships/customXml" Target="../ink/ink106.xml"/><Relationship Id="rId57" Type="http://schemas.openxmlformats.org/officeDocument/2006/relationships/image" Target="../media/image117.png"/><Relationship Id="rId106" Type="http://schemas.openxmlformats.org/officeDocument/2006/relationships/customXml" Target="../ink/ink141.xml"/><Relationship Id="rId127" Type="http://schemas.openxmlformats.org/officeDocument/2006/relationships/image" Target="../media/image152.png"/><Relationship Id="rId10" Type="http://schemas.openxmlformats.org/officeDocument/2006/relationships/customXml" Target="../ink/ink93.xml"/><Relationship Id="rId31" Type="http://schemas.openxmlformats.org/officeDocument/2006/relationships/image" Target="../media/image104.png"/><Relationship Id="rId52" Type="http://schemas.openxmlformats.org/officeDocument/2006/relationships/customXml" Target="../ink/ink114.xml"/><Relationship Id="rId73" Type="http://schemas.openxmlformats.org/officeDocument/2006/relationships/image" Target="../media/image125.png"/><Relationship Id="rId78" Type="http://schemas.openxmlformats.org/officeDocument/2006/relationships/customXml" Target="../ink/ink127.xml"/><Relationship Id="rId94" Type="http://schemas.openxmlformats.org/officeDocument/2006/relationships/customXml" Target="../ink/ink135.xml"/><Relationship Id="rId99" Type="http://schemas.openxmlformats.org/officeDocument/2006/relationships/image" Target="../media/image138.png"/><Relationship Id="rId101" Type="http://schemas.openxmlformats.org/officeDocument/2006/relationships/image" Target="../media/image139.png"/><Relationship Id="rId122" Type="http://schemas.openxmlformats.org/officeDocument/2006/relationships/customXml" Target="../ink/ink149.xml"/><Relationship Id="rId143" Type="http://schemas.openxmlformats.org/officeDocument/2006/relationships/image" Target="../media/image160.png"/><Relationship Id="rId148" Type="http://schemas.openxmlformats.org/officeDocument/2006/relationships/customXml" Target="../ink/ink162.xml"/><Relationship Id="rId164" Type="http://schemas.openxmlformats.org/officeDocument/2006/relationships/customXml" Target="../ink/ink170.xml"/><Relationship Id="rId169" Type="http://schemas.openxmlformats.org/officeDocument/2006/relationships/image" Target="../media/image173.png"/><Relationship Id="rId185" Type="http://schemas.openxmlformats.org/officeDocument/2006/relationships/image" Target="../media/image181.png"/><Relationship Id="rId4" Type="http://schemas.openxmlformats.org/officeDocument/2006/relationships/customXml" Target="../ink/ink90.xml"/><Relationship Id="rId9" Type="http://schemas.openxmlformats.org/officeDocument/2006/relationships/image" Target="../media/image93.png"/><Relationship Id="rId180" Type="http://schemas.openxmlformats.org/officeDocument/2006/relationships/customXml" Target="../ink/ink178.xml"/><Relationship Id="rId210" Type="http://schemas.openxmlformats.org/officeDocument/2006/relationships/customXml" Target="../ink/ink193.xml"/><Relationship Id="rId215" Type="http://schemas.openxmlformats.org/officeDocument/2006/relationships/image" Target="../media/image196.png"/><Relationship Id="rId26" Type="http://schemas.openxmlformats.org/officeDocument/2006/relationships/customXml" Target="../ink/ink101.xml"/><Relationship Id="rId47" Type="http://schemas.openxmlformats.org/officeDocument/2006/relationships/image" Target="../media/image112.png"/><Relationship Id="rId68" Type="http://schemas.openxmlformats.org/officeDocument/2006/relationships/customXml" Target="../ink/ink122.xml"/><Relationship Id="rId89" Type="http://schemas.openxmlformats.org/officeDocument/2006/relationships/image" Target="../media/image133.png"/><Relationship Id="rId112" Type="http://schemas.openxmlformats.org/officeDocument/2006/relationships/customXml" Target="../ink/ink144.xml"/><Relationship Id="rId133" Type="http://schemas.openxmlformats.org/officeDocument/2006/relationships/image" Target="../media/image155.png"/><Relationship Id="rId154" Type="http://schemas.openxmlformats.org/officeDocument/2006/relationships/customXml" Target="../ink/ink165.xml"/><Relationship Id="rId175" Type="http://schemas.openxmlformats.org/officeDocument/2006/relationships/image" Target="../media/image176.png"/><Relationship Id="rId196" Type="http://schemas.openxmlformats.org/officeDocument/2006/relationships/customXml" Target="../ink/ink186.xml"/><Relationship Id="rId200" Type="http://schemas.openxmlformats.org/officeDocument/2006/relationships/customXml" Target="../ink/ink188.xml"/><Relationship Id="rId16" Type="http://schemas.openxmlformats.org/officeDocument/2006/relationships/customXml" Target="../ink/ink96.xml"/><Relationship Id="rId221" Type="http://schemas.openxmlformats.org/officeDocument/2006/relationships/image" Target="../media/image199.png"/><Relationship Id="rId37" Type="http://schemas.openxmlformats.org/officeDocument/2006/relationships/image" Target="../media/image107.png"/><Relationship Id="rId58" Type="http://schemas.openxmlformats.org/officeDocument/2006/relationships/customXml" Target="../ink/ink117.xml"/><Relationship Id="rId79" Type="http://schemas.openxmlformats.org/officeDocument/2006/relationships/image" Target="../media/image128.png"/><Relationship Id="rId102" Type="http://schemas.openxmlformats.org/officeDocument/2006/relationships/customXml" Target="../ink/ink139.xml"/><Relationship Id="rId123" Type="http://schemas.openxmlformats.org/officeDocument/2006/relationships/image" Target="../media/image150.png"/><Relationship Id="rId144" Type="http://schemas.openxmlformats.org/officeDocument/2006/relationships/customXml" Target="../ink/ink160.xml"/><Relationship Id="rId90" Type="http://schemas.openxmlformats.org/officeDocument/2006/relationships/customXml" Target="../ink/ink133.xml"/><Relationship Id="rId165" Type="http://schemas.openxmlformats.org/officeDocument/2006/relationships/image" Target="../media/image171.png"/><Relationship Id="rId186" Type="http://schemas.openxmlformats.org/officeDocument/2006/relationships/customXml" Target="../ink/ink181.xml"/><Relationship Id="rId211" Type="http://schemas.openxmlformats.org/officeDocument/2006/relationships/image" Target="../media/image194.png"/><Relationship Id="rId27" Type="http://schemas.openxmlformats.org/officeDocument/2006/relationships/image" Target="../media/image102.png"/><Relationship Id="rId48" Type="http://schemas.openxmlformats.org/officeDocument/2006/relationships/customXml" Target="../ink/ink112.xml"/><Relationship Id="rId69" Type="http://schemas.openxmlformats.org/officeDocument/2006/relationships/image" Target="../media/image123.png"/><Relationship Id="rId113" Type="http://schemas.openxmlformats.org/officeDocument/2006/relationships/image" Target="../media/image145.png"/><Relationship Id="rId134" Type="http://schemas.openxmlformats.org/officeDocument/2006/relationships/customXml" Target="../ink/ink155.xml"/><Relationship Id="rId80" Type="http://schemas.openxmlformats.org/officeDocument/2006/relationships/customXml" Target="../ink/ink128.xml"/><Relationship Id="rId155" Type="http://schemas.openxmlformats.org/officeDocument/2006/relationships/image" Target="../media/image166.png"/><Relationship Id="rId176" Type="http://schemas.openxmlformats.org/officeDocument/2006/relationships/customXml" Target="../ink/ink176.xml"/><Relationship Id="rId197" Type="http://schemas.openxmlformats.org/officeDocument/2006/relationships/image" Target="../media/image187.png"/><Relationship Id="rId201" Type="http://schemas.openxmlformats.org/officeDocument/2006/relationships/image" Target="../media/image189.png"/><Relationship Id="rId222" Type="http://schemas.openxmlformats.org/officeDocument/2006/relationships/customXml" Target="../ink/ink199.xml"/><Relationship Id="rId17" Type="http://schemas.openxmlformats.org/officeDocument/2006/relationships/image" Target="../media/image97.png"/><Relationship Id="rId38" Type="http://schemas.openxmlformats.org/officeDocument/2006/relationships/customXml" Target="../ink/ink107.xml"/><Relationship Id="rId59" Type="http://schemas.openxmlformats.org/officeDocument/2006/relationships/image" Target="../media/image118.png"/><Relationship Id="rId103" Type="http://schemas.openxmlformats.org/officeDocument/2006/relationships/image" Target="../media/image140.png"/><Relationship Id="rId124" Type="http://schemas.openxmlformats.org/officeDocument/2006/relationships/customXml" Target="../ink/ink150.xml"/><Relationship Id="rId70" Type="http://schemas.openxmlformats.org/officeDocument/2006/relationships/customXml" Target="../ink/ink123.xml"/><Relationship Id="rId91" Type="http://schemas.openxmlformats.org/officeDocument/2006/relationships/image" Target="../media/image134.png"/><Relationship Id="rId145" Type="http://schemas.openxmlformats.org/officeDocument/2006/relationships/image" Target="../media/image161.png"/><Relationship Id="rId166" Type="http://schemas.openxmlformats.org/officeDocument/2006/relationships/customXml" Target="../ink/ink171.xml"/><Relationship Id="rId187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4.xml"/><Relationship Id="rId28" Type="http://schemas.openxmlformats.org/officeDocument/2006/relationships/customXml" Target="../ink/ink102.xml"/><Relationship Id="rId49" Type="http://schemas.openxmlformats.org/officeDocument/2006/relationships/image" Target="../media/image113.png"/><Relationship Id="rId114" Type="http://schemas.openxmlformats.org/officeDocument/2006/relationships/customXml" Target="../ink/ink145.xml"/><Relationship Id="rId60" Type="http://schemas.openxmlformats.org/officeDocument/2006/relationships/customXml" Target="../ink/ink118.xml"/><Relationship Id="rId81" Type="http://schemas.openxmlformats.org/officeDocument/2006/relationships/image" Target="../media/image129.png"/><Relationship Id="rId135" Type="http://schemas.openxmlformats.org/officeDocument/2006/relationships/image" Target="../media/image156.png"/><Relationship Id="rId156" Type="http://schemas.openxmlformats.org/officeDocument/2006/relationships/customXml" Target="../ink/ink166.xml"/><Relationship Id="rId177" Type="http://schemas.openxmlformats.org/officeDocument/2006/relationships/image" Target="../media/image177.png"/><Relationship Id="rId198" Type="http://schemas.openxmlformats.org/officeDocument/2006/relationships/customXml" Target="../ink/ink187.xml"/><Relationship Id="rId202" Type="http://schemas.openxmlformats.org/officeDocument/2006/relationships/customXml" Target="../ink/ink189.xml"/><Relationship Id="rId223" Type="http://schemas.openxmlformats.org/officeDocument/2006/relationships/image" Target="../media/image200.png"/><Relationship Id="rId18" Type="http://schemas.openxmlformats.org/officeDocument/2006/relationships/customXml" Target="../ink/ink97.xml"/><Relationship Id="rId39" Type="http://schemas.openxmlformats.org/officeDocument/2006/relationships/image" Target="../media/image108.png"/><Relationship Id="rId50" Type="http://schemas.openxmlformats.org/officeDocument/2006/relationships/customXml" Target="../ink/ink113.xml"/><Relationship Id="rId104" Type="http://schemas.openxmlformats.org/officeDocument/2006/relationships/customXml" Target="../ink/ink140.xml"/><Relationship Id="rId125" Type="http://schemas.openxmlformats.org/officeDocument/2006/relationships/image" Target="../media/image151.png"/><Relationship Id="rId146" Type="http://schemas.openxmlformats.org/officeDocument/2006/relationships/customXml" Target="../ink/ink161.xml"/><Relationship Id="rId167" Type="http://schemas.openxmlformats.org/officeDocument/2006/relationships/image" Target="../media/image172.png"/><Relationship Id="rId188" Type="http://schemas.openxmlformats.org/officeDocument/2006/relationships/customXml" Target="../ink/ink182.xml"/><Relationship Id="rId71" Type="http://schemas.openxmlformats.org/officeDocument/2006/relationships/image" Target="../media/image124.png"/><Relationship Id="rId92" Type="http://schemas.openxmlformats.org/officeDocument/2006/relationships/customXml" Target="../ink/ink134.xml"/><Relationship Id="rId213" Type="http://schemas.openxmlformats.org/officeDocument/2006/relationships/image" Target="../media/image195.png"/><Relationship Id="rId2" Type="http://schemas.openxmlformats.org/officeDocument/2006/relationships/customXml" Target="../ink/ink89.xml"/><Relationship Id="rId29" Type="http://schemas.openxmlformats.org/officeDocument/2006/relationships/image" Target="../media/image103.png"/><Relationship Id="rId40" Type="http://schemas.openxmlformats.org/officeDocument/2006/relationships/customXml" Target="../ink/ink108.xml"/><Relationship Id="rId115" Type="http://schemas.openxmlformats.org/officeDocument/2006/relationships/image" Target="../media/image146.png"/><Relationship Id="rId136" Type="http://schemas.openxmlformats.org/officeDocument/2006/relationships/customXml" Target="../ink/ink156.xml"/><Relationship Id="rId157" Type="http://schemas.openxmlformats.org/officeDocument/2006/relationships/image" Target="../media/image167.png"/><Relationship Id="rId178" Type="http://schemas.openxmlformats.org/officeDocument/2006/relationships/customXml" Target="../ink/ink177.xml"/><Relationship Id="rId61" Type="http://schemas.openxmlformats.org/officeDocument/2006/relationships/image" Target="../media/image119.png"/><Relationship Id="rId82" Type="http://schemas.openxmlformats.org/officeDocument/2006/relationships/customXml" Target="../ink/ink129.xml"/><Relationship Id="rId199" Type="http://schemas.openxmlformats.org/officeDocument/2006/relationships/image" Target="../media/image188.png"/><Relationship Id="rId203" Type="http://schemas.openxmlformats.org/officeDocument/2006/relationships/image" Target="../media/image190.png"/><Relationship Id="rId19" Type="http://schemas.openxmlformats.org/officeDocument/2006/relationships/image" Target="../media/image98.png"/><Relationship Id="rId30" Type="http://schemas.openxmlformats.org/officeDocument/2006/relationships/customXml" Target="../ink/ink103.xml"/><Relationship Id="rId105" Type="http://schemas.openxmlformats.org/officeDocument/2006/relationships/image" Target="../media/image141.png"/><Relationship Id="rId126" Type="http://schemas.openxmlformats.org/officeDocument/2006/relationships/customXml" Target="../ink/ink151.xml"/><Relationship Id="rId147" Type="http://schemas.openxmlformats.org/officeDocument/2006/relationships/image" Target="../media/image162.png"/><Relationship Id="rId168" Type="http://schemas.openxmlformats.org/officeDocument/2006/relationships/customXml" Target="../ink/ink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Combinatorial Circuits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55575" y="1444031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DE128C-C46A-4B7D-8CD5-295279B6900A}"/>
              </a:ext>
            </a:extLst>
          </p:cNvPr>
          <p:cNvGrpSpPr/>
          <p:nvPr/>
        </p:nvGrpSpPr>
        <p:grpSpPr>
          <a:xfrm>
            <a:off x="6950016" y="2172355"/>
            <a:ext cx="2348685" cy="1942446"/>
            <a:chOff x="6950016" y="2172355"/>
            <a:chExt cx="2348685" cy="1942446"/>
          </a:xfrm>
        </p:grpSpPr>
        <p:sp>
          <p:nvSpPr>
            <p:cNvPr id="78" name="TextBox 77"/>
            <p:cNvSpPr txBox="1"/>
            <p:nvPr/>
          </p:nvSpPr>
          <p:spPr>
            <a:xfrm>
              <a:off x="7618362" y="2172356"/>
              <a:ext cx="101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A1H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50016" y="2172355"/>
              <a:ext cx="2348685" cy="1942446"/>
              <a:chOff x="5426015" y="2172355"/>
              <a:chExt cx="2348685" cy="19424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A</a:t>
                </a:r>
              </a:p>
              <a:p>
                <a:r>
                  <a:rPr lang="en-SG" b="1" i="1" dirty="0"/>
                  <a:t>B</a:t>
                </a:r>
              </a:p>
              <a:p>
                <a:r>
                  <a:rPr lang="en-SG" b="1" i="1" dirty="0"/>
                  <a:t>C</a:t>
                </a:r>
              </a:p>
              <a:p>
                <a:r>
                  <a:rPr lang="en-SG" b="1" i="1" dirty="0"/>
                  <a:t>D</a:t>
                </a:r>
                <a:endParaRPr lang="en-US" b="1" i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59792" y="273263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E</a:t>
                </a:r>
              </a:p>
              <a:p>
                <a:r>
                  <a:rPr lang="en-SG" b="1" i="1" dirty="0"/>
                  <a:t>F</a:t>
                </a:r>
              </a:p>
              <a:p>
                <a:r>
                  <a:rPr lang="en-SG" b="1" i="1" dirty="0"/>
                  <a:t>G</a:t>
                </a:r>
              </a:p>
              <a:p>
                <a:r>
                  <a:rPr lang="en-SG" b="1" i="1" dirty="0"/>
                  <a:t>H</a:t>
                </a:r>
                <a:endParaRPr lang="en-US" b="1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426015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7339066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/>
        </p:nvSpPr>
        <p:spPr>
          <a:xfrm>
            <a:off x="2095446" y="289374"/>
            <a:ext cx="580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4221-to-8421 decimal code converter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10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(b)</a:t>
            </a:r>
            <a:endParaRPr lang="en-US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CCE2B0-7A24-ABFE-A49B-58F0ED220BE5}"/>
              </a:ext>
            </a:extLst>
          </p:cNvPr>
          <p:cNvGrpSpPr/>
          <p:nvPr/>
        </p:nvGrpSpPr>
        <p:grpSpPr>
          <a:xfrm>
            <a:off x="7033354" y="4406937"/>
            <a:ext cx="2216520" cy="189720"/>
            <a:chOff x="7033354" y="4406937"/>
            <a:chExt cx="221652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AB50AF-24AB-2FC4-6DA4-AF8994AD8140}"/>
                    </a:ext>
                  </a:extLst>
                </p14:cNvPr>
                <p14:cNvContentPartPr/>
                <p14:nvPr/>
              </p14:nvContentPartPr>
              <p14:xfrm>
                <a:off x="7033354" y="4425297"/>
                <a:ext cx="145800" cy="168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AB50AF-24AB-2FC4-6DA4-AF8994AD81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27234" y="4419177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0D0A85-73FF-2550-6186-D8D203C12919}"/>
                    </a:ext>
                  </a:extLst>
                </p14:cNvPr>
                <p14:cNvContentPartPr/>
                <p14:nvPr/>
              </p14:nvContentPartPr>
              <p14:xfrm>
                <a:off x="7467154" y="4486497"/>
                <a:ext cx="1391400" cy="3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0D0A85-73FF-2550-6186-D8D203C129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61034" y="4480377"/>
                  <a:ext cx="1403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F1C833-A6CA-F072-E7DA-E4B1D6602558}"/>
                    </a:ext>
                  </a:extLst>
                </p14:cNvPr>
                <p14:cNvContentPartPr/>
                <p14:nvPr/>
              </p14:nvContentPartPr>
              <p14:xfrm>
                <a:off x="9056194" y="4406937"/>
                <a:ext cx="193680" cy="18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F1C833-A6CA-F072-E7DA-E4B1D66025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50074" y="4400817"/>
                  <a:ext cx="2059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CEBA98-210D-4E6D-7B80-DCE823D85AED}"/>
              </a:ext>
            </a:extLst>
          </p:cNvPr>
          <p:cNvGrpSpPr/>
          <p:nvPr/>
        </p:nvGrpSpPr>
        <p:grpSpPr>
          <a:xfrm>
            <a:off x="6719794" y="3124617"/>
            <a:ext cx="154080" cy="364320"/>
            <a:chOff x="6719794" y="3124617"/>
            <a:chExt cx="15408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71CEE7-D714-A86A-C098-6E2A01B58269}"/>
                    </a:ext>
                  </a:extLst>
                </p14:cNvPr>
                <p14:cNvContentPartPr/>
                <p14:nvPr/>
              </p14:nvContentPartPr>
              <p14:xfrm>
                <a:off x="6719794" y="3147657"/>
                <a:ext cx="47160" cy="175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71CEE7-D714-A86A-C098-6E2A01B582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3674" y="3141537"/>
                  <a:ext cx="59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B5BD26-D3EC-C48A-BBF8-A365835C7E25}"/>
                    </a:ext>
                  </a:extLst>
                </p14:cNvPr>
                <p14:cNvContentPartPr/>
                <p14:nvPr/>
              </p14:nvContentPartPr>
              <p14:xfrm>
                <a:off x="6740674" y="3124617"/>
                <a:ext cx="83520" cy="84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B5BD26-D3EC-C48A-BBF8-A365835C7E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34554" y="3118497"/>
                  <a:ext cx="95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7755FE-AED1-DDC3-E041-AEFD7C092B0D}"/>
                    </a:ext>
                  </a:extLst>
                </p14:cNvPr>
                <p14:cNvContentPartPr/>
                <p14:nvPr/>
              </p14:nvContentPartPr>
              <p14:xfrm>
                <a:off x="6726994" y="3335937"/>
                <a:ext cx="146880" cy="15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7755FE-AED1-DDC3-E041-AEFD7C092B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0874" y="3329817"/>
                  <a:ext cx="1591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284E37-AEAA-946F-55FC-ABFBF08BB33B}"/>
                  </a:ext>
                </a:extLst>
              </p14:cNvPr>
              <p14:cNvContentPartPr/>
              <p14:nvPr/>
            </p14:nvContentPartPr>
            <p14:xfrm>
              <a:off x="6748954" y="3658497"/>
              <a:ext cx="189000" cy="155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284E37-AEAA-946F-55FC-ABFBF08BB3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42834" y="3652377"/>
                <a:ext cx="201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F074F2-BCDF-0DB5-C193-BB2A21483780}"/>
                  </a:ext>
                </a:extLst>
              </p14:cNvPr>
              <p14:cNvContentPartPr/>
              <p14:nvPr/>
            </p14:nvContentPartPr>
            <p14:xfrm>
              <a:off x="6775234" y="2907537"/>
              <a:ext cx="111960" cy="12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F074F2-BCDF-0DB5-C193-BB2A214837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9114" y="2901417"/>
                <a:ext cx="1242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A0F4DA-C2F4-AAA0-C015-7C0D10AAE971}"/>
                  </a:ext>
                </a:extLst>
              </p14:cNvPr>
              <p14:cNvContentPartPr/>
              <p14:nvPr/>
            </p14:nvContentPartPr>
            <p14:xfrm>
              <a:off x="9347794" y="3090417"/>
              <a:ext cx="134280" cy="134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A0F4DA-C2F4-AAA0-C015-7C0D10AAE9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41674" y="3084297"/>
                <a:ext cx="14652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EB0B4C8-C14F-6F6D-C38B-16724422A4C6}"/>
              </a:ext>
            </a:extLst>
          </p:cNvPr>
          <p:cNvGrpSpPr/>
          <p:nvPr/>
        </p:nvGrpSpPr>
        <p:grpSpPr>
          <a:xfrm>
            <a:off x="9394594" y="3361497"/>
            <a:ext cx="144360" cy="116640"/>
            <a:chOff x="9394594" y="3361497"/>
            <a:chExt cx="1443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9E78DA-3635-EC7E-A832-BFB40F7A7FBE}"/>
                    </a:ext>
                  </a:extLst>
                </p14:cNvPr>
                <p14:cNvContentPartPr/>
                <p14:nvPr/>
              </p14:nvContentPartPr>
              <p14:xfrm>
                <a:off x="9394594" y="3361497"/>
                <a:ext cx="144360" cy="10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9E78DA-3635-EC7E-A832-BFB40F7A7F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88474" y="3355377"/>
                  <a:ext cx="156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E435B7-0B16-D381-AF0B-56F3B032E9D0}"/>
                    </a:ext>
                  </a:extLst>
                </p14:cNvPr>
                <p14:cNvContentPartPr/>
                <p14:nvPr/>
              </p14:nvContentPartPr>
              <p14:xfrm>
                <a:off x="9408634" y="3365097"/>
                <a:ext cx="118080" cy="113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E435B7-0B16-D381-AF0B-56F3B032E9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02514" y="3358977"/>
                  <a:ext cx="1303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F27E80-6DB5-6D4E-C1C2-16C18667714D}"/>
                  </a:ext>
                </a:extLst>
              </p14:cNvPr>
              <p14:cNvContentPartPr/>
              <p14:nvPr/>
            </p14:nvContentPartPr>
            <p14:xfrm>
              <a:off x="9401794" y="3646977"/>
              <a:ext cx="126000" cy="20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F27E80-6DB5-6D4E-C1C2-16C1866771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95674" y="3640857"/>
                <a:ext cx="138240" cy="2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7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E54A-F4C8-93F4-6CB3-E7C9219B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8421 and 4221 code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9833-D255-A38E-4FEB-D881D4E48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8421 code (BCD)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0E6F-4A29-C8D2-1A1D-E2FC12A25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4 bits for every digit</a:t>
            </a:r>
          </a:p>
          <a:p>
            <a:pPr lvl="1"/>
            <a:r>
              <a:rPr lang="en-US"/>
              <a:t>Weights for each digits: 8, 4, 2, 1</a:t>
            </a:r>
          </a:p>
          <a:p>
            <a:pPr lvl="1"/>
            <a:r>
              <a:rPr lang="en-US"/>
              <a:t>e.g. 7 = (8×</a:t>
            </a:r>
            <a:r>
              <a:rPr lang="en-US" b="1">
                <a:solidFill>
                  <a:srgbClr val="FF0000"/>
                </a:solidFill>
              </a:rPr>
              <a:t>0</a:t>
            </a:r>
            <a:r>
              <a:rPr lang="en-US"/>
              <a:t>)+(4×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)+(2×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)+(1×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)</a:t>
            </a:r>
            <a:br>
              <a:rPr lang="en-SG"/>
            </a:br>
            <a:r>
              <a:rPr lang="en-SG"/>
              <a:t>represented as 0111</a:t>
            </a:r>
          </a:p>
          <a:p>
            <a:pPr lvl="1"/>
            <a:endParaRPr lang="en-US"/>
          </a:p>
          <a:p>
            <a:r>
              <a:rPr lang="en-US"/>
              <a:t>WXYZ means</a:t>
            </a:r>
            <a:br>
              <a:rPr lang="en-US"/>
            </a:br>
            <a:r>
              <a:rPr lang="en-US"/>
              <a:t>8×W + 4×X + 2×Y + 1×Z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A19FE-98B6-B828-0D19-863BED404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4221 code</a:t>
            </a:r>
            <a:endParaRPr lang="en-S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65075-6622-CA1E-174B-4DC192EEB2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4 bits for every digit</a:t>
            </a:r>
          </a:p>
          <a:p>
            <a:pPr lvl="1"/>
            <a:r>
              <a:rPr lang="en-US"/>
              <a:t>Weights for each digits: 4, 2, 2, 1</a:t>
            </a:r>
          </a:p>
          <a:p>
            <a:pPr lvl="1"/>
            <a:r>
              <a:rPr lang="en-US"/>
              <a:t>e.g. 7 = (4×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)+(2×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)+(2×</a:t>
            </a:r>
            <a:r>
              <a:rPr lang="en-US" b="1">
                <a:solidFill>
                  <a:srgbClr val="FF0000"/>
                </a:solidFill>
              </a:rPr>
              <a:t>0</a:t>
            </a:r>
            <a:r>
              <a:rPr lang="en-US"/>
              <a:t>)+(1×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)</a:t>
            </a:r>
            <a:br>
              <a:rPr lang="en-US"/>
            </a:br>
            <a:r>
              <a:rPr lang="en-US"/>
              <a:t>represented as 1101</a:t>
            </a:r>
          </a:p>
          <a:p>
            <a:pPr lvl="1"/>
            <a:endParaRPr lang="en-US"/>
          </a:p>
          <a:p>
            <a:r>
              <a:rPr lang="en-US"/>
              <a:t>PQRS means</a:t>
            </a:r>
            <a:br>
              <a:rPr lang="en-US"/>
            </a:br>
            <a:r>
              <a:rPr lang="en-US"/>
              <a:t>4×P + 2×Q + 2×R + 1×S</a:t>
            </a:r>
            <a:endParaRPr lang="en-SG"/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386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C1455-B7F2-688E-34CD-065F7D6B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A2A-21A8-85E2-0E3D-B8B14D37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4221 to 8421 code</a:t>
            </a:r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B6D7CB-4DC4-E449-F8A0-01FE0ECA82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690688"/>
                <a:ext cx="10081254" cy="4498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PQRS means  	4×P 	+ 2×Q + 2×R 	+ 1×S</a:t>
                </a:r>
                <a:br>
                  <a:rPr lang="en-US"/>
                </a:br>
                <a:r>
                  <a:rPr lang="en-US"/>
                  <a:t>WXYZ means 	8×W 	+ 4×X 	+ 2×Y 	+ 1×Z</a:t>
                </a:r>
                <a:endParaRPr lang="en-SG"/>
              </a:p>
              <a:p>
                <a:pPr marL="0" indent="0">
                  <a:buNone/>
                </a:pPr>
                <a:endParaRPr lang="en-SG"/>
              </a:p>
              <a:p>
                <a:r>
                  <a:rPr lang="en-SG"/>
                  <a:t>S needs to go to Z; as the only representation of 1</a:t>
                </a:r>
              </a:p>
              <a:p>
                <a:r>
                  <a:rPr lang="en-SG"/>
                  <a:t>We now have </a:t>
                </a:r>
                <a:br>
                  <a:rPr lang="en-SG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r>
                  <a:rPr lang="en-SG"/>
                  <a:t>which means that PQ+R = WXY, which is the (second) solution to the A1H (see slide 9 bottom right corner).</a:t>
                </a:r>
              </a:p>
              <a:p>
                <a:endParaRPr lang="en-SG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B6D7CB-4DC4-E449-F8A0-01FE0ECA8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690688"/>
                <a:ext cx="10081254" cy="4498975"/>
              </a:xfrm>
              <a:blipFill>
                <a:blip r:embed="rId2"/>
                <a:stretch>
                  <a:fillRect l="-1270" t="-2304" r="-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4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14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15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16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17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18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81BD1-CBBE-7BEC-EB87-61F0074A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D7642AEB-68A0-DDDC-23CD-A8A69B99DC35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19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CE5533C-F4E8-7D3A-691C-6FBB76F3E7DC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7C3F4-6232-6B96-A848-5855C1AC341C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8E823A-47F8-30C9-149A-5D16B47447ED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AA1804-3267-E523-422B-73BD20B17008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EFB69F-30C7-B392-9DE7-9D720B51E57B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E50750C-4B8E-9AE3-AD32-4677839C3363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1D7DD09-F71A-2BD4-280A-E44B49377ABB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B7B9673-B492-5A4D-5E96-13E800F5AA6A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7A2C46-B8CD-D059-E022-091DBD3FA224}"/>
              </a:ext>
            </a:extLst>
          </p:cNvPr>
          <p:cNvGrpSpPr/>
          <p:nvPr/>
        </p:nvGrpSpPr>
        <p:grpSpPr>
          <a:xfrm>
            <a:off x="249649" y="2172929"/>
            <a:ext cx="4506705" cy="3036044"/>
            <a:chOff x="249649" y="1985804"/>
            <a:chExt cx="4506705" cy="303604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61E0BC0-346F-3AB3-E086-3D8360429DBF}"/>
                </a:ext>
              </a:extLst>
            </p:cNvPr>
            <p:cNvGrpSpPr/>
            <p:nvPr/>
          </p:nvGrpSpPr>
          <p:grpSpPr>
            <a:xfrm>
              <a:off x="249649" y="3352874"/>
              <a:ext cx="2867171" cy="1140468"/>
              <a:chOff x="249649" y="3352874"/>
              <a:chExt cx="2867171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7DE278A-A48C-ADCE-7FDA-7ADF26F0017F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14044D4-AB58-B1CE-1122-6FA634A6E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2483352" cy="8668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4D3D0F4-8797-56CB-8FAF-7C3F79A8C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C72D2EC-1CD4-5D78-1067-6BE62BF032B0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DA35686-0549-F0A9-8A64-E09C8A31D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7E85F83-09FA-7B36-E2B2-12FA67451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37B3118-A267-FE44-2E8A-FAB6831E0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5FE2DDB-8E3F-A17A-CF54-2E4BC24C9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9C27CF9-79DF-62E5-F292-21ADE1FEFA1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74731"/>
              <a:chOff x="2858488" y="4547117"/>
              <a:chExt cx="1897866" cy="474731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4EE5C73-529C-7DD1-C75E-3CFB52382FC7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4D8C463-8440-F4D3-D9C7-AFD7B13A1091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E3D9F0-3D3F-F4BD-706D-D801447C1720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E364A2F-E606-0AAD-8FC0-1E76C0B7B3F6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D7E0593-F0F4-2782-52F3-D9A584F2E7F2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D4C62A-D3BF-22EF-2404-7E787C56A4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0DEBB42-C54D-E71D-771A-3E298AD84CBF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195FD64-8E1F-8C6C-C902-A4BE09FA33C0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145BF22-9CC2-A59A-4FD3-1527BFE2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4079ECC-23C1-B895-079D-08DE431E62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182014B-F4D8-F6E1-2111-B20D06C8C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6DBA362-5DE3-5BF2-D9F8-6F4227DA8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C7194C0-EE8A-A191-CFBD-FE24A4621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B5C1879-7675-8A40-7B3D-11790F923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E135087-D027-8E64-A2BB-0AE450EA5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075DD34-379B-2703-05AB-B4E90EEE0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C9C45A7-573F-50BF-3113-E7E2E4EAC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C375EBC-A385-C9A9-0FA1-F26F992683E4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ECB3F8-8A63-BB3F-1F11-C69C57F4C897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F5BA9B3-750A-1378-8BF0-2078CD35837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BBAEF18-1832-F782-63B7-F4469314EF3E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494A7F-35B2-F053-7052-E50E3010FAF5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4BCD50B-F78D-EE99-89FB-873DCD18FD3B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A80029D-55B8-A775-E8D9-968E729AC817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AF923D-FF6D-3F1A-F851-E1D71ECD2157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90893E-D5C8-7E87-40F3-384092CDC2CF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C7C431-70EF-4514-1415-D9104622085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4445-883A-6986-8EED-1416B0299597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76F0CD-6403-142E-935D-F709E4E6D6C2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17068D4-C588-8F6B-E6D2-F916D7BD9FCB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257128-A4F2-35BF-46C8-B47E66BECA40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51A3106-735E-7E29-D0E2-B34B54809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52016A-8BD1-5D09-F4FD-CBFC354FC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4E13942-14CA-57E0-1F6D-F95B789B9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EEEC5BA-4DF3-3BE2-4F46-5F7C2E150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ADDB9C9-B488-92EB-C2E2-A4EDCC86B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29D4746-B9AD-5CFC-E7AE-ACC5E517F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441AD9B-B4A9-3F87-87E8-267E0795B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C29315C-5A32-1C5D-BD94-22CC02BC0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9F784B5-DAAB-AB4E-C78E-056475B70508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B056D7-B29B-F15B-D249-A5F63F79258F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4EA02C-31DF-757C-9049-835DF4F39666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1DEEC4-0F3A-33E6-C2BC-E1128C693CA1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D01F4-CCF6-A5F3-2054-D8EE8BECF1B4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90AD65-68A5-32C8-A31A-6C7BEC54DFAC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A0321B0-C08B-E21B-17D8-DA98DFDDB341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B18D2-7A9E-3A23-4CB6-BFC506F85694}"/>
              </a:ext>
            </a:extLst>
          </p:cNvPr>
          <p:cNvGrpSpPr/>
          <p:nvPr/>
        </p:nvGrpSpPr>
        <p:grpSpPr>
          <a:xfrm>
            <a:off x="3740006" y="2068052"/>
            <a:ext cx="5025674" cy="3165967"/>
            <a:chOff x="3740006" y="2068052"/>
            <a:chExt cx="5025674" cy="316596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2F24A3-8896-F5AA-F7EA-506054458715}"/>
                </a:ext>
              </a:extLst>
            </p:cNvPr>
            <p:cNvGrpSpPr/>
            <p:nvPr/>
          </p:nvGrpSpPr>
          <p:grpSpPr>
            <a:xfrm>
              <a:off x="3983700" y="2068052"/>
              <a:ext cx="4781980" cy="2692322"/>
              <a:chOff x="3983700" y="2068052"/>
              <a:chExt cx="4781980" cy="2692322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E05813-2000-0874-BB09-936161F47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5EBAD18-B731-09B8-6788-D262241943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1727" y="4080699"/>
                <a:ext cx="4773953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61C125-0829-4B53-5ADE-F32958C73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3700" y="4080699"/>
                <a:ext cx="8027" cy="679675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C9931AF-3979-CEB5-9460-61D34725D619}"/>
                </a:ext>
              </a:extLst>
            </p:cNvPr>
            <p:cNvSpPr txBox="1"/>
            <p:nvPr/>
          </p:nvSpPr>
          <p:spPr>
            <a:xfrm>
              <a:off x="3740006" y="4772354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5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Announcements (Tutorial 7)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SG"/>
              <a:t>Midterm: results out, please check</a:t>
            </a:r>
          </a:p>
          <a:p>
            <a:pPr lvl="1"/>
            <a:r>
              <a:rPr lang="en-SG"/>
              <a:t>Any queries ask prof Weng Fai / Anandha</a:t>
            </a:r>
          </a:p>
          <a:p>
            <a:r>
              <a:rPr lang="en-SG"/>
              <a:t>Assignment 2: done</a:t>
            </a:r>
          </a:p>
          <a:p>
            <a:pPr lvl="1"/>
            <a:r>
              <a:rPr lang="en-SG"/>
              <a:t>Take your marked paper, Canvas results out on Sunday</a:t>
            </a:r>
          </a:p>
          <a:p>
            <a:r>
              <a:rPr lang="en-SG"/>
              <a:t>Assignment 1: last call</a:t>
            </a:r>
          </a:p>
          <a:p>
            <a:pPr lvl="1"/>
            <a:r>
              <a:rPr lang="en-SG"/>
              <a:t>According to my notes my backlog are done, emails sent</a:t>
            </a:r>
          </a:p>
          <a:p>
            <a:pPr lvl="1"/>
            <a:r>
              <a:rPr lang="en-SG"/>
              <a:t>Last call if I miss anything (Q5, Q1+4+Admin)</a:t>
            </a:r>
          </a:p>
          <a:p>
            <a:r>
              <a:rPr lang="en-SG"/>
              <a:t>Deepavali / Well-being day (in 2 week)</a:t>
            </a:r>
          </a:p>
          <a:p>
            <a:pPr lvl="1"/>
            <a:r>
              <a:rPr lang="en-SG"/>
              <a:t>Mass makeup tutorial (zoom) on Wednesday, auto-attendance</a:t>
            </a:r>
          </a:p>
          <a:p>
            <a:r>
              <a:rPr lang="en-SG" sz="2400"/>
              <a:t>Will start at :05 as usual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28624" y="1749678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732335" y="134471"/>
            <a:ext cx="405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(12 – 15).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0A58CB32-E16F-45B3-83FD-C5F01B57934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Q4(a)</a:t>
            </a:r>
          </a:p>
        </p:txBody>
      </p:sp>
      <p:sp>
        <p:nvSpPr>
          <p:cNvPr id="49" name="Slide Number Placeholder 1">
            <a:extLst>
              <a:ext uri="{FF2B5EF4-FFF2-40B4-BE49-F238E27FC236}">
                <a16:creationId xmlns:a16="http://schemas.microsoft.com/office/drawing/2014/main" id="{7C1F0619-2BA5-421E-A79C-10F6C5887A7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20</a:t>
            </a:fld>
            <a:endParaRPr lang="en-SG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BDEB51-A784-37F5-C29D-8CD17CDD7709}"/>
              </a:ext>
            </a:extLst>
          </p:cNvPr>
          <p:cNvGrpSpPr/>
          <p:nvPr/>
        </p:nvGrpSpPr>
        <p:grpSpPr>
          <a:xfrm>
            <a:off x="4793794" y="2044977"/>
            <a:ext cx="132840" cy="210240"/>
            <a:chOff x="4793794" y="2044977"/>
            <a:chExt cx="13284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B78A055-82D1-FE5F-AACC-015CB33882BC}"/>
                    </a:ext>
                  </a:extLst>
                </p14:cNvPr>
                <p14:cNvContentPartPr/>
                <p14:nvPr/>
              </p14:nvContentPartPr>
              <p14:xfrm>
                <a:off x="4793794" y="2044977"/>
                <a:ext cx="126000" cy="21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B78A055-82D1-FE5F-AACC-015CB33882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87674" y="2038857"/>
                  <a:ext cx="138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4F1CB9-0041-97B6-9990-CF21AA62DE45}"/>
                    </a:ext>
                  </a:extLst>
                </p14:cNvPr>
                <p14:cNvContentPartPr/>
                <p14:nvPr/>
              </p14:nvContentPartPr>
              <p14:xfrm>
                <a:off x="4803154" y="2173497"/>
                <a:ext cx="123480" cy="4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4F1CB9-0041-97B6-9990-CF21AA62DE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97034" y="2167377"/>
                  <a:ext cx="13572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A7B1AA-50BA-561A-FA99-1E328E656931}"/>
                  </a:ext>
                </a:extLst>
              </p14:cNvPr>
              <p14:cNvContentPartPr/>
              <p14:nvPr/>
            </p14:nvContentPartPr>
            <p14:xfrm>
              <a:off x="4762114" y="2357817"/>
              <a:ext cx="183960" cy="21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A7B1AA-50BA-561A-FA99-1E328E6569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5994" y="2351697"/>
                <a:ext cx="196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49DAC0-A271-CA7E-C267-EF6B04E082BB}"/>
                  </a:ext>
                </a:extLst>
              </p14:cNvPr>
              <p14:cNvContentPartPr/>
              <p14:nvPr/>
            </p14:nvContentPartPr>
            <p14:xfrm>
              <a:off x="4812154" y="2689737"/>
              <a:ext cx="126360" cy="125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49DAC0-A271-CA7E-C267-EF6B04E082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6034" y="2683617"/>
                <a:ext cx="13860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31ABE57-034D-E883-70FE-D742D7F97D4F}"/>
              </a:ext>
            </a:extLst>
          </p:cNvPr>
          <p:cNvGrpSpPr/>
          <p:nvPr/>
        </p:nvGrpSpPr>
        <p:grpSpPr>
          <a:xfrm>
            <a:off x="4716034" y="2959017"/>
            <a:ext cx="199080" cy="203040"/>
            <a:chOff x="4716034" y="2959017"/>
            <a:chExt cx="1990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538DF5-19DA-1CE8-CFCB-DA5CF3513640}"/>
                    </a:ext>
                  </a:extLst>
                </p14:cNvPr>
                <p14:cNvContentPartPr/>
                <p14:nvPr/>
              </p14:nvContentPartPr>
              <p14:xfrm>
                <a:off x="4770394" y="2959017"/>
                <a:ext cx="41760" cy="1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538DF5-19DA-1CE8-CFCB-DA5CF35136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4274" y="2952897"/>
                  <a:ext cx="54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10C63C-69E8-C638-4285-5F408072F862}"/>
                    </a:ext>
                  </a:extLst>
                </p14:cNvPr>
                <p14:cNvContentPartPr/>
                <p14:nvPr/>
              </p14:nvContentPartPr>
              <p14:xfrm>
                <a:off x="4716034" y="2969817"/>
                <a:ext cx="199080" cy="19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10C63C-69E8-C638-4285-5F408072F8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09914" y="2963697"/>
                  <a:ext cx="21132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BF267F-7319-B6CE-F882-4A62F0B1F3A5}"/>
                  </a:ext>
                </a:extLst>
              </p14:cNvPr>
              <p14:cNvContentPartPr/>
              <p14:nvPr/>
            </p14:nvContentPartPr>
            <p14:xfrm>
              <a:off x="4875154" y="3460497"/>
              <a:ext cx="53640" cy="162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BF267F-7319-B6CE-F882-4A62F0B1F3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9034" y="3454377"/>
                <a:ext cx="658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C8A9D9-6256-39A1-61EF-C569DA05B13F}"/>
                  </a:ext>
                </a:extLst>
              </p14:cNvPr>
              <p14:cNvContentPartPr/>
              <p14:nvPr/>
            </p14:nvContentPartPr>
            <p14:xfrm>
              <a:off x="4794874" y="3756057"/>
              <a:ext cx="113040" cy="139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C8A9D9-6256-39A1-61EF-C569DA05B1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88754" y="3749937"/>
                <a:ext cx="125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EDB0-54D7-769C-60CF-5DBDDBE75845}"/>
                  </a:ext>
                </a:extLst>
              </p14:cNvPr>
              <p14:cNvContentPartPr/>
              <p14:nvPr/>
            </p14:nvContentPartPr>
            <p14:xfrm>
              <a:off x="4853194" y="4014177"/>
              <a:ext cx="51840" cy="201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EDB0-54D7-769C-60CF-5DBDDBE758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7074" y="4008057"/>
                <a:ext cx="64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396DE4-ED0F-786B-AFBE-B7F00F283FDE}"/>
                  </a:ext>
                </a:extLst>
              </p14:cNvPr>
              <p14:cNvContentPartPr/>
              <p14:nvPr/>
            </p14:nvContentPartPr>
            <p14:xfrm>
              <a:off x="4861834" y="4335657"/>
              <a:ext cx="28800" cy="115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396DE4-ED0F-786B-AFBE-B7F00F283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5714" y="4329537"/>
                <a:ext cx="4104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8E7CF-647F-6BA2-C3CA-A54A9C2C1439}"/>
              </a:ext>
            </a:extLst>
          </p:cNvPr>
          <p:cNvGrpSpPr/>
          <p:nvPr/>
        </p:nvGrpSpPr>
        <p:grpSpPr>
          <a:xfrm>
            <a:off x="7032274" y="3673977"/>
            <a:ext cx="132480" cy="185040"/>
            <a:chOff x="7032274" y="3673977"/>
            <a:chExt cx="13248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411FD8-9541-FB2C-BAD7-F50678E382B1}"/>
                    </a:ext>
                  </a:extLst>
                </p14:cNvPr>
                <p14:cNvContentPartPr/>
                <p14:nvPr/>
              </p14:nvContentPartPr>
              <p14:xfrm>
                <a:off x="7032274" y="3691617"/>
                <a:ext cx="45720" cy="16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411FD8-9541-FB2C-BAD7-F50678E382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26154" y="3685497"/>
                  <a:ext cx="57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9C3241-50EB-D1D1-F76A-05E62FD2B5DA}"/>
                    </a:ext>
                  </a:extLst>
                </p14:cNvPr>
                <p14:cNvContentPartPr/>
                <p14:nvPr/>
              </p14:nvContentPartPr>
              <p14:xfrm>
                <a:off x="7044514" y="3673977"/>
                <a:ext cx="120240" cy="1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9C3241-50EB-D1D1-F76A-05E62FD2B5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8394" y="3667857"/>
                  <a:ext cx="132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82C259-97DA-657C-B4F3-7725B0B5E7D6}"/>
                    </a:ext>
                  </a:extLst>
                </p14:cNvPr>
                <p14:cNvContentPartPr/>
                <p14:nvPr/>
              </p14:nvContentPartPr>
              <p14:xfrm>
                <a:off x="7073674" y="3749217"/>
                <a:ext cx="72360" cy="19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82C259-97DA-657C-B4F3-7725B0B5E7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67554" y="3743097"/>
                  <a:ext cx="8460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699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818777" y="82567"/>
            <a:ext cx="530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6, 9,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788570" y="941631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788570" y="291186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788570" y="390573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88570" y="5920028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5222" y="915305"/>
            <a:ext cx="291330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G</a:t>
            </a:r>
            <a:r>
              <a:rPr lang="en-US" sz="2400" dirty="0"/>
              <a:t>=1.</a:t>
            </a:r>
          </a:p>
        </p:txBody>
      </p:sp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6F7603FE-29C3-4B50-8A48-9D8E398B2CF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21</a:t>
            </a:fld>
            <a:endParaRPr lang="en-SG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58EA02-2670-E08A-A8DB-D0E499914D2D}"/>
                  </a:ext>
                </a:extLst>
              </p14:cNvPr>
              <p14:cNvContentPartPr/>
              <p14:nvPr/>
            </p14:nvContentPartPr>
            <p14:xfrm>
              <a:off x="6836074" y="3166737"/>
              <a:ext cx="150840" cy="16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58EA02-2670-E08A-A8DB-D0E49991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954" y="3160617"/>
                <a:ext cx="163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49CDC7-A6B3-CC64-6689-3F855FFF54D9}"/>
                  </a:ext>
                </a:extLst>
              </p14:cNvPr>
              <p14:cNvContentPartPr/>
              <p14:nvPr/>
            </p14:nvContentPartPr>
            <p14:xfrm>
              <a:off x="6884314" y="3475257"/>
              <a:ext cx="145440" cy="151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49CDC7-A6B3-CC64-6689-3F855FFF54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8194" y="3469137"/>
                <a:ext cx="1576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7BBE9A-0EEF-8E83-4F1D-110165A1A05D}"/>
                  </a:ext>
                </a:extLst>
              </p14:cNvPr>
              <p14:cNvContentPartPr/>
              <p14:nvPr/>
            </p14:nvContentPartPr>
            <p14:xfrm>
              <a:off x="6883234" y="4619337"/>
              <a:ext cx="129600" cy="18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7BBE9A-0EEF-8E83-4F1D-110165A1A0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7114" y="4613217"/>
                <a:ext cx="14184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8D1C59E-EC4A-3A5A-6C84-281547AC80CD}"/>
              </a:ext>
            </a:extLst>
          </p:cNvPr>
          <p:cNvGrpSpPr/>
          <p:nvPr/>
        </p:nvGrpSpPr>
        <p:grpSpPr>
          <a:xfrm>
            <a:off x="6878914" y="4893657"/>
            <a:ext cx="128880" cy="195480"/>
            <a:chOff x="6878914" y="4893657"/>
            <a:chExt cx="12888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AA73F2-073A-C269-0EA6-C2D7AD70FE78}"/>
                    </a:ext>
                  </a:extLst>
                </p14:cNvPr>
                <p14:cNvContentPartPr/>
                <p14:nvPr/>
              </p14:nvContentPartPr>
              <p14:xfrm>
                <a:off x="6891874" y="4893657"/>
                <a:ext cx="115920" cy="19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AA73F2-073A-C269-0EA6-C2D7AD70F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85754" y="4887537"/>
                  <a:ext cx="128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9BBB5D-D7E2-8161-B102-744FBE1A2055}"/>
                    </a:ext>
                  </a:extLst>
                </p14:cNvPr>
                <p14:cNvContentPartPr/>
                <p14:nvPr/>
              </p14:nvContentPartPr>
              <p14:xfrm>
                <a:off x="6878914" y="5026137"/>
                <a:ext cx="126720" cy="4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9BBB5D-D7E2-8161-B102-744FBE1A20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72794" y="5020017"/>
                  <a:ext cx="1389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FA2548-59B1-5249-56EC-2EE17F986537}"/>
              </a:ext>
            </a:extLst>
          </p:cNvPr>
          <p:cNvGrpSpPr/>
          <p:nvPr/>
        </p:nvGrpSpPr>
        <p:grpSpPr>
          <a:xfrm>
            <a:off x="9153394" y="3805017"/>
            <a:ext cx="184680" cy="196200"/>
            <a:chOff x="9153394" y="3805017"/>
            <a:chExt cx="18468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8A17E1-30B7-4C75-A03A-A35CBE62EE5A}"/>
                    </a:ext>
                  </a:extLst>
                </p14:cNvPr>
                <p14:cNvContentPartPr/>
                <p14:nvPr/>
              </p14:nvContentPartPr>
              <p14:xfrm>
                <a:off x="9153394" y="3805017"/>
                <a:ext cx="128880" cy="19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8A17E1-30B7-4C75-A03A-A35CBE62EE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47274" y="3798897"/>
                  <a:ext cx="14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7B6C67-2D24-7109-6534-BFCEE0FD0A1A}"/>
                    </a:ext>
                  </a:extLst>
                </p14:cNvPr>
                <p14:cNvContentPartPr/>
                <p14:nvPr/>
              </p14:nvContentPartPr>
              <p14:xfrm>
                <a:off x="9198394" y="3893577"/>
                <a:ext cx="139680" cy="3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7B6C67-2D24-7109-6534-BFCEE0FD0A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92274" y="3887457"/>
                  <a:ext cx="15192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4D0885-4C42-0F23-950C-9F06D47F2EE9}"/>
                  </a:ext>
                </a:extLst>
              </p14:cNvPr>
              <p14:cNvContentPartPr/>
              <p14:nvPr/>
            </p14:nvContentPartPr>
            <p14:xfrm>
              <a:off x="6948034" y="2577417"/>
              <a:ext cx="130680" cy="156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4D0885-4C42-0F23-950C-9F06D47F2E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1914" y="2571297"/>
                <a:ext cx="142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6B5E02-C12C-2C66-000F-0B75E166F45B}"/>
                  </a:ext>
                </a:extLst>
              </p14:cNvPr>
              <p14:cNvContentPartPr/>
              <p14:nvPr/>
            </p14:nvContentPartPr>
            <p14:xfrm>
              <a:off x="6947674" y="2884857"/>
              <a:ext cx="147960" cy="164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6B5E02-C12C-2C66-000F-0B75E166F4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41554" y="2878737"/>
                <a:ext cx="160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ABCDE5-8A0A-7F2D-DD94-C1BE21C2906A}"/>
                  </a:ext>
                </a:extLst>
              </p14:cNvPr>
              <p14:cNvContentPartPr/>
              <p14:nvPr/>
            </p14:nvContentPartPr>
            <p14:xfrm>
              <a:off x="6922114" y="4023177"/>
              <a:ext cx="134280" cy="128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ABCDE5-8A0A-7F2D-DD94-C1BE21C290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15994" y="4017057"/>
                <a:ext cx="1465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6E547-ADDD-C2C7-47AD-5C345EF9C391}"/>
                  </a:ext>
                </a:extLst>
              </p14:cNvPr>
              <p14:cNvContentPartPr/>
              <p14:nvPr/>
            </p14:nvContentPartPr>
            <p14:xfrm>
              <a:off x="6918154" y="4307217"/>
              <a:ext cx="141480" cy="135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6E547-ADDD-C2C7-47AD-5C345EF9C3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2034" y="4301097"/>
                <a:ext cx="15372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6" grpId="0" animBg="1"/>
      <p:bldP spid="4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1236" y="95660"/>
            <a:ext cx="808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H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1, 6, 7, 8, 9, 14,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5222" y="915305"/>
            <a:ext cx="291330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H</a:t>
            </a:r>
            <a:r>
              <a:rPr lang="en-US" sz="2400" dirty="0"/>
              <a:t>=</a:t>
            </a:r>
            <a:r>
              <a:rPr lang="en-US" sz="2400"/>
              <a:t>1.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51" name="Group 50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53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FA2268DC-4A5C-4B2B-AD5E-D6C2545A948A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Q4(c)</a:t>
            </a:r>
          </a:p>
        </p:txBody>
      </p: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0AC48703-1264-4868-8CA0-AB66FDA761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22</a:t>
            </a:fld>
            <a:endParaRPr lang="en-SG" sz="1600" dirty="0"/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6F7DC1D7-E30C-7C44-B423-643ADA2BAF84}"/>
              </a:ext>
            </a:extLst>
          </p:cNvPr>
          <p:cNvSpPr/>
          <p:nvPr/>
        </p:nvSpPr>
        <p:spPr>
          <a:xfrm>
            <a:off x="3338422" y="941631"/>
            <a:ext cx="1017917" cy="6542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DCBE8AF-0CFC-7397-E007-7371AC125C03}"/>
              </a:ext>
            </a:extLst>
          </p:cNvPr>
          <p:cNvSpPr/>
          <p:nvPr/>
        </p:nvSpPr>
        <p:spPr>
          <a:xfrm>
            <a:off x="3338421" y="2942128"/>
            <a:ext cx="1017917" cy="6542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6DD7E66C-105E-13D2-B3F0-D04B83A456AA}"/>
              </a:ext>
            </a:extLst>
          </p:cNvPr>
          <p:cNvSpPr/>
          <p:nvPr/>
        </p:nvSpPr>
        <p:spPr>
          <a:xfrm>
            <a:off x="3338421" y="3610255"/>
            <a:ext cx="1017917" cy="6542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DD4BB1BE-C26E-2807-9CEB-80728CAA2EE7}"/>
              </a:ext>
            </a:extLst>
          </p:cNvPr>
          <p:cNvSpPr/>
          <p:nvPr/>
        </p:nvSpPr>
        <p:spPr>
          <a:xfrm>
            <a:off x="3338421" y="5624624"/>
            <a:ext cx="1017917" cy="6542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E3B1A0-C4B4-3500-8C9D-A9B6B50041AC}"/>
                  </a:ext>
                </a:extLst>
              </p14:cNvPr>
              <p14:cNvContentPartPr/>
              <p14:nvPr/>
            </p14:nvContentPartPr>
            <p14:xfrm>
              <a:off x="6900514" y="3500817"/>
              <a:ext cx="167400" cy="16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E3B1A0-C4B4-3500-8C9D-A9B6B5004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394" y="3494697"/>
                <a:ext cx="17964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2E2A607-34B5-5242-1507-10780CE00518}"/>
              </a:ext>
            </a:extLst>
          </p:cNvPr>
          <p:cNvGrpSpPr/>
          <p:nvPr/>
        </p:nvGrpSpPr>
        <p:grpSpPr>
          <a:xfrm>
            <a:off x="6849394" y="4895457"/>
            <a:ext cx="201600" cy="198360"/>
            <a:chOff x="6849394" y="4895457"/>
            <a:chExt cx="2016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346E4F-3E8C-05DE-FB39-D1D93DA47BF1}"/>
                    </a:ext>
                  </a:extLst>
                </p14:cNvPr>
                <p14:cNvContentPartPr/>
                <p14:nvPr/>
              </p14:nvContentPartPr>
              <p14:xfrm>
                <a:off x="6903754" y="4895457"/>
                <a:ext cx="42840" cy="16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346E4F-3E8C-05DE-FB39-D1D93DA47B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7634" y="4889337"/>
                  <a:ext cx="55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BD12B2-0D3E-7FF0-4192-B40E2485CA84}"/>
                    </a:ext>
                  </a:extLst>
                </p14:cNvPr>
                <p14:cNvContentPartPr/>
                <p14:nvPr/>
              </p14:nvContentPartPr>
              <p14:xfrm>
                <a:off x="6849394" y="4936857"/>
                <a:ext cx="201600" cy="15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BD12B2-0D3E-7FF0-4192-B40E2485CA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3274" y="4930737"/>
                  <a:ext cx="2138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797EB7-B26F-E0E9-7F60-43F07CF516BF}"/>
              </a:ext>
            </a:extLst>
          </p:cNvPr>
          <p:cNvGrpSpPr/>
          <p:nvPr/>
        </p:nvGrpSpPr>
        <p:grpSpPr>
          <a:xfrm>
            <a:off x="9258514" y="3823737"/>
            <a:ext cx="144000" cy="198360"/>
            <a:chOff x="9258514" y="3823737"/>
            <a:chExt cx="1440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B3E5C5-27F0-CF0C-8879-7845069E1401}"/>
                    </a:ext>
                  </a:extLst>
                </p14:cNvPr>
                <p14:cNvContentPartPr/>
                <p14:nvPr/>
              </p14:nvContentPartPr>
              <p14:xfrm>
                <a:off x="9267154" y="3838137"/>
                <a:ext cx="36360" cy="1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B3E5C5-27F0-CF0C-8879-7845069E14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61034" y="3832017"/>
                  <a:ext cx="48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F5C1B8-5688-2EA1-4D61-0CF9CE46AD6E}"/>
                    </a:ext>
                  </a:extLst>
                </p14:cNvPr>
                <p14:cNvContentPartPr/>
                <p14:nvPr/>
              </p14:nvContentPartPr>
              <p14:xfrm>
                <a:off x="9258514" y="3896457"/>
                <a:ext cx="141840" cy="19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F5C1B8-5688-2EA1-4D61-0CF9CE46A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2394" y="3890337"/>
                  <a:ext cx="154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988D1B-44BE-59FF-F7AE-D2F5D887A796}"/>
                    </a:ext>
                  </a:extLst>
                </p14:cNvPr>
                <p14:cNvContentPartPr/>
                <p14:nvPr/>
              </p14:nvContentPartPr>
              <p14:xfrm>
                <a:off x="9356434" y="3823737"/>
                <a:ext cx="46080" cy="19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988D1B-44BE-59FF-F7AE-D2F5D887A7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50314" y="3817617"/>
                  <a:ext cx="5832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4D692E-92D0-D3E6-6FC2-CC9EB51AE3EB}"/>
                  </a:ext>
                </a:extLst>
              </p14:cNvPr>
              <p14:cNvContentPartPr/>
              <p14:nvPr/>
            </p14:nvContentPartPr>
            <p14:xfrm>
              <a:off x="6902314" y="2622417"/>
              <a:ext cx="142560" cy="136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4D692E-92D0-D3E6-6FC2-CC9EB51AE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6194" y="2616297"/>
                <a:ext cx="1548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787AC7-4257-74FD-C951-0747BDEC74D7}"/>
                  </a:ext>
                </a:extLst>
              </p14:cNvPr>
              <p14:cNvContentPartPr/>
              <p14:nvPr/>
            </p14:nvContentPartPr>
            <p14:xfrm>
              <a:off x="6890434" y="2927337"/>
              <a:ext cx="132120" cy="12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787AC7-4257-74FD-C951-0747BDEC74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84314" y="2921217"/>
                <a:ext cx="1443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871A22-5969-B80C-089D-DA1F71B181E9}"/>
                  </a:ext>
                </a:extLst>
              </p14:cNvPr>
              <p14:cNvContentPartPr/>
              <p14:nvPr/>
            </p14:nvContentPartPr>
            <p14:xfrm>
              <a:off x="6891154" y="3218217"/>
              <a:ext cx="144360" cy="172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871A22-5969-B80C-089D-DA1F71B181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85034" y="3212097"/>
                <a:ext cx="156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248E63-280B-2B0A-0541-D0015D2B8180}"/>
                  </a:ext>
                </a:extLst>
              </p14:cNvPr>
              <p14:cNvContentPartPr/>
              <p14:nvPr/>
            </p14:nvContentPartPr>
            <p14:xfrm>
              <a:off x="6915994" y="4048017"/>
              <a:ext cx="128520" cy="18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248E63-280B-2B0A-0541-D0015D2B81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09874" y="4041897"/>
                <a:ext cx="140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27E4B8-4BFB-3455-16F0-D90CF9E13DCB}"/>
                  </a:ext>
                </a:extLst>
              </p14:cNvPr>
              <p14:cNvContentPartPr/>
              <p14:nvPr/>
            </p14:nvContentPartPr>
            <p14:xfrm>
              <a:off x="6927514" y="4358697"/>
              <a:ext cx="115920" cy="131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27E4B8-4BFB-3455-16F0-D90CF9E13D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21394" y="4352577"/>
                <a:ext cx="128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F2AFD5-7DCE-D5E8-4030-F96252FB7FEB}"/>
                  </a:ext>
                </a:extLst>
              </p14:cNvPr>
              <p14:cNvContentPartPr/>
              <p14:nvPr/>
            </p14:nvContentPartPr>
            <p14:xfrm>
              <a:off x="6922474" y="4667577"/>
              <a:ext cx="99360" cy="115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F2AFD5-7DCE-D5E8-4030-F96252FB7F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16354" y="4661457"/>
                <a:ext cx="111600" cy="1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777" y="112526"/>
            <a:ext cx="57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(1, 3, 5, 7, 9, 11, 13).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93962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Z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87282" y="1098008"/>
            <a:ext cx="17232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Tough!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46" name="Group 45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542139-FDB1-4744-B425-A143961865C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7DD7-DDC9-4E85-80E7-C9FD541029E4}"/>
              </a:ext>
            </a:extLst>
          </p:cNvPr>
          <p:cNvGrpSpPr/>
          <p:nvPr/>
        </p:nvGrpSpPr>
        <p:grpSpPr>
          <a:xfrm>
            <a:off x="4886632" y="5663089"/>
            <a:ext cx="3580903" cy="707886"/>
            <a:chOff x="4886632" y="5663089"/>
            <a:chExt cx="3580903" cy="707886"/>
          </a:xfrm>
        </p:grpSpPr>
        <p:grpSp>
          <p:nvGrpSpPr>
            <p:cNvPr id="14" name="Group 13"/>
            <p:cNvGrpSpPr/>
            <p:nvPr/>
          </p:nvGrpSpPr>
          <p:grpSpPr>
            <a:xfrm>
              <a:off x="5205047" y="5663089"/>
              <a:ext cx="3262488" cy="707886"/>
              <a:chOff x="3681046" y="5984430"/>
              <a:chExt cx="3262488" cy="70788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681046" y="6459540"/>
                <a:ext cx="926123" cy="0"/>
              </a:xfrm>
              <a:prstGeom prst="straightConnector1">
                <a:avLst/>
              </a:prstGeom>
              <a:ln w="28575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10641" y="5984430"/>
                <a:ext cx="233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33CC"/>
                    </a:solidFill>
                  </a:rPr>
                  <a:t>If this is 1 then it becomes very easy.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191B63-A8BF-4392-B83B-794BFBD3C6F1}"/>
                </a:ext>
              </a:extLst>
            </p:cNvPr>
            <p:cNvSpPr/>
            <p:nvPr/>
          </p:nvSpPr>
          <p:spPr>
            <a:xfrm>
              <a:off x="4886632" y="5909187"/>
              <a:ext cx="314943" cy="46178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0FBDBB2B-73E7-433B-B8FF-AA04EC2A18F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23</a:t>
            </a:fld>
            <a:endParaRPr lang="en-SG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B51154-6C8D-8A4B-13F3-346104A0F201}"/>
              </a:ext>
            </a:extLst>
          </p:cNvPr>
          <p:cNvGrpSpPr/>
          <p:nvPr/>
        </p:nvGrpSpPr>
        <p:grpSpPr>
          <a:xfrm>
            <a:off x="6858034" y="2578857"/>
            <a:ext cx="150120" cy="216360"/>
            <a:chOff x="6858034" y="2578857"/>
            <a:chExt cx="15012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28B202F-BC21-655C-5268-ABECCBA843BA}"/>
                    </a:ext>
                  </a:extLst>
                </p14:cNvPr>
                <p14:cNvContentPartPr/>
                <p14:nvPr/>
              </p14:nvContentPartPr>
              <p14:xfrm>
                <a:off x="6858034" y="2578857"/>
                <a:ext cx="150120" cy="216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28B202F-BC21-655C-5268-ABECCBA843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1914" y="2572737"/>
                  <a:ext cx="162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130BD3-4227-003D-70C5-C67C70DDF180}"/>
                    </a:ext>
                  </a:extLst>
                </p14:cNvPr>
                <p14:cNvContentPartPr/>
                <p14:nvPr/>
              </p14:nvContentPartPr>
              <p14:xfrm>
                <a:off x="6860194" y="2693337"/>
                <a:ext cx="142920" cy="4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130BD3-4227-003D-70C5-C67C70DDF1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54074" y="2687217"/>
                  <a:ext cx="15516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E04381-66A5-645A-B3DC-52A2F8366BD5}"/>
              </a:ext>
            </a:extLst>
          </p:cNvPr>
          <p:cNvGrpSpPr/>
          <p:nvPr/>
        </p:nvGrpSpPr>
        <p:grpSpPr>
          <a:xfrm>
            <a:off x="6846514" y="2887377"/>
            <a:ext cx="149400" cy="461160"/>
            <a:chOff x="6846514" y="2887377"/>
            <a:chExt cx="14940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759459-F09E-74EF-8BCB-7824639262C6}"/>
                    </a:ext>
                  </a:extLst>
                </p14:cNvPr>
                <p14:cNvContentPartPr/>
                <p14:nvPr/>
              </p14:nvContentPartPr>
              <p14:xfrm>
                <a:off x="6854794" y="2887377"/>
                <a:ext cx="141120" cy="223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759459-F09E-74EF-8BCB-7824639262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8674" y="2881257"/>
                  <a:ext cx="153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82901B-D779-618A-BE14-EE62A00EC08A}"/>
                    </a:ext>
                  </a:extLst>
                </p14:cNvPr>
                <p14:cNvContentPartPr/>
                <p14:nvPr/>
              </p14:nvContentPartPr>
              <p14:xfrm>
                <a:off x="6846514" y="3171057"/>
                <a:ext cx="10944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82901B-D779-618A-BE14-EE62A00EC0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0394" y="3164937"/>
                  <a:ext cx="1216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1D6F4AE-40E3-439C-986F-ACEA2979F97F}"/>
                  </a:ext>
                </a:extLst>
              </p14:cNvPr>
              <p14:cNvContentPartPr/>
              <p14:nvPr/>
            </p14:nvContentPartPr>
            <p14:xfrm>
              <a:off x="6813394" y="3464817"/>
              <a:ext cx="195480" cy="24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1D6F4AE-40E3-439C-986F-ACEA2979F9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7274" y="3458697"/>
                <a:ext cx="20772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9F8909D-8894-36A1-3E60-06518E6C864D}"/>
              </a:ext>
            </a:extLst>
          </p:cNvPr>
          <p:cNvGrpSpPr/>
          <p:nvPr/>
        </p:nvGrpSpPr>
        <p:grpSpPr>
          <a:xfrm>
            <a:off x="6829594" y="3986817"/>
            <a:ext cx="191880" cy="212760"/>
            <a:chOff x="6829594" y="3986817"/>
            <a:chExt cx="1918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C04DA2-3E35-1185-6FBD-5770768FF363}"/>
                    </a:ext>
                  </a:extLst>
                </p14:cNvPr>
                <p14:cNvContentPartPr/>
                <p14:nvPr/>
              </p14:nvContentPartPr>
              <p14:xfrm>
                <a:off x="6889714" y="4050177"/>
                <a:ext cx="20520" cy="12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C04DA2-3E35-1185-6FBD-5770768FF3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83594" y="4044057"/>
                  <a:ext cx="3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AFEFBD-6B7F-1B43-7B3E-FD15A4623452}"/>
                    </a:ext>
                  </a:extLst>
                </p14:cNvPr>
                <p14:cNvContentPartPr/>
                <p14:nvPr/>
              </p14:nvContentPartPr>
              <p14:xfrm>
                <a:off x="6829594" y="3986817"/>
                <a:ext cx="191880" cy="21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AFEFBD-6B7F-1B43-7B3E-FD15A46234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3474" y="3980697"/>
                  <a:ext cx="204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0C61C3-01AD-B356-7F04-E0DFA5ECCEFA}"/>
              </a:ext>
            </a:extLst>
          </p:cNvPr>
          <p:cNvGrpSpPr/>
          <p:nvPr/>
        </p:nvGrpSpPr>
        <p:grpSpPr>
          <a:xfrm>
            <a:off x="6817354" y="4310457"/>
            <a:ext cx="169920" cy="434520"/>
            <a:chOff x="6817354" y="4310457"/>
            <a:chExt cx="16992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59DFCE-2BE5-425F-1ACB-6E6D4EFEF97C}"/>
                    </a:ext>
                  </a:extLst>
                </p14:cNvPr>
                <p14:cNvContentPartPr/>
                <p14:nvPr/>
              </p14:nvContentPartPr>
              <p14:xfrm>
                <a:off x="6879994" y="4321977"/>
                <a:ext cx="59040" cy="12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59DFCE-2BE5-425F-1ACB-6E6D4EFEF9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3874" y="4315857"/>
                  <a:ext cx="71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7D6D38-75FB-D6D4-7897-4BD7F6C1D61B}"/>
                    </a:ext>
                  </a:extLst>
                </p14:cNvPr>
                <p14:cNvContentPartPr/>
                <p14:nvPr/>
              </p14:nvContentPartPr>
              <p14:xfrm>
                <a:off x="6817354" y="4310457"/>
                <a:ext cx="162360" cy="21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7D6D38-75FB-D6D4-7897-4BD7F6C1D6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11234" y="4304337"/>
                  <a:ext cx="17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F7FF34-7AF6-4EF3-13F4-6D7AF728FE74}"/>
                    </a:ext>
                  </a:extLst>
                </p14:cNvPr>
                <p14:cNvContentPartPr/>
                <p14:nvPr/>
              </p14:nvContentPartPr>
              <p14:xfrm>
                <a:off x="6874594" y="4620057"/>
                <a:ext cx="53640" cy="12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F7FF34-7AF6-4EF3-13F4-6D7AF728FE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68474" y="4613937"/>
                  <a:ext cx="65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26C9BE-4D99-FEBA-3678-FE15CBDCF9A2}"/>
                    </a:ext>
                  </a:extLst>
                </p14:cNvPr>
                <p14:cNvContentPartPr/>
                <p14:nvPr/>
              </p14:nvContentPartPr>
              <p14:xfrm>
                <a:off x="6830314" y="4574337"/>
                <a:ext cx="156960" cy="17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26C9BE-4D99-FEBA-3678-FE15CBDCF9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24194" y="4568217"/>
                  <a:ext cx="1692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BDA5FA-27B9-783A-3A41-689506ACFAAA}"/>
              </a:ext>
            </a:extLst>
          </p:cNvPr>
          <p:cNvGrpSpPr/>
          <p:nvPr/>
        </p:nvGrpSpPr>
        <p:grpSpPr>
          <a:xfrm>
            <a:off x="6809074" y="4909857"/>
            <a:ext cx="185400" cy="200880"/>
            <a:chOff x="6809074" y="4909857"/>
            <a:chExt cx="18540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9D11BF-886B-7BE7-B2BD-47F72D007C82}"/>
                    </a:ext>
                  </a:extLst>
                </p14:cNvPr>
                <p14:cNvContentPartPr/>
                <p14:nvPr/>
              </p14:nvContentPartPr>
              <p14:xfrm>
                <a:off x="6877834" y="4915257"/>
                <a:ext cx="30960" cy="12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9D11BF-886B-7BE7-B2BD-47F72D007C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1714" y="4909137"/>
                  <a:ext cx="43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0E0BA3-4B36-E773-733B-D95DBB04A3C1}"/>
                    </a:ext>
                  </a:extLst>
                </p14:cNvPr>
                <p14:cNvContentPartPr/>
                <p14:nvPr/>
              </p14:nvContentPartPr>
              <p14:xfrm>
                <a:off x="6809074" y="4909857"/>
                <a:ext cx="185400" cy="20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0E0BA3-4B36-E773-733B-D95DBB04A3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2954" y="4903737"/>
                  <a:ext cx="19764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3E7372-2EB0-8928-550E-50DFE77B1048}"/>
                  </a:ext>
                </a:extLst>
              </p14:cNvPr>
              <p14:cNvContentPartPr/>
              <p14:nvPr/>
            </p14:nvContentPartPr>
            <p14:xfrm>
              <a:off x="9169234" y="4210377"/>
              <a:ext cx="220320" cy="264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3E7372-2EB0-8928-550E-50DFE77B10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63114" y="4204257"/>
                <a:ext cx="23256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358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Adders</a:t>
            </a:r>
          </a:p>
          <a:p>
            <a:r>
              <a:rPr lang="en-SG"/>
              <a:t>Comparators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0929" y="3272483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AAAC-EDBE-432F-9AFE-7D789B285974}"/>
              </a:ext>
            </a:extLst>
          </p:cNvPr>
          <p:cNvSpPr txBox="1"/>
          <p:nvPr/>
        </p:nvSpPr>
        <p:spPr>
          <a:xfrm>
            <a:off x="960410" y="190264"/>
            <a:ext cx="9277319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D3.	A combinational circuit takes in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5-bit input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2-bit value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such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represents the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between the two closest 1s in the input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distance is defined to be the number of 0s between the two closest 1s. </a:t>
            </a:r>
          </a:p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may assume that the distance is always determinable from the given input. Therefore, inputs such as 00000 and 01000 will not be supplied to this circuit.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334783"/>
            <a:ext cx="92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to design a circuit to implement a function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takes in input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output 1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 valid input for the circuit in question D3 above, or 0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an invalid input. </a:t>
            </a:r>
            <a:endParaRPr lang="en-SG" sz="3200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74A277-9B55-4C83-9AFF-6CDD91566068}"/>
              </a:ext>
            </a:extLst>
          </p:cNvPr>
          <p:cNvSpPr txBox="1"/>
          <p:nvPr/>
        </p:nvSpPr>
        <p:spPr>
          <a:xfrm>
            <a:off x="3503969" y="557579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FEDD-4F07-4BAD-AD86-8FD9960E9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9069B06-3294-4E46-95FE-022785E4254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B473ABF-FA37-4D37-807A-C15692137A67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8BF3AF5-D741-4F27-BF02-EFF77168C83F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3F0CDE8-518F-40E5-B7BA-73DF8C430BEC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EF87B9C-4736-4B71-8275-8DB191C512CF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5F4D81B-3802-42C7-B9C1-E19800360C9B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DAB0984-59CC-42C1-8EBF-C1DABF0CC6B0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3622493-E624-441D-8050-C5CAF5EB13B1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CC4DB9D-B97B-42D2-BA60-172EBCAED1F4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9980F99-D571-4434-8B26-784E333532FC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351703-AF91-4335-AAC9-998CAD6D5B13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8178AB5-F581-4ED3-9890-F296A80C8D73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6DE2C05-97E9-4BCF-946A-D9021D40A3AE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E72662A-9617-4100-B31D-EF137A8C6092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F1725C-F2BF-450E-8605-EFF3F8932C68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CF59D88-F8E4-4960-9673-5C105D3432EC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2E2D1E4-D291-4000-A401-228254E73890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E9A093D-2C57-42C1-A5DE-0DA1AB7CB423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915C74-B2D2-4281-87B0-C8B5D52C392F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5A29D0-E20B-4EEA-9C58-B55D409A4CB9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5C2889-D647-494A-99A1-5E983133981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2B25F6F-4FAA-4C0A-B53E-7D37CE63CE3B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BA704F-DF27-4358-9120-4AD5F70D4959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6D18EAE-A173-4535-A624-B7A19E08C3E2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417C0D3-C6F3-45BB-86E5-513BAE6A965D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38B7335-7A5F-4A76-9460-A512F46EE358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3C2C4D1C-57D4-4C53-BAE1-C8E071069093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08FB2DD-6E64-4659-B694-C70B90B6BA9A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681759A-D509-4F67-9DAC-618D023684B0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E87EA71-69A1-4682-A590-06FEE035037C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72F49C4-9BC2-43DF-B912-C8E0D15AFC7A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C8FFE3-5039-4465-A273-983EF479DBD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4AA2E6C-1B0A-45C5-8600-2F5C2278BF8D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FBB0E60-35BD-4656-8E84-C544FDDE5A77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44AE322-1E73-4D03-B01F-216DFCD3BBF1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B41FEA-DD52-425C-9A3C-EF1C2F79E1B3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7FEC177-BDEC-443C-825C-D4DF8EFEA2CC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4B42203-44C2-4C98-A17B-5C6F54DFAB97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A20A3D62-2721-448E-B6DC-1843F72FD6AC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479A1C0-B759-423D-9694-274A619E58EE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3638E02-2DC8-4BE3-9D95-8E2AC3E8154D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EBEFD2-0B46-4C8C-B742-3A5B411C3F99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F48C3CF-29BA-4846-8665-E5D6BBBC9FAF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A797650-D834-46AD-8564-4589A04024DD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08D9ED4-7C92-4505-97FB-C45F357EA212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7132F6E-3C8C-42E8-A48E-CCD2EE34E630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F4BB1F0-3A6A-4159-88F9-04B4D3E15ED8}"/>
              </a:ext>
            </a:extLst>
          </p:cNvPr>
          <p:cNvGrpSpPr/>
          <p:nvPr/>
        </p:nvGrpSpPr>
        <p:grpSpPr>
          <a:xfrm>
            <a:off x="8737689" y="3950176"/>
            <a:ext cx="2477993" cy="1470345"/>
            <a:chOff x="5861649" y="4443047"/>
            <a:chExt cx="2477993" cy="1470345"/>
          </a:xfrm>
        </p:grpSpPr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A7BCDEB0-10BC-4B0B-A5C3-8776B1256601}"/>
                </a:ext>
              </a:extLst>
            </p:cNvPr>
            <p:cNvSpPr/>
            <p:nvPr/>
          </p:nvSpPr>
          <p:spPr>
            <a:xfrm>
              <a:off x="6260122" y="4443047"/>
              <a:ext cx="709445" cy="1142446"/>
            </a:xfrm>
            <a:custGeom>
              <a:avLst/>
              <a:gdLst>
                <a:gd name="connsiteX0" fmla="*/ 586154 w 700410"/>
                <a:gd name="connsiteY0" fmla="*/ 1383323 h 1383323"/>
                <a:gd name="connsiteX1" fmla="*/ 656492 w 700410"/>
                <a:gd name="connsiteY1" fmla="*/ 515816 h 1383323"/>
                <a:gd name="connsiteX2" fmla="*/ 0 w 700410"/>
                <a:gd name="connsiteY2" fmla="*/ 0 h 13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410" h="1383323">
                  <a:moveTo>
                    <a:pt x="586154" y="1383323"/>
                  </a:moveTo>
                  <a:cubicBezTo>
                    <a:pt x="670169" y="1064846"/>
                    <a:pt x="754184" y="746370"/>
                    <a:pt x="656492" y="515816"/>
                  </a:cubicBezTo>
                  <a:cubicBezTo>
                    <a:pt x="558800" y="285262"/>
                    <a:pt x="279400" y="142631"/>
                    <a:pt x="0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34CFA8-4C86-4E3A-99B8-E86AFE566B73}"/>
                </a:ext>
              </a:extLst>
            </p:cNvPr>
            <p:cNvSpPr txBox="1"/>
            <p:nvPr/>
          </p:nvSpPr>
          <p:spPr>
            <a:xfrm>
              <a:off x="5861649" y="5544060"/>
              <a:ext cx="247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Largest subscript: </a:t>
              </a:r>
              <a:r>
                <a:rPr lang="en-US" dirty="0" err="1">
                  <a:solidFill>
                    <a:srgbClr val="0033CC"/>
                  </a:solidFill>
                </a:rPr>
                <a:t>MSB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82748D-FC06-4E65-9FD7-956DD83F8B29}"/>
              </a:ext>
            </a:extLst>
          </p:cNvPr>
          <p:cNvGrpSpPr/>
          <p:nvPr/>
        </p:nvGrpSpPr>
        <p:grpSpPr>
          <a:xfrm>
            <a:off x="7803739" y="4778429"/>
            <a:ext cx="2560028" cy="1283688"/>
            <a:chOff x="4927700" y="5271301"/>
            <a:chExt cx="2560028" cy="128368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5776B03-6011-48A2-A5A5-F7839849ED55}"/>
                </a:ext>
              </a:extLst>
            </p:cNvPr>
            <p:cNvSpPr txBox="1"/>
            <p:nvPr/>
          </p:nvSpPr>
          <p:spPr>
            <a:xfrm>
              <a:off x="4927700" y="6185657"/>
              <a:ext cx="25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Smallest subscript: </a:t>
              </a:r>
              <a:r>
                <a:rPr lang="en-US" dirty="0" err="1">
                  <a:solidFill>
                    <a:srgbClr val="C00000"/>
                  </a:solidFill>
                </a:rPr>
                <a:t>LSB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3D2F4B57-0684-4A55-A5AF-E9EB74ED1402}"/>
                </a:ext>
              </a:extLst>
            </p:cNvPr>
            <p:cNvSpPr/>
            <p:nvPr/>
          </p:nvSpPr>
          <p:spPr>
            <a:xfrm>
              <a:off x="5595843" y="5271301"/>
              <a:ext cx="437774" cy="973015"/>
            </a:xfrm>
            <a:custGeom>
              <a:avLst/>
              <a:gdLst>
                <a:gd name="connsiteX0" fmla="*/ 4020 w 437774"/>
                <a:gd name="connsiteY0" fmla="*/ 973015 h 973015"/>
                <a:gd name="connsiteX1" fmla="*/ 62635 w 437774"/>
                <a:gd name="connsiteY1" fmla="*/ 480646 h 973015"/>
                <a:gd name="connsiteX2" fmla="*/ 437774 w 437774"/>
                <a:gd name="connsiteY2" fmla="*/ 0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774" h="973015">
                  <a:moveTo>
                    <a:pt x="4020" y="973015"/>
                  </a:moveTo>
                  <a:cubicBezTo>
                    <a:pt x="-2819" y="807915"/>
                    <a:pt x="-9657" y="642815"/>
                    <a:pt x="62635" y="480646"/>
                  </a:cubicBezTo>
                  <a:cubicBezTo>
                    <a:pt x="134927" y="318477"/>
                    <a:pt x="286350" y="159238"/>
                    <a:pt x="43777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Slide Number Placeholder 1">
            <a:extLst>
              <a:ext uri="{FF2B5EF4-FFF2-40B4-BE49-F238E27FC236}">
                <a16:creationId xmlns:a16="http://schemas.microsoft.com/office/drawing/2014/main" id="{D3A5B5F4-3823-44B4-B0BB-99F7D28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FD8B84-2EC9-499C-995A-054F6DBBB52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14DED2-DC51-448B-BD18-2AA30B816D91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5669B31-B0CE-492A-9610-75CB99CD266E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53AC3A6-230E-4524-B99D-9393C79A8E8D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0C550C-3B88-4AEB-9140-5AC6A23FB1A1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194A5B-CA74-4066-A5AD-0DCAD75EC320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CA1A138-FB5F-4BC8-A3D9-276F4DEDD66C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7E49D0-7D93-438A-A01B-16357E91CC5D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F2209BB-EF40-49ED-AB31-A7E045710FC3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2CD773-91CA-4F2C-92A8-38E4B2109AC6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FE57C5-BC76-48E2-972E-2F671317C7D8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44F0919-9AC5-4BE0-9867-913EF116C25B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4F8BC27-FF05-4FEB-A763-E3DB6D3D13CB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66F2AFB-24BD-4AA7-A80A-E95524F13BB0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979256-0F88-4859-8227-3B346EDC3FF5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7C0DACC-3845-424F-9FD8-A0F7BAE86521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3454-B62F-4AAC-8099-B996F07D30F1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72BBBD-2B46-4B7B-A9FB-5486AF915365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FA2EE7-B929-46B1-B5A6-0D3B64B5066C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34262CE-4168-45CF-9C02-D06447F7661E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A7652-F7D2-430E-B09D-E4555B73460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AB0217F-226C-47D2-9988-66863EE72CB2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112957-7A85-408C-9C58-F95D2EF921C6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FB2E5A-CEBA-40F2-BF73-C3741B7C544D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48E1085-22E8-4776-AFEF-CF6F2D16F7D4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1AC33D-40B0-49AE-A071-BDC19924A574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54E53C3-B356-476F-93A1-EF88F7578E82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3EDF8A-6ABC-4C75-8781-11AEB107A267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C2D207A-80A0-48C6-AF5F-49FF0F9257F2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71D7F3-E899-43C4-A44F-051498B24075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80394E95-75F2-4C65-9AE3-56A17988C847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052DE87-67DB-4DC0-9710-BE8D542D6460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76FED56-8735-4E93-9156-5113DE9BC4C9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359BFC3-6B9F-4649-8433-DE892C581904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566C78-C0D5-4B3C-B63E-2366119E668B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86947CB-9601-4255-8FDF-73F8CDA6516C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ADE4B2-61A7-4940-BB1E-4E10D3569F8F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47661A3-298A-416E-BF44-9412E0B4EC75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C2DEE92-62EA-4E9D-A8FD-1F772C45559F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71A83-0BCE-40D5-9EB4-3B1FACBCFA77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E9F3872-A5EF-42D8-B6AF-4FFD9F548293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576ED68-A4EA-4BF5-9678-CB03387DE64B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769260-6560-4C59-94CF-5D29B6201DB2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19CBCB-067D-47D9-81A3-2373137A04C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74B2C36-9FA9-4A80-B249-64A4F538FE2A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DDF049-A861-4D41-9EDB-4BFC2DAFE551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136BC2-82DC-4D4B-BB3B-C553FB0BA710}"/>
              </a:ext>
            </a:extLst>
          </p:cNvPr>
          <p:cNvSpPr txBox="1"/>
          <p:nvPr/>
        </p:nvSpPr>
        <p:spPr>
          <a:xfrm>
            <a:off x="3489572" y="304037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C56BDF3-A75D-4E36-B773-7A4FC0A5C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124D9-D96F-404C-9518-827C8FC3DD65}"/>
              </a:ext>
            </a:extLst>
          </p:cNvPr>
          <p:cNvSpPr txBox="1"/>
          <p:nvPr/>
        </p:nvSpPr>
        <p:spPr>
          <a:xfrm>
            <a:off x="4756898" y="230873"/>
            <a:ext cx="65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Count the number of 1’s in </a:t>
            </a:r>
            <a:r>
              <a:rPr lang="en-SG" sz="2400" i="1" dirty="0">
                <a:solidFill>
                  <a:srgbClr val="0000FF"/>
                </a:solidFill>
              </a:rPr>
              <a:t>ABCDE</a:t>
            </a:r>
            <a:r>
              <a:rPr lang="en-SG" sz="2400" dirty="0">
                <a:solidFill>
                  <a:srgbClr val="0000FF"/>
                </a:solidFill>
              </a:rPr>
              <a:t>. </a:t>
            </a:r>
          </a:p>
          <a:p>
            <a:r>
              <a:rPr lang="en-SG" sz="2400" dirty="0">
                <a:solidFill>
                  <a:srgbClr val="0000FF"/>
                </a:solidFill>
              </a:rPr>
              <a:t>If &gt; 1 then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1, else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A7B7-02CB-4A7E-8C1A-980385F4D2C8}"/>
              </a:ext>
            </a:extLst>
          </p:cNvPr>
          <p:cNvSpPr txBox="1"/>
          <p:nvPr/>
        </p:nvSpPr>
        <p:spPr>
          <a:xfrm>
            <a:off x="1434853" y="3244633"/>
            <a:ext cx="51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C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26CA8-F654-448D-9044-1FFFB4D18C7C}"/>
              </a:ext>
            </a:extLst>
          </p:cNvPr>
          <p:cNvGrpSpPr/>
          <p:nvPr/>
        </p:nvGrpSpPr>
        <p:grpSpPr>
          <a:xfrm>
            <a:off x="4137632" y="3519721"/>
            <a:ext cx="796770" cy="543465"/>
            <a:chOff x="4137632" y="3519721"/>
            <a:chExt cx="796770" cy="5434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2CB825-B231-479E-8DC4-1B224935C084}"/>
                </a:ext>
              </a:extLst>
            </p:cNvPr>
            <p:cNvGrpSpPr/>
            <p:nvPr/>
          </p:nvGrpSpPr>
          <p:grpSpPr>
            <a:xfrm>
              <a:off x="4137632" y="3519721"/>
              <a:ext cx="796770" cy="543465"/>
              <a:chOff x="4137632" y="3519721"/>
              <a:chExt cx="796770" cy="54346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E79444-FD6C-4749-AF08-D89BC7D2F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3519721"/>
                <a:ext cx="79677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78755C-62AC-4ED7-8F28-6CE2BE0D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4063186"/>
                <a:ext cx="37223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5ABDA2A-A7E7-49EC-82D5-516F995D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866" y="3836531"/>
                <a:ext cx="42453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643DA4-61B6-40E6-9499-1F016B9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66" y="3836531"/>
              <a:ext cx="0" cy="2266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B4B413D-274D-41F3-81F4-24E9F395A7B7}"/>
              </a:ext>
            </a:extLst>
          </p:cNvPr>
          <p:cNvSpPr txBox="1"/>
          <p:nvPr/>
        </p:nvSpPr>
        <p:spPr>
          <a:xfrm>
            <a:off x="4551337" y="4063186"/>
            <a:ext cx="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AFB2DD-D164-4CC3-A648-C5B4C86CFC75}"/>
              </a:ext>
            </a:extLst>
          </p:cNvPr>
          <p:cNvSpPr txBox="1"/>
          <p:nvPr/>
        </p:nvSpPr>
        <p:spPr>
          <a:xfrm>
            <a:off x="4556650" y="2781183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0B82D0-AF17-4637-AAF5-E973327E6B6E}"/>
              </a:ext>
            </a:extLst>
          </p:cNvPr>
          <p:cNvSpPr txBox="1"/>
          <p:nvPr/>
        </p:nvSpPr>
        <p:spPr>
          <a:xfrm>
            <a:off x="8271599" y="2286005"/>
            <a:ext cx="454592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0ECBE-E33E-4B12-B881-AC920676A969}"/>
              </a:ext>
            </a:extLst>
          </p:cNvPr>
          <p:cNvSpPr txBox="1"/>
          <p:nvPr/>
        </p:nvSpPr>
        <p:spPr>
          <a:xfrm>
            <a:off x="8271599" y="3723728"/>
            <a:ext cx="51816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0E1B4-2B24-45C7-972B-3C410A8C8AE6}"/>
              </a:ext>
            </a:extLst>
          </p:cNvPr>
          <p:cNvGrpSpPr/>
          <p:nvPr/>
        </p:nvGrpSpPr>
        <p:grpSpPr>
          <a:xfrm>
            <a:off x="7487025" y="3104878"/>
            <a:ext cx="1191457" cy="1596008"/>
            <a:chOff x="7487025" y="3104878"/>
            <a:chExt cx="1191457" cy="1596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B3E6C1-7A5B-41D3-9DAA-EBC94F3E72EE}"/>
                </a:ext>
              </a:extLst>
            </p:cNvPr>
            <p:cNvGrpSpPr/>
            <p:nvPr/>
          </p:nvGrpSpPr>
          <p:grpSpPr>
            <a:xfrm>
              <a:off x="7498535" y="3104878"/>
              <a:ext cx="1163367" cy="1018788"/>
              <a:chOff x="7498535" y="3104878"/>
              <a:chExt cx="1163367" cy="101878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6F9BBD6-0982-43BF-828D-30096FC3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4123666"/>
                <a:ext cx="53253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3B96239-7174-4821-AF05-5AC665C23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3111105"/>
                <a:ext cx="63083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CA6E96-1542-4FAA-93FA-244495E2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3104878"/>
                <a:ext cx="0" cy="101878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B1698-882C-45AB-B885-5384DFCEF091}"/>
                </a:ext>
              </a:extLst>
            </p:cNvPr>
            <p:cNvGrpSpPr/>
            <p:nvPr/>
          </p:nvGrpSpPr>
          <p:grpSpPr>
            <a:xfrm>
              <a:off x="7487025" y="3836531"/>
              <a:ext cx="1191457" cy="595163"/>
              <a:chOff x="7487025" y="3836531"/>
              <a:chExt cx="1191457" cy="59516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7DF2673-15FB-483A-95C2-0A988939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4431694"/>
                <a:ext cx="77334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D93188A-8151-4FD9-9F08-DB862F93F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025" y="3836531"/>
                <a:ext cx="4181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4F8436-E015-4B56-A38D-25373D47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3836531"/>
                <a:ext cx="0" cy="5951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6E7EC-B90E-4F65-A3A2-4BCD377F5585}"/>
                </a:ext>
              </a:extLst>
            </p:cNvPr>
            <p:cNvGrpSpPr/>
            <p:nvPr/>
          </p:nvGrpSpPr>
          <p:grpSpPr>
            <a:xfrm>
              <a:off x="7498535" y="4205042"/>
              <a:ext cx="1096806" cy="495844"/>
              <a:chOff x="7498535" y="4205042"/>
              <a:chExt cx="1096806" cy="49584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4DA30A-396C-44E9-A0C0-EF654669D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717" y="4700886"/>
                <a:ext cx="8986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536939B-6FA8-4E00-8BF6-1EC53C1D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996" y="4205042"/>
                <a:ext cx="0" cy="49584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613149-7500-46EF-971B-F971DC88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4205042"/>
                <a:ext cx="19754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C0E147-205F-4EBB-A1FC-B994CE101026}"/>
              </a:ext>
            </a:extLst>
          </p:cNvPr>
          <p:cNvGrpSpPr/>
          <p:nvPr/>
        </p:nvGrpSpPr>
        <p:grpSpPr>
          <a:xfrm>
            <a:off x="10557573" y="3124204"/>
            <a:ext cx="1138296" cy="461665"/>
            <a:chOff x="10557573" y="3124204"/>
            <a:chExt cx="1138296" cy="46166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ACD81B-B8E3-4683-82D8-900EBE66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73" y="3336543"/>
              <a:ext cx="6315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643F1F-992E-4817-9CAC-CB17E86EFA45}"/>
                </a:ext>
              </a:extLst>
            </p:cNvPr>
            <p:cNvSpPr txBox="1"/>
            <p:nvPr/>
          </p:nvSpPr>
          <p:spPr>
            <a:xfrm>
              <a:off x="11177709" y="3124204"/>
              <a:ext cx="51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i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413CFB-8C62-4CE1-AA7B-8C1BD8B5A33C}"/>
              </a:ext>
            </a:extLst>
          </p:cNvPr>
          <p:cNvSpPr txBox="1"/>
          <p:nvPr/>
        </p:nvSpPr>
        <p:spPr>
          <a:xfrm>
            <a:off x="6327958" y="1128730"/>
            <a:ext cx="549111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Important:</a:t>
            </a:r>
            <a:r>
              <a:rPr lang="en-SG" dirty="0"/>
              <a:t> All inputs </a:t>
            </a:r>
            <a:r>
              <a:rPr lang="en-SG" u="sng" dirty="0"/>
              <a:t>must be connected </a:t>
            </a:r>
            <a:r>
              <a:rPr lang="en-SG" dirty="0"/>
              <a:t>to some value! Leave no inputs “hanging”.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3EF91-0835-4F52-8A5E-9F6F632AEFB5}"/>
              </a:ext>
            </a:extLst>
          </p:cNvPr>
          <p:cNvGrpSpPr/>
          <p:nvPr/>
        </p:nvGrpSpPr>
        <p:grpSpPr>
          <a:xfrm>
            <a:off x="9247537" y="3795819"/>
            <a:ext cx="2571534" cy="2040106"/>
            <a:chOff x="9247537" y="3795819"/>
            <a:chExt cx="2571534" cy="204010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5ABF2A-A5E9-4D0F-90E8-859609A4961F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Unused outputs may be left alone.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4BF524-0085-4F0D-80BC-D571C149BCA8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A567A0-4D6B-47E6-9A3F-00064AE7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35164BA9-2296-40FC-901D-84D54B73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3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0" grpId="0"/>
      <p:bldP spid="81" grpId="0"/>
      <p:bldP spid="83" grpId="0"/>
      <p:bldP spid="85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6" name="Group 5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 dirty="0" err="1"/>
                  <a:t>Cin</a:t>
                </a:r>
                <a:endParaRPr lang="en-US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8CC5D806-A1D0-46F2-AA6C-64E99451265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322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8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99774-1EE7-D060-9BED-D804AA57D140}"/>
              </a:ext>
            </a:extLst>
          </p:cNvPr>
          <p:cNvGrpSpPr/>
          <p:nvPr/>
        </p:nvGrpSpPr>
        <p:grpSpPr>
          <a:xfrm>
            <a:off x="6738154" y="2910777"/>
            <a:ext cx="113400" cy="173520"/>
            <a:chOff x="6738154" y="2910777"/>
            <a:chExt cx="11340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A1735F-CE1B-9676-8C34-35FAA56C8AB1}"/>
                    </a:ext>
                  </a:extLst>
                </p14:cNvPr>
                <p14:cNvContentPartPr/>
                <p14:nvPr/>
              </p14:nvContentPartPr>
              <p14:xfrm>
                <a:off x="6748234" y="2910777"/>
                <a:ext cx="103320" cy="1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A1735F-CE1B-9676-8C34-35FAA56C8A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2114" y="2904657"/>
                  <a:ext cx="115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6DB459-F695-0FF7-F928-CF71A02844C0}"/>
                    </a:ext>
                  </a:extLst>
                </p14:cNvPr>
                <p14:cNvContentPartPr/>
                <p14:nvPr/>
              </p14:nvContentPartPr>
              <p14:xfrm>
                <a:off x="6738154" y="3019857"/>
                <a:ext cx="92880" cy="1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6DB459-F695-0FF7-F928-CF71A02844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2034" y="3013737"/>
                  <a:ext cx="10512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C044F3-A250-61C7-2D1F-A5520DC394A2}"/>
                  </a:ext>
                </a:extLst>
              </p14:cNvPr>
              <p14:cNvContentPartPr/>
              <p14:nvPr/>
            </p14:nvContentPartPr>
            <p14:xfrm>
              <a:off x="6737074" y="3171057"/>
              <a:ext cx="114480" cy="17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C044F3-A250-61C7-2D1F-A5520DC394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0954" y="3164937"/>
                <a:ext cx="126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15C35A-9A50-6DC0-2564-B11B7C799465}"/>
                  </a:ext>
                </a:extLst>
              </p14:cNvPr>
              <p14:cNvContentPartPr/>
              <p14:nvPr/>
            </p14:nvContentPartPr>
            <p14:xfrm>
              <a:off x="6706834" y="3447897"/>
              <a:ext cx="148320" cy="12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15C35A-9A50-6DC0-2564-B11B7C7994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0714" y="3441777"/>
                <a:ext cx="16056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0E5AD-107F-EA76-5AFB-15B38C1EE7FC}"/>
              </a:ext>
            </a:extLst>
          </p:cNvPr>
          <p:cNvGrpSpPr/>
          <p:nvPr/>
        </p:nvGrpSpPr>
        <p:grpSpPr>
          <a:xfrm>
            <a:off x="6718714" y="3706017"/>
            <a:ext cx="145080" cy="133560"/>
            <a:chOff x="6718714" y="3706017"/>
            <a:chExt cx="14508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8CAB0C-3DE6-E58E-A66A-0EF95E4F6698}"/>
                    </a:ext>
                  </a:extLst>
                </p14:cNvPr>
                <p14:cNvContentPartPr/>
                <p14:nvPr/>
              </p14:nvContentPartPr>
              <p14:xfrm>
                <a:off x="6727354" y="3706017"/>
                <a:ext cx="15480" cy="12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8CAB0C-3DE6-E58E-A66A-0EF95E4F66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1234" y="3699897"/>
                  <a:ext cx="27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9096A8-9B51-284A-4FA9-AC5141C26B88}"/>
                    </a:ext>
                  </a:extLst>
                </p14:cNvPr>
                <p14:cNvContentPartPr/>
                <p14:nvPr/>
              </p14:nvContentPartPr>
              <p14:xfrm>
                <a:off x="6718714" y="3714657"/>
                <a:ext cx="145080" cy="12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9096A8-9B51-284A-4FA9-AC5141C26B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2594" y="3708537"/>
                  <a:ext cx="15732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EE017E-35E4-6E54-19AB-D50546028085}"/>
                  </a:ext>
                </a:extLst>
              </p14:cNvPr>
              <p14:cNvContentPartPr/>
              <p14:nvPr/>
            </p14:nvContentPartPr>
            <p14:xfrm>
              <a:off x="6773434" y="2375097"/>
              <a:ext cx="140400" cy="134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EE017E-35E4-6E54-19AB-D505460280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7314" y="2368977"/>
                <a:ext cx="1526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00B5C8-DACF-D955-DDBC-C85D11055E30}"/>
                  </a:ext>
                </a:extLst>
              </p14:cNvPr>
              <p14:cNvContentPartPr/>
              <p14:nvPr/>
            </p14:nvContentPartPr>
            <p14:xfrm>
              <a:off x="6778474" y="4251777"/>
              <a:ext cx="128520" cy="137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00B5C8-DACF-D955-DDBC-C85D11055E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2354" y="4245657"/>
                <a:ext cx="140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12D4D27-AA63-0EC9-8EF7-DB9C2A09EE25}"/>
                  </a:ext>
                </a:extLst>
              </p14:cNvPr>
              <p14:cNvContentPartPr/>
              <p14:nvPr/>
            </p14:nvContentPartPr>
            <p14:xfrm>
              <a:off x="6774874" y="4464897"/>
              <a:ext cx="98640" cy="118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12D4D27-AA63-0EC9-8EF7-DB9C2A09EE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8754" y="4458777"/>
                <a:ext cx="110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D289BE-1CF2-4B51-AF1A-C18C3CF44048}"/>
                  </a:ext>
                </a:extLst>
              </p14:cNvPr>
              <p14:cNvContentPartPr/>
              <p14:nvPr/>
            </p14:nvContentPartPr>
            <p14:xfrm>
              <a:off x="6740314" y="4773417"/>
              <a:ext cx="104040" cy="10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D289BE-1CF2-4B51-AF1A-C18C3CF440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4194" y="4767297"/>
                <a:ext cx="116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66B5A6-2660-B518-DBA5-D4FCEFB1FA69}"/>
                  </a:ext>
                </a:extLst>
              </p14:cNvPr>
              <p14:cNvContentPartPr/>
              <p14:nvPr/>
            </p14:nvContentPartPr>
            <p14:xfrm>
              <a:off x="6733834" y="5088777"/>
              <a:ext cx="22320" cy="123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66B5A6-2660-B518-DBA5-D4FCEFB1FA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7714" y="5082657"/>
                <a:ext cx="3456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E3F357B4-B835-221A-5AD8-5B7FC53A7914}"/>
              </a:ext>
            </a:extLst>
          </p:cNvPr>
          <p:cNvGrpSpPr/>
          <p:nvPr/>
        </p:nvGrpSpPr>
        <p:grpSpPr>
          <a:xfrm>
            <a:off x="9953674" y="2460777"/>
            <a:ext cx="116640" cy="150840"/>
            <a:chOff x="9953674" y="2460777"/>
            <a:chExt cx="1166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C310AC-7982-B854-DFE5-F878166ED76A}"/>
                    </a:ext>
                  </a:extLst>
                </p14:cNvPr>
                <p14:cNvContentPartPr/>
                <p14:nvPr/>
              </p14:nvContentPartPr>
              <p14:xfrm>
                <a:off x="9979954" y="2460777"/>
                <a:ext cx="90360" cy="15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C310AC-7982-B854-DFE5-F878166ED7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73834" y="2454657"/>
                  <a:ext cx="102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22DC74-D15D-E6DD-0185-C3C1719FDCD8}"/>
                    </a:ext>
                  </a:extLst>
                </p14:cNvPr>
                <p14:cNvContentPartPr/>
                <p14:nvPr/>
              </p14:nvContentPartPr>
              <p14:xfrm>
                <a:off x="9953674" y="2533497"/>
                <a:ext cx="101520" cy="2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22DC74-D15D-E6DD-0185-C3C1719FDC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47554" y="2527377"/>
                  <a:ext cx="113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BB2EF7-DB0E-DDB4-475F-308C622592D7}"/>
                    </a:ext>
                  </a:extLst>
                </p14:cNvPr>
                <p14:cNvContentPartPr/>
                <p14:nvPr/>
              </p14:nvContentPartPr>
              <p14:xfrm>
                <a:off x="9984994" y="2482377"/>
                <a:ext cx="65880" cy="1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BB2EF7-DB0E-DDB4-475F-308C622592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8874" y="2476257"/>
                  <a:ext cx="781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B227F0-3E2D-BCC9-1C44-C3B5E887921B}"/>
              </a:ext>
            </a:extLst>
          </p:cNvPr>
          <p:cNvGrpSpPr/>
          <p:nvPr/>
        </p:nvGrpSpPr>
        <p:grpSpPr>
          <a:xfrm>
            <a:off x="9931354" y="3469137"/>
            <a:ext cx="98640" cy="153360"/>
            <a:chOff x="9931354" y="3469137"/>
            <a:chExt cx="9864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C19D05-5694-994A-5B70-BFEA06AF62FC}"/>
                    </a:ext>
                  </a:extLst>
                </p14:cNvPr>
                <p14:cNvContentPartPr/>
                <p14:nvPr/>
              </p14:nvContentPartPr>
              <p14:xfrm>
                <a:off x="9937474" y="3472737"/>
                <a:ext cx="16560" cy="14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C19D05-5694-994A-5B70-BFEA06AF62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31354" y="3466617"/>
                  <a:ext cx="28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C5B6D6-4121-D73E-A890-A0B4A2260838}"/>
                    </a:ext>
                  </a:extLst>
                </p14:cNvPr>
                <p14:cNvContentPartPr/>
                <p14:nvPr/>
              </p14:nvContentPartPr>
              <p14:xfrm>
                <a:off x="9931354" y="3469137"/>
                <a:ext cx="92520" cy="1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C5B6D6-4121-D73E-A890-A0B4A22608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25234" y="3463017"/>
                  <a:ext cx="104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18894E-34B5-0676-B757-D349199200C5}"/>
                    </a:ext>
                  </a:extLst>
                </p14:cNvPr>
                <p14:cNvContentPartPr/>
                <p14:nvPr/>
              </p14:nvContentPartPr>
              <p14:xfrm>
                <a:off x="9931714" y="3522777"/>
                <a:ext cx="98280" cy="2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18894E-34B5-0676-B757-D349199200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25594" y="3516657"/>
                  <a:ext cx="1105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9CBD08-7C06-9972-42B1-437E98AEE3BD}"/>
              </a:ext>
            </a:extLst>
          </p:cNvPr>
          <p:cNvGrpSpPr/>
          <p:nvPr/>
        </p:nvGrpSpPr>
        <p:grpSpPr>
          <a:xfrm>
            <a:off x="9947914" y="3718617"/>
            <a:ext cx="116280" cy="193680"/>
            <a:chOff x="9947914" y="3718617"/>
            <a:chExt cx="11628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318148-2A3E-1ED8-2814-560325644CF1}"/>
                    </a:ext>
                  </a:extLst>
                </p14:cNvPr>
                <p14:cNvContentPartPr/>
                <p14:nvPr/>
              </p14:nvContentPartPr>
              <p14:xfrm>
                <a:off x="9947914" y="3718617"/>
                <a:ext cx="92520" cy="19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318148-2A3E-1ED8-2814-560325644C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41794" y="3712497"/>
                  <a:ext cx="104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1EB0E7D-A4A1-3AFB-0BEA-547D5B2034C4}"/>
                    </a:ext>
                  </a:extLst>
                </p14:cNvPr>
                <p14:cNvContentPartPr/>
                <p14:nvPr/>
              </p14:nvContentPartPr>
              <p14:xfrm>
                <a:off x="9969154" y="3784857"/>
                <a:ext cx="9504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1EB0E7D-A4A1-3AFB-0BEA-547D5B2034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63034" y="3778737"/>
                  <a:ext cx="10728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86BAD3A-3685-D4D8-18B9-1B5D6ACBD85F}"/>
                  </a:ext>
                </a:extLst>
              </p14:cNvPr>
              <p14:cNvContentPartPr/>
              <p14:nvPr/>
            </p14:nvContentPartPr>
            <p14:xfrm>
              <a:off x="9956914" y="4014537"/>
              <a:ext cx="104760" cy="150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86BAD3A-3685-D4D8-18B9-1B5D6ACBD8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50794" y="4008417"/>
                <a:ext cx="11700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BA899A5-2943-01AD-1580-FA4B8199410E}"/>
              </a:ext>
            </a:extLst>
          </p:cNvPr>
          <p:cNvGrpSpPr/>
          <p:nvPr/>
        </p:nvGrpSpPr>
        <p:grpSpPr>
          <a:xfrm>
            <a:off x="153754" y="1604697"/>
            <a:ext cx="932040" cy="186840"/>
            <a:chOff x="153754" y="1604697"/>
            <a:chExt cx="93204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722DC7-5EB2-F4BB-07AA-28478960FAD1}"/>
                    </a:ext>
                  </a:extLst>
                </p14:cNvPr>
                <p14:cNvContentPartPr/>
                <p14:nvPr/>
              </p14:nvContentPartPr>
              <p14:xfrm>
                <a:off x="181114" y="1668417"/>
                <a:ext cx="7920" cy="1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722DC7-5EB2-F4BB-07AA-28478960FA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994" y="1662297"/>
                  <a:ext cx="20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12347F-7060-B8AF-B5B1-2AA38A5691AE}"/>
                    </a:ext>
                  </a:extLst>
                </p14:cNvPr>
                <p14:cNvContentPartPr/>
                <p14:nvPr/>
              </p14:nvContentPartPr>
              <p14:xfrm>
                <a:off x="153754" y="1604697"/>
                <a:ext cx="114480" cy="184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12347F-7060-B8AF-B5B1-2AA38A5691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7634" y="1598577"/>
                  <a:ext cx="126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CC8F5C-59E9-2B9C-56AB-404937E8DF2B}"/>
                    </a:ext>
                  </a:extLst>
                </p14:cNvPr>
                <p14:cNvContentPartPr/>
                <p14:nvPr/>
              </p14:nvContentPartPr>
              <p14:xfrm>
                <a:off x="182194" y="1706577"/>
                <a:ext cx="91800" cy="11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CC8F5C-59E9-2B9C-56AB-404937E8DF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6074" y="1700457"/>
                  <a:ext cx="104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83E30B-8747-A327-DC22-469397D77F67}"/>
                    </a:ext>
                  </a:extLst>
                </p14:cNvPr>
                <p14:cNvContentPartPr/>
                <p14:nvPr/>
              </p14:nvContentPartPr>
              <p14:xfrm>
                <a:off x="283354" y="1604697"/>
                <a:ext cx="124560" cy="185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83E30B-8747-A327-DC22-469397D77F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234" y="1598577"/>
                  <a:ext cx="136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7BB4070-C667-E0DE-B682-5E3420EDAEE0}"/>
                    </a:ext>
                  </a:extLst>
                </p14:cNvPr>
                <p14:cNvContentPartPr/>
                <p14:nvPr/>
              </p14:nvContentPartPr>
              <p14:xfrm>
                <a:off x="466234" y="1655097"/>
                <a:ext cx="102960" cy="118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7BB4070-C667-E0DE-B682-5E3420EDAE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0114" y="1648977"/>
                  <a:ext cx="115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DEBECE0-3EF0-C1DB-D164-DE50255146CD}"/>
                    </a:ext>
                  </a:extLst>
                </p14:cNvPr>
                <p14:cNvContentPartPr/>
                <p14:nvPr/>
              </p14:nvContentPartPr>
              <p14:xfrm>
                <a:off x="622474" y="1655817"/>
                <a:ext cx="14400" cy="10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DEBECE0-3EF0-C1DB-D164-DE50255146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6354" y="1649697"/>
                  <a:ext cx="26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39B65D-3DB4-EEA9-A9CF-6D3CEA17F973}"/>
                    </a:ext>
                  </a:extLst>
                </p14:cNvPr>
                <p14:cNvContentPartPr/>
                <p14:nvPr/>
              </p14:nvContentPartPr>
              <p14:xfrm>
                <a:off x="608074" y="1652217"/>
                <a:ext cx="145080" cy="136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39B65D-3DB4-EEA9-A9CF-6D3CEA17F9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1954" y="1646097"/>
                  <a:ext cx="157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B8D253-6A10-74D9-EFD9-5FC7347C21C5}"/>
                    </a:ext>
                  </a:extLst>
                </p14:cNvPr>
                <p14:cNvContentPartPr/>
                <p14:nvPr/>
              </p14:nvContentPartPr>
              <p14:xfrm>
                <a:off x="835954" y="1687137"/>
                <a:ext cx="123480" cy="1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B8D253-6A10-74D9-EFD9-5FC7347C21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9834" y="1681017"/>
                  <a:ext cx="135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69465F8-DD1B-3058-0424-1C2187EA420F}"/>
                    </a:ext>
                  </a:extLst>
                </p14:cNvPr>
                <p14:cNvContentPartPr/>
                <p14:nvPr/>
              </p14:nvContentPartPr>
              <p14:xfrm>
                <a:off x="885994" y="1659777"/>
                <a:ext cx="16560" cy="131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69465F8-DD1B-3058-0424-1C2187EA42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9874" y="1653657"/>
                  <a:ext cx="2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464295-B279-5D2C-381A-83D3A6F52FD8}"/>
                    </a:ext>
                  </a:extLst>
                </p14:cNvPr>
                <p14:cNvContentPartPr/>
                <p14:nvPr/>
              </p14:nvContentPartPr>
              <p14:xfrm>
                <a:off x="1078954" y="1641057"/>
                <a:ext cx="6840" cy="123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464295-B279-5D2C-381A-83D3A6F52F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2834" y="1634937"/>
                  <a:ext cx="190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B9E4A4-043A-FE87-197F-AA961DA46D77}"/>
              </a:ext>
            </a:extLst>
          </p:cNvPr>
          <p:cNvGrpSpPr/>
          <p:nvPr/>
        </p:nvGrpSpPr>
        <p:grpSpPr>
          <a:xfrm>
            <a:off x="532114" y="1951017"/>
            <a:ext cx="1566720" cy="262440"/>
            <a:chOff x="532114" y="1951017"/>
            <a:chExt cx="15667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B89F12-3FCF-BC04-23A0-02B80377DE96}"/>
                    </a:ext>
                  </a:extLst>
                </p14:cNvPr>
                <p14:cNvContentPartPr/>
                <p14:nvPr/>
              </p14:nvContentPartPr>
              <p14:xfrm>
                <a:off x="536074" y="2040657"/>
                <a:ext cx="92160" cy="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B89F12-3FCF-BC04-23A0-02B80377DE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9954" y="2034537"/>
                  <a:ext cx="104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E503B54-FA9D-D257-5483-B8B2C8829C84}"/>
                    </a:ext>
                  </a:extLst>
                </p14:cNvPr>
                <p14:cNvContentPartPr/>
                <p14:nvPr/>
              </p14:nvContentPartPr>
              <p14:xfrm>
                <a:off x="532114" y="2087097"/>
                <a:ext cx="82080" cy="1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E503B54-FA9D-D257-5483-B8B2C8829C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994" y="2080977"/>
                  <a:ext cx="94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EF0C6A-707C-211C-8418-5BF5FE6A45FE}"/>
                    </a:ext>
                  </a:extLst>
                </p14:cNvPr>
                <p14:cNvContentPartPr/>
                <p14:nvPr/>
              </p14:nvContentPartPr>
              <p14:xfrm>
                <a:off x="751354" y="1999977"/>
                <a:ext cx="118080" cy="168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EF0C6A-707C-211C-8418-5BF5FE6A45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5234" y="1993857"/>
                  <a:ext cx="130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2D9F4F5-C820-9B10-B8FF-9667DCFC24CB}"/>
                    </a:ext>
                  </a:extLst>
                </p14:cNvPr>
                <p14:cNvContentPartPr/>
                <p14:nvPr/>
              </p14:nvContentPartPr>
              <p14:xfrm>
                <a:off x="866914" y="2140737"/>
                <a:ext cx="176400" cy="72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2D9F4F5-C820-9B10-B8FF-9667DCFC24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0794" y="2134617"/>
                  <a:ext cx="188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545C10-0C98-38B9-A2D7-BA4E3FC2EC9A}"/>
                    </a:ext>
                  </a:extLst>
                </p14:cNvPr>
                <p14:cNvContentPartPr/>
                <p14:nvPr/>
              </p14:nvContentPartPr>
              <p14:xfrm>
                <a:off x="1055554" y="2087097"/>
                <a:ext cx="39240" cy="113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545C10-0C98-38B9-A2D7-BA4E3FC2EC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9434" y="2080977"/>
                  <a:ext cx="51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9743E6-0EF0-E001-9342-FE680965837E}"/>
                    </a:ext>
                  </a:extLst>
                </p14:cNvPr>
                <p14:cNvContentPartPr/>
                <p14:nvPr/>
              </p14:nvContentPartPr>
              <p14:xfrm>
                <a:off x="1016674" y="2119497"/>
                <a:ext cx="59040" cy="28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9743E6-0EF0-E001-9342-FE68096583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0554" y="2113377"/>
                  <a:ext cx="7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181BA4-CDFD-A014-C8E9-E31F42B959A2}"/>
                    </a:ext>
                  </a:extLst>
                </p14:cNvPr>
                <p14:cNvContentPartPr/>
                <p14:nvPr/>
              </p14:nvContentPartPr>
              <p14:xfrm>
                <a:off x="1163914" y="1988457"/>
                <a:ext cx="83880" cy="147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181BA4-CDFD-A014-C8E9-E31F42B959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7794" y="1982337"/>
                  <a:ext cx="96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EB2013-B746-F579-59B0-DF50E09FF092}"/>
                    </a:ext>
                  </a:extLst>
                </p14:cNvPr>
                <p14:cNvContentPartPr/>
                <p14:nvPr/>
              </p14:nvContentPartPr>
              <p14:xfrm>
                <a:off x="1285234" y="2079897"/>
                <a:ext cx="66600" cy="91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EB2013-B746-F579-59B0-DF50E09FF0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79114" y="2073777"/>
                  <a:ext cx="7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7010DF6-7371-1879-6A4F-201070825207}"/>
                    </a:ext>
                  </a:extLst>
                </p14:cNvPr>
                <p14:cNvContentPartPr/>
                <p14:nvPr/>
              </p14:nvContentPartPr>
              <p14:xfrm>
                <a:off x="1402594" y="1999977"/>
                <a:ext cx="101520" cy="149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7010DF6-7371-1879-6A4F-2010708252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96474" y="1993857"/>
                  <a:ext cx="113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977290A-80A5-2CF5-C683-A7750C7B6490}"/>
                    </a:ext>
                  </a:extLst>
                </p14:cNvPr>
                <p14:cNvContentPartPr/>
                <p14:nvPr/>
              </p14:nvContentPartPr>
              <p14:xfrm>
                <a:off x="1543714" y="2094297"/>
                <a:ext cx="74160" cy="77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977290A-80A5-2CF5-C683-A7750C7B64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37594" y="2088177"/>
                  <a:ext cx="86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5CAC12-DB71-C2BA-2637-3B62549BBACA}"/>
                    </a:ext>
                  </a:extLst>
                </p14:cNvPr>
                <p14:cNvContentPartPr/>
                <p14:nvPr/>
              </p14:nvContentPartPr>
              <p14:xfrm>
                <a:off x="1641274" y="1973337"/>
                <a:ext cx="99720" cy="135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5CAC12-DB71-C2BA-2637-3B62549BBA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35154" y="1967217"/>
                  <a:ext cx="111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15AB95-2481-F835-12EA-F3E4F2A1A464}"/>
                    </a:ext>
                  </a:extLst>
                </p14:cNvPr>
                <p14:cNvContentPartPr/>
                <p14:nvPr/>
              </p14:nvContentPartPr>
              <p14:xfrm>
                <a:off x="1806154" y="2059377"/>
                <a:ext cx="31320" cy="95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15AB95-2481-F835-12EA-F3E4F2A1A4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0034" y="2053257"/>
                  <a:ext cx="43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DDAFF5-BBBB-7A95-F5D8-8DB038B31D5B}"/>
                    </a:ext>
                  </a:extLst>
                </p14:cNvPr>
                <p14:cNvContentPartPr/>
                <p14:nvPr/>
              </p14:nvContentPartPr>
              <p14:xfrm>
                <a:off x="1888234" y="1951017"/>
                <a:ext cx="100800" cy="163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DDAFF5-BBBB-7A95-F5D8-8DB038B31D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82114" y="1944897"/>
                  <a:ext cx="113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37B636-77DE-778D-4CA2-12740EBA7F7D}"/>
                    </a:ext>
                  </a:extLst>
                </p14:cNvPr>
                <p14:cNvContentPartPr/>
                <p14:nvPr/>
              </p14:nvContentPartPr>
              <p14:xfrm>
                <a:off x="1969234" y="2073417"/>
                <a:ext cx="129600" cy="61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37B636-77DE-778D-4CA2-12740EBA7F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63114" y="2067297"/>
                  <a:ext cx="1418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5B0A974-CD75-3008-3429-EC9AD1917D93}"/>
              </a:ext>
            </a:extLst>
          </p:cNvPr>
          <p:cNvGrpSpPr/>
          <p:nvPr/>
        </p:nvGrpSpPr>
        <p:grpSpPr>
          <a:xfrm>
            <a:off x="165274" y="2752737"/>
            <a:ext cx="939240" cy="290160"/>
            <a:chOff x="165274" y="2752737"/>
            <a:chExt cx="93924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4E6DDD-99F7-BEB1-26EB-A95A57833887}"/>
                    </a:ext>
                  </a:extLst>
                </p14:cNvPr>
                <p14:cNvContentPartPr/>
                <p14:nvPr/>
              </p14:nvContentPartPr>
              <p14:xfrm>
                <a:off x="165274" y="2752737"/>
                <a:ext cx="120960" cy="193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4E6DDD-99F7-BEB1-26EB-A95A578338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9154" y="2746617"/>
                  <a:ext cx="133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3E7893-AD52-75A6-48A2-FC0062A26766}"/>
                    </a:ext>
                  </a:extLst>
                </p14:cNvPr>
                <p14:cNvContentPartPr/>
                <p14:nvPr/>
              </p14:nvContentPartPr>
              <p14:xfrm>
                <a:off x="177874" y="2874777"/>
                <a:ext cx="76680" cy="1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3E7893-AD52-75A6-48A2-FC0062A267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1754" y="2868657"/>
                  <a:ext cx="88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054C96-7B93-92CD-31E4-C25AC531E1AD}"/>
                    </a:ext>
                  </a:extLst>
                </p14:cNvPr>
                <p14:cNvContentPartPr/>
                <p14:nvPr/>
              </p14:nvContentPartPr>
              <p14:xfrm>
                <a:off x="326554" y="2789457"/>
                <a:ext cx="119520" cy="148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7054C96-7B93-92CD-31E4-C25AC531E1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0434" y="2783337"/>
                  <a:ext cx="131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3C5F17-F8C8-5A75-C0A9-06A4222F7FC2}"/>
                    </a:ext>
                  </a:extLst>
                </p14:cNvPr>
                <p14:cNvContentPartPr/>
                <p14:nvPr/>
              </p14:nvContentPartPr>
              <p14:xfrm>
                <a:off x="513034" y="2806737"/>
                <a:ext cx="82440" cy="9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3C5F17-F8C8-5A75-C0A9-06A4222F7F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6914" y="2800617"/>
                  <a:ext cx="94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326631C-60FE-8B08-C288-C2CB47A878AA}"/>
                    </a:ext>
                  </a:extLst>
                </p14:cNvPr>
                <p14:cNvContentPartPr/>
                <p14:nvPr/>
              </p14:nvContentPartPr>
              <p14:xfrm>
                <a:off x="624634" y="2812857"/>
                <a:ext cx="17640" cy="115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326631C-60FE-8B08-C288-C2CB47A878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8514" y="2806737"/>
                  <a:ext cx="29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AC059F8-4423-988F-21A5-4EFB50F6C2D4}"/>
                    </a:ext>
                  </a:extLst>
                </p14:cNvPr>
                <p14:cNvContentPartPr/>
                <p14:nvPr/>
              </p14:nvContentPartPr>
              <p14:xfrm>
                <a:off x="618874" y="2807097"/>
                <a:ext cx="115920" cy="142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AC059F8-4423-988F-21A5-4EFB50F6C2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2754" y="2800977"/>
                  <a:ext cx="128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83EF6F-C71D-BDFB-16C5-FB224EC47818}"/>
                    </a:ext>
                  </a:extLst>
                </p14:cNvPr>
                <p14:cNvContentPartPr/>
                <p14:nvPr/>
              </p14:nvContentPartPr>
              <p14:xfrm>
                <a:off x="847834" y="2862897"/>
                <a:ext cx="100440" cy="2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183EF6F-C71D-BDFB-16C5-FB224EC478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1714" y="2856777"/>
                  <a:ext cx="112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086E477-A24B-6A64-E81B-1B93C22287EF}"/>
                    </a:ext>
                  </a:extLst>
                </p14:cNvPr>
                <p14:cNvContentPartPr/>
                <p14:nvPr/>
              </p14:nvContentPartPr>
              <p14:xfrm>
                <a:off x="868714" y="2779377"/>
                <a:ext cx="235800" cy="15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086E477-A24B-6A64-E81B-1B93C22287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2594" y="2773257"/>
                  <a:ext cx="248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B79DF90-BDDB-6EEA-FFEB-299FCA64AC85}"/>
                    </a:ext>
                  </a:extLst>
                </p14:cNvPr>
                <p14:cNvContentPartPr/>
                <p14:nvPr/>
              </p14:nvContentPartPr>
              <p14:xfrm>
                <a:off x="344554" y="2997537"/>
                <a:ext cx="706320" cy="45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B79DF90-BDDB-6EEA-FFEB-299FCA64AC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8434" y="2991417"/>
                  <a:ext cx="71856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18A678F-DFB1-C571-782E-F3FA259B9CA9}"/>
                  </a:ext>
                </a:extLst>
              </p14:cNvPr>
              <p14:cNvContentPartPr/>
              <p14:nvPr/>
            </p14:nvContentPartPr>
            <p14:xfrm>
              <a:off x="595474" y="3146577"/>
              <a:ext cx="152640" cy="85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18A678F-DFB1-C571-782E-F3FA259B9CA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9354" y="3140457"/>
                <a:ext cx="16488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A3E1D4D-EBD6-FB0E-2491-1223C7DC82AF}"/>
              </a:ext>
            </a:extLst>
          </p:cNvPr>
          <p:cNvGrpSpPr/>
          <p:nvPr/>
        </p:nvGrpSpPr>
        <p:grpSpPr>
          <a:xfrm>
            <a:off x="401074" y="3593337"/>
            <a:ext cx="107280" cy="62280"/>
            <a:chOff x="401074" y="3593337"/>
            <a:chExt cx="107280" cy="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2031427-5A27-ED9B-6C04-A0378A21528A}"/>
                    </a:ext>
                  </a:extLst>
                </p14:cNvPr>
                <p14:cNvContentPartPr/>
                <p14:nvPr/>
              </p14:nvContentPartPr>
              <p14:xfrm>
                <a:off x="401074" y="3593337"/>
                <a:ext cx="107280" cy="16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2031427-5A27-ED9B-6C04-A0378A2152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4954" y="3587217"/>
                  <a:ext cx="11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6B66023-AF9C-4E8C-7305-FB6A9D3BDC17}"/>
                    </a:ext>
                  </a:extLst>
                </p14:cNvPr>
                <p14:cNvContentPartPr/>
                <p14:nvPr/>
              </p14:nvContentPartPr>
              <p14:xfrm>
                <a:off x="413314" y="3640497"/>
                <a:ext cx="93960" cy="15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6B66023-AF9C-4E8C-7305-FB6A9D3BDC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7194" y="3634377"/>
                  <a:ext cx="1062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E3AFEC-A6C7-4966-4026-B00D509B00D0}"/>
              </a:ext>
            </a:extLst>
          </p:cNvPr>
          <p:cNvGrpSpPr/>
          <p:nvPr/>
        </p:nvGrpSpPr>
        <p:grpSpPr>
          <a:xfrm>
            <a:off x="659194" y="3502257"/>
            <a:ext cx="1456920" cy="259200"/>
            <a:chOff x="659194" y="3502257"/>
            <a:chExt cx="145692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C5B336-B01E-0CCF-2D4C-1307E8055D1E}"/>
                    </a:ext>
                  </a:extLst>
                </p14:cNvPr>
                <p14:cNvContentPartPr/>
                <p14:nvPr/>
              </p14:nvContentPartPr>
              <p14:xfrm>
                <a:off x="711754" y="3609177"/>
                <a:ext cx="9000" cy="7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C5B336-B01E-0CCF-2D4C-1307E8055D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5634" y="3603057"/>
                  <a:ext cx="21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73E2B87-F282-D971-EDD8-115781A471C2}"/>
                    </a:ext>
                  </a:extLst>
                </p14:cNvPr>
                <p14:cNvContentPartPr/>
                <p14:nvPr/>
              </p14:nvContentPartPr>
              <p14:xfrm>
                <a:off x="659194" y="3502257"/>
                <a:ext cx="65520" cy="259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73E2B87-F282-D971-EDD8-115781A471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3074" y="3496137"/>
                  <a:ext cx="77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9DAEA51-64AE-8164-714F-78E8E7530856}"/>
                    </a:ext>
                  </a:extLst>
                </p14:cNvPr>
                <p14:cNvContentPartPr/>
                <p14:nvPr/>
              </p14:nvContentPartPr>
              <p14:xfrm>
                <a:off x="773674" y="3554817"/>
                <a:ext cx="132120" cy="146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9DAEA51-64AE-8164-714F-78E8E75308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7554" y="3548697"/>
                  <a:ext cx="144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316C06F-796C-53CD-D635-1777BF366B4D}"/>
                    </a:ext>
                  </a:extLst>
                </p14:cNvPr>
                <p14:cNvContentPartPr/>
                <p14:nvPr/>
              </p14:nvContentPartPr>
              <p14:xfrm>
                <a:off x="909754" y="3652737"/>
                <a:ext cx="38880" cy="63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316C06F-796C-53CD-D635-1777BF366B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3634" y="3646617"/>
                  <a:ext cx="51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91E1E06-F517-AD22-9C33-561BD5C31867}"/>
                    </a:ext>
                  </a:extLst>
                </p14:cNvPr>
                <p14:cNvContentPartPr/>
                <p14:nvPr/>
              </p14:nvContentPartPr>
              <p14:xfrm>
                <a:off x="974194" y="3663177"/>
                <a:ext cx="70200" cy="55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91E1E06-F517-AD22-9C33-561BD5C318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8074" y="3657057"/>
                  <a:ext cx="82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E7F3BB0-D750-EEA8-37D4-FF6531D97A1A}"/>
                    </a:ext>
                  </a:extLst>
                </p14:cNvPr>
                <p14:cNvContentPartPr/>
                <p14:nvPr/>
              </p14:nvContentPartPr>
              <p14:xfrm>
                <a:off x="1095154" y="3585417"/>
                <a:ext cx="16560" cy="122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E7F3BB0-D750-EEA8-37D4-FF6531D97A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9034" y="3579297"/>
                  <a:ext cx="28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1A43FD7-1C46-CB1A-DD17-5FE85C579529}"/>
                    </a:ext>
                  </a:extLst>
                </p14:cNvPr>
                <p14:cNvContentPartPr/>
                <p14:nvPr/>
              </p14:nvContentPartPr>
              <p14:xfrm>
                <a:off x="1069234" y="3623937"/>
                <a:ext cx="72360" cy="27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1A43FD7-1C46-CB1A-DD17-5FE85C57952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3114" y="3617817"/>
                  <a:ext cx="8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05B2DF8-3D0D-4BAF-F3F5-7A6AAB85D054}"/>
                    </a:ext>
                  </a:extLst>
                </p14:cNvPr>
                <p14:cNvContentPartPr/>
                <p14:nvPr/>
              </p14:nvContentPartPr>
              <p14:xfrm>
                <a:off x="1218634" y="3518817"/>
                <a:ext cx="98280" cy="201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05B2DF8-3D0D-4BAF-F3F5-7A6AAB85D0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12514" y="3512697"/>
                  <a:ext cx="110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4B4155-C6DF-D0AA-9CF4-ACB56FF597A9}"/>
                    </a:ext>
                  </a:extLst>
                </p14:cNvPr>
                <p14:cNvContentPartPr/>
                <p14:nvPr/>
              </p14:nvContentPartPr>
              <p14:xfrm>
                <a:off x="1350394" y="3661017"/>
                <a:ext cx="52560" cy="97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4B4155-C6DF-D0AA-9CF4-ACB56FF597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44274" y="3654897"/>
                  <a:ext cx="64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188342C-624C-A3AD-F0D2-899B0610B9EA}"/>
                    </a:ext>
                  </a:extLst>
                </p14:cNvPr>
                <p14:cNvContentPartPr/>
                <p14:nvPr/>
              </p14:nvContentPartPr>
              <p14:xfrm>
                <a:off x="1449394" y="3526017"/>
                <a:ext cx="126720" cy="16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188342C-624C-A3AD-F0D2-899B0610B9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43274" y="3519897"/>
                  <a:ext cx="138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3EFBD24-A58C-8EDD-7DF6-ADECD1A538BC}"/>
                    </a:ext>
                  </a:extLst>
                </p14:cNvPr>
                <p14:cNvContentPartPr/>
                <p14:nvPr/>
              </p14:nvContentPartPr>
              <p14:xfrm>
                <a:off x="1584754" y="3652377"/>
                <a:ext cx="48960" cy="88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3EFBD24-A58C-8EDD-7DF6-ADECD1A538B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78634" y="3646257"/>
                  <a:ext cx="61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1F1EFE8-9DD5-E487-EEB3-FE5F5E754D93}"/>
                    </a:ext>
                  </a:extLst>
                </p14:cNvPr>
                <p14:cNvContentPartPr/>
                <p14:nvPr/>
              </p14:nvContentPartPr>
              <p14:xfrm>
                <a:off x="1645594" y="3554097"/>
                <a:ext cx="119880" cy="147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1F1EFE8-9DD5-E487-EEB3-FE5F5E754D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39474" y="3547977"/>
                  <a:ext cx="13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2F69932-EF88-7C2F-A82D-A2FD82A693C8}"/>
                    </a:ext>
                  </a:extLst>
                </p14:cNvPr>
                <p14:cNvContentPartPr/>
                <p14:nvPr/>
              </p14:nvContentPartPr>
              <p14:xfrm>
                <a:off x="1777354" y="3629697"/>
                <a:ext cx="21240" cy="82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2F69932-EF88-7C2F-A82D-A2FD82A693C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71234" y="3623577"/>
                  <a:ext cx="33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EFAACDA-1EEC-4B70-3999-2BA8CCD6EEFB}"/>
                    </a:ext>
                  </a:extLst>
                </p14:cNvPr>
                <p14:cNvContentPartPr/>
                <p14:nvPr/>
              </p14:nvContentPartPr>
              <p14:xfrm>
                <a:off x="1848274" y="3536457"/>
                <a:ext cx="91800" cy="167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EFAACDA-1EEC-4B70-3999-2BA8CCD6EE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2154" y="3530337"/>
                  <a:ext cx="10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4A9ABA0-0ED7-707B-A85B-7CD5CAB951F9}"/>
                    </a:ext>
                  </a:extLst>
                </p14:cNvPr>
                <p14:cNvContentPartPr/>
                <p14:nvPr/>
              </p14:nvContentPartPr>
              <p14:xfrm>
                <a:off x="1956994" y="3646257"/>
                <a:ext cx="64800" cy="72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4A9ABA0-0ED7-707B-A85B-7CD5CAB951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50874" y="3640137"/>
                  <a:ext cx="77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77AC0BE-A7B0-39C5-4CB5-C3EBDFB93027}"/>
                    </a:ext>
                  </a:extLst>
                </p14:cNvPr>
                <p14:cNvContentPartPr/>
                <p14:nvPr/>
              </p14:nvContentPartPr>
              <p14:xfrm>
                <a:off x="2047714" y="3512697"/>
                <a:ext cx="68400" cy="213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77AC0BE-A7B0-39C5-4CB5-C3EBDFB930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1594" y="3506577"/>
                  <a:ext cx="806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A804803-F99D-049E-132B-CD2639DC4CC5}"/>
              </a:ext>
            </a:extLst>
          </p:cNvPr>
          <p:cNvGrpSpPr/>
          <p:nvPr/>
        </p:nvGrpSpPr>
        <p:grpSpPr>
          <a:xfrm>
            <a:off x="1130434" y="3932457"/>
            <a:ext cx="343440" cy="173520"/>
            <a:chOff x="1130434" y="3932457"/>
            <a:chExt cx="34344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65638EA-B6EC-5195-4FCE-69B7CBC8ECEB}"/>
                    </a:ext>
                  </a:extLst>
                </p14:cNvPr>
                <p14:cNvContentPartPr/>
                <p14:nvPr/>
              </p14:nvContentPartPr>
              <p14:xfrm>
                <a:off x="1130434" y="3933537"/>
                <a:ext cx="111600" cy="120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65638EA-B6EC-5195-4FCE-69B7CBC8EC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4314" y="3927417"/>
                  <a:ext cx="123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829C5BA-8608-C35B-797E-1A54777E15D5}"/>
                    </a:ext>
                  </a:extLst>
                </p14:cNvPr>
                <p14:cNvContentPartPr/>
                <p14:nvPr/>
              </p14:nvContentPartPr>
              <p14:xfrm>
                <a:off x="1232314" y="3932457"/>
                <a:ext cx="118080" cy="173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829C5BA-8608-C35B-797E-1A54777E15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26194" y="3926337"/>
                  <a:ext cx="130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C36C0F-9954-BC10-E782-1250DDFFB3C4}"/>
                    </a:ext>
                  </a:extLst>
                </p14:cNvPr>
                <p14:cNvContentPartPr/>
                <p14:nvPr/>
              </p14:nvContentPartPr>
              <p14:xfrm>
                <a:off x="1448314" y="3957297"/>
                <a:ext cx="25560" cy="102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C36C0F-9954-BC10-E782-1250DDFFB3C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42194" y="3951177"/>
                  <a:ext cx="378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5273316-A8EC-D658-E2DB-DDFF7FC45B5A}"/>
              </a:ext>
            </a:extLst>
          </p:cNvPr>
          <p:cNvGrpSpPr/>
          <p:nvPr/>
        </p:nvGrpSpPr>
        <p:grpSpPr>
          <a:xfrm>
            <a:off x="404314" y="4523937"/>
            <a:ext cx="101880" cy="88560"/>
            <a:chOff x="404314" y="4523937"/>
            <a:chExt cx="10188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7E4D67-9995-FB8E-7DCB-B9E08E0117BC}"/>
                    </a:ext>
                  </a:extLst>
                </p14:cNvPr>
                <p14:cNvContentPartPr/>
                <p14:nvPr/>
              </p14:nvContentPartPr>
              <p14:xfrm>
                <a:off x="415474" y="4523937"/>
                <a:ext cx="90720" cy="30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7E4D67-9995-FB8E-7DCB-B9E08E0117B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9354" y="4517817"/>
                  <a:ext cx="102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3098282-AE1E-B9A7-2D84-7C62ABAEC7FD}"/>
                    </a:ext>
                  </a:extLst>
                </p14:cNvPr>
                <p14:cNvContentPartPr/>
                <p14:nvPr/>
              </p14:nvContentPartPr>
              <p14:xfrm>
                <a:off x="404314" y="4592697"/>
                <a:ext cx="93960" cy="19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3098282-AE1E-B9A7-2D84-7C62ABAEC7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8194" y="4586577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4CA35CD-9B81-5011-1C79-B84F8C989537}"/>
                  </a:ext>
                </a:extLst>
              </p14:cNvPr>
              <p14:cNvContentPartPr/>
              <p14:nvPr/>
            </p14:nvContentPartPr>
            <p14:xfrm>
              <a:off x="751354" y="4453737"/>
              <a:ext cx="117720" cy="1335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4CA35CD-9B81-5011-1C79-B84F8C98953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5234" y="4447617"/>
                <a:ext cx="129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5EDCF01-99E1-B69C-2F68-BA58C65E4D01}"/>
                  </a:ext>
                </a:extLst>
              </p14:cNvPr>
              <p14:cNvContentPartPr/>
              <p14:nvPr/>
            </p14:nvContentPartPr>
            <p14:xfrm>
              <a:off x="887434" y="4538697"/>
              <a:ext cx="48960" cy="50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5EDCF01-99E1-B69C-2F68-BA58C65E4D0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1314" y="4532577"/>
                <a:ext cx="61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769BB7F-DB5D-3B64-89C1-8723DB6464AC}"/>
                  </a:ext>
                </a:extLst>
              </p14:cNvPr>
              <p14:cNvContentPartPr/>
              <p14:nvPr/>
            </p14:nvContentPartPr>
            <p14:xfrm>
              <a:off x="970954" y="4535817"/>
              <a:ext cx="75960" cy="47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769BB7F-DB5D-3B64-89C1-8723DB6464A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4834" y="4529697"/>
                <a:ext cx="88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524DA50-FBE5-EBBF-9AA6-2FA1EB7E2A9C}"/>
                  </a:ext>
                </a:extLst>
              </p14:cNvPr>
              <p14:cNvContentPartPr/>
              <p14:nvPr/>
            </p14:nvContentPartPr>
            <p14:xfrm>
              <a:off x="1082194" y="4469217"/>
              <a:ext cx="24480" cy="109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524DA50-FBE5-EBBF-9AA6-2FA1EB7E2A9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76074" y="4463097"/>
                <a:ext cx="36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E9BC685-4315-9AFA-D0B4-D95D2165A2C1}"/>
                  </a:ext>
                </a:extLst>
              </p14:cNvPr>
              <p14:cNvContentPartPr/>
              <p14:nvPr/>
            </p14:nvContentPartPr>
            <p14:xfrm>
              <a:off x="1035394" y="4515297"/>
              <a:ext cx="76680" cy="9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E9BC685-4315-9AFA-D0B4-D95D2165A2C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29274" y="4509177"/>
                <a:ext cx="88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234D046-E913-0CE9-5B6D-7634698EF430}"/>
                  </a:ext>
                </a:extLst>
              </p14:cNvPr>
              <p14:cNvContentPartPr/>
              <p14:nvPr/>
            </p14:nvContentPartPr>
            <p14:xfrm>
              <a:off x="1177234" y="4419537"/>
              <a:ext cx="151560" cy="1429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234D046-E913-0CE9-5B6D-7634698EF43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71114" y="4413417"/>
                <a:ext cx="163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5F35B6A-37F9-8B69-E488-27C45F9C1158}"/>
                  </a:ext>
                </a:extLst>
              </p14:cNvPr>
              <p14:cNvContentPartPr/>
              <p14:nvPr/>
            </p14:nvContentPartPr>
            <p14:xfrm>
              <a:off x="1308274" y="4531857"/>
              <a:ext cx="63720" cy="111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5F35B6A-37F9-8B69-E488-27C45F9C115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02154" y="4525737"/>
                <a:ext cx="75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E37D8DF-0A3D-D27F-3215-F9CC73C9C2B2}"/>
                  </a:ext>
                </a:extLst>
              </p14:cNvPr>
              <p14:cNvContentPartPr/>
              <p14:nvPr/>
            </p14:nvContentPartPr>
            <p14:xfrm>
              <a:off x="1417714" y="4445817"/>
              <a:ext cx="115920" cy="153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E37D8DF-0A3D-D27F-3215-F9CC73C9C2B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411594" y="4439697"/>
                <a:ext cx="1281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078FD3C-55AA-518A-701A-9C98A959E8F8}"/>
                  </a:ext>
                </a:extLst>
              </p14:cNvPr>
              <p14:cNvContentPartPr/>
              <p14:nvPr/>
            </p14:nvContentPartPr>
            <p14:xfrm>
              <a:off x="1516714" y="4564257"/>
              <a:ext cx="77040" cy="71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078FD3C-55AA-518A-701A-9C98A959E8F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510594" y="4558137"/>
                <a:ext cx="89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29F7322-C7F0-FF44-1D95-E1DAECF21365}"/>
                  </a:ext>
                </a:extLst>
              </p14:cNvPr>
              <p14:cNvContentPartPr/>
              <p14:nvPr/>
            </p14:nvContentPartPr>
            <p14:xfrm>
              <a:off x="1608874" y="4476417"/>
              <a:ext cx="118800" cy="114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29F7322-C7F0-FF44-1D95-E1DAECF2136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602754" y="4470297"/>
                <a:ext cx="131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4565B8C-A547-918C-9009-A2D98F2ED29A}"/>
                  </a:ext>
                </a:extLst>
              </p14:cNvPr>
              <p14:cNvContentPartPr/>
              <p14:nvPr/>
            </p14:nvContentPartPr>
            <p14:xfrm>
              <a:off x="1743514" y="4532937"/>
              <a:ext cx="13320" cy="799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4565B8C-A547-918C-9009-A2D98F2ED29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37394" y="4526817"/>
                <a:ext cx="2556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3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FA56-8AB0-4882-9516-B1E20318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766ABD-2B27-D087-7914-E55F2DAF518C}"/>
              </a:ext>
            </a:extLst>
          </p:cNvPr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FAED27E-AD01-7C4E-7625-D5F936788E8E}"/>
              </a:ext>
            </a:extLst>
          </p:cNvPr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5133D9-B83C-4B4A-3A49-16667E83E285}"/>
              </a:ext>
            </a:extLst>
          </p:cNvPr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CD3BAA-5513-A590-0093-750CF8F0269C}"/>
                </a:ext>
              </a:extLst>
            </p:cNvPr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45D5BF-9A75-7A2F-1AA8-C9662DBC68DB}"/>
                  </a:ext>
                </a:extLst>
              </p:cNvPr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AC1DF0-9D47-FAE0-E4EC-ED423EE8E0DC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EE37EBC-69DF-348A-1DC9-E064E8E931A3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07A046-1701-A839-1146-22A64DECD36F}"/>
                  </a:ext>
                </a:extLst>
              </p:cNvPr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91F3B9-0135-5509-77C7-7F6FD0F178E5}"/>
                  </a:ext>
                </a:extLst>
              </p:cNvPr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A328D02-274E-6211-8AF8-24FDAD1B11B3}"/>
                  </a:ext>
                </a:extLst>
              </p:cNvPr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430FF2C-1542-BDBE-0830-94B18DD427CB}"/>
                  </a:ext>
                </a:extLst>
              </p:cNvPr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8FE107-2B1F-AB65-843C-0F8B9A7D54B9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90EF8-502E-7E3B-C29D-28A5CD76B448}"/>
                </a:ext>
              </a:extLst>
            </p:cNvPr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8EF0CE-B79C-C7ED-ABB9-F57D1E5CB9B2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3C44D72-7B63-6B3F-AF64-500FD1B49456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F998272-C260-818E-ECE6-0044D65DE149}"/>
                  </a:ext>
                </a:extLst>
              </p:cNvPr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D312026-37AB-EE9C-F6CA-FC0EAF39DCC7}"/>
                  </a:ext>
                </a:extLst>
              </p:cNvPr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563540F-756F-9AFC-9A32-9AA7766692B3}"/>
                  </a:ext>
                </a:extLst>
              </p:cNvPr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4EBE8A-FEC2-20D7-C507-A0547DCB0229}"/>
                </a:ext>
              </a:extLst>
            </p:cNvPr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6FBE6A6-72E9-B4A9-C11F-C9AA56C96447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548FB5B-0D05-2BAC-CD27-D20DCAB8A1CC}"/>
                  </a:ext>
                </a:extLst>
              </p:cNvPr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D0B3C1A-AF3F-297D-9F73-F0DAE95EC8D2}"/>
                  </a:ext>
                </a:extLst>
              </p:cNvPr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246B1AB-267C-D08E-3114-50D8F6FE28AA}"/>
                  </a:ext>
                </a:extLst>
              </p:cNvPr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739B07-3406-20FD-925D-D964E838837B}"/>
                </a:ext>
              </a:extLst>
            </p:cNvPr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5D4774D-0A25-6C6F-D832-1E5E832767FC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9EDC3BB-9759-19DB-B31F-E4DE07089E7B}"/>
                  </a:ext>
                </a:extLst>
              </p:cNvPr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2D048D7-2BFD-32D2-E2CE-9DC343CAB501}"/>
                  </a:ext>
                </a:extLst>
              </p:cNvPr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D066FC-8691-215E-774F-1B8D9F9B3A2F}"/>
                  </a:ext>
                </a:extLst>
              </p:cNvPr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C5BE89C0-3C63-B77D-C567-B1EA694DC82F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9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E627B2AC-FEAB-41AA-5A88-DC51E14F49C4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8D84B0-3C6E-2777-5DF1-1A2825F8C019}"/>
              </a:ext>
            </a:extLst>
          </p:cNvPr>
          <p:cNvGrpSpPr/>
          <p:nvPr/>
        </p:nvGrpSpPr>
        <p:grpSpPr>
          <a:xfrm>
            <a:off x="6722314" y="3149457"/>
            <a:ext cx="144720" cy="385920"/>
            <a:chOff x="6722314" y="3149457"/>
            <a:chExt cx="14472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F42BEB-1289-B776-1D31-707B4A284EC0}"/>
                    </a:ext>
                  </a:extLst>
                </p14:cNvPr>
                <p14:cNvContentPartPr/>
                <p14:nvPr/>
              </p14:nvContentPartPr>
              <p14:xfrm>
                <a:off x="6722314" y="3149457"/>
                <a:ext cx="141840" cy="19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F42BEB-1289-B776-1D31-707B4A284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6194" y="3143337"/>
                  <a:ext cx="154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72155F-E334-CC6A-2151-EC97BE8F8103}"/>
                    </a:ext>
                  </a:extLst>
                </p14:cNvPr>
                <p14:cNvContentPartPr/>
                <p14:nvPr/>
              </p14:nvContentPartPr>
              <p14:xfrm>
                <a:off x="6764434" y="3245217"/>
                <a:ext cx="99360" cy="46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72155F-E334-CC6A-2151-EC97BE8F81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58314" y="3239097"/>
                  <a:ext cx="11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76634B-C30F-5D99-9886-1113EF962B4E}"/>
                    </a:ext>
                  </a:extLst>
                </p14:cNvPr>
                <p14:cNvContentPartPr/>
                <p14:nvPr/>
              </p14:nvContentPartPr>
              <p14:xfrm>
                <a:off x="6751114" y="3414057"/>
                <a:ext cx="19800" cy="102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76634B-C30F-5D99-9886-1113EF962B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994" y="3407937"/>
                  <a:ext cx="32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5EE681-E27A-DD4F-06C4-CB163C267892}"/>
                    </a:ext>
                  </a:extLst>
                </p14:cNvPr>
                <p14:cNvContentPartPr/>
                <p14:nvPr/>
              </p14:nvContentPartPr>
              <p14:xfrm>
                <a:off x="6750034" y="3390657"/>
                <a:ext cx="117000" cy="14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5EE681-E27A-DD4F-06C4-CB163C2678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3914" y="3384537"/>
                  <a:ext cx="12924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6815C4-E8F6-FA8D-678F-318F1594B927}"/>
                  </a:ext>
                </a:extLst>
              </p14:cNvPr>
              <p14:cNvContentPartPr/>
              <p14:nvPr/>
            </p14:nvContentPartPr>
            <p14:xfrm>
              <a:off x="6709714" y="3641937"/>
              <a:ext cx="132480" cy="14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6815C4-E8F6-FA8D-678F-318F1594B9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3594" y="3635817"/>
                <a:ext cx="14472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6206942-D3B6-EB0E-6193-F03A2A4B80A9}"/>
              </a:ext>
            </a:extLst>
          </p:cNvPr>
          <p:cNvGrpSpPr/>
          <p:nvPr/>
        </p:nvGrpSpPr>
        <p:grpSpPr>
          <a:xfrm>
            <a:off x="6681634" y="5022897"/>
            <a:ext cx="151920" cy="204120"/>
            <a:chOff x="6681634" y="5022897"/>
            <a:chExt cx="15192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665115-3B9E-2F7A-44DD-73AAD063B7ED}"/>
                    </a:ext>
                  </a:extLst>
                </p14:cNvPr>
                <p14:cNvContentPartPr/>
                <p14:nvPr/>
              </p14:nvContentPartPr>
              <p14:xfrm>
                <a:off x="6681634" y="5095617"/>
                <a:ext cx="9000" cy="2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665115-3B9E-2F7A-44DD-73AAD063B7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75514" y="5089497"/>
                  <a:ext cx="21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120044-2CF7-5960-745D-6A87D17B2BA1}"/>
                    </a:ext>
                  </a:extLst>
                </p14:cNvPr>
                <p14:cNvContentPartPr/>
                <p14:nvPr/>
              </p14:nvContentPartPr>
              <p14:xfrm>
                <a:off x="6688114" y="5103537"/>
                <a:ext cx="4680" cy="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120044-2CF7-5960-745D-6A87D17B2B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1994" y="5097417"/>
                  <a:ext cx="16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265D20-E9EE-660F-0B88-267150E3F987}"/>
                    </a:ext>
                  </a:extLst>
                </p14:cNvPr>
                <p14:cNvContentPartPr/>
                <p14:nvPr/>
              </p14:nvContentPartPr>
              <p14:xfrm>
                <a:off x="6683794" y="5022897"/>
                <a:ext cx="149760" cy="20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265D20-E9EE-660F-0B88-267150E3F9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7674" y="5016777"/>
                  <a:ext cx="16200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B61AF4-F36E-8021-CB6E-9A86A82B1E22}"/>
                  </a:ext>
                </a:extLst>
              </p14:cNvPr>
              <p14:cNvContentPartPr/>
              <p14:nvPr/>
            </p14:nvContentPartPr>
            <p14:xfrm>
              <a:off x="6753274" y="4800777"/>
              <a:ext cx="90000" cy="132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B61AF4-F36E-8021-CB6E-9A86A82B1E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7154" y="4794657"/>
                <a:ext cx="102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E11B35-EA55-D5A1-F010-31B8433B6CA0}"/>
                  </a:ext>
                </a:extLst>
              </p14:cNvPr>
              <p14:cNvContentPartPr/>
              <p14:nvPr/>
            </p14:nvContentPartPr>
            <p14:xfrm>
              <a:off x="6755794" y="4580817"/>
              <a:ext cx="10440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E11B35-EA55-D5A1-F010-31B8433B6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9674" y="4574697"/>
                <a:ext cx="116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137E58-9E77-8C52-9564-3413ED4B318F}"/>
                  </a:ext>
                </a:extLst>
              </p14:cNvPr>
              <p14:cNvContentPartPr/>
              <p14:nvPr/>
            </p14:nvContentPartPr>
            <p14:xfrm>
              <a:off x="6768754" y="4288857"/>
              <a:ext cx="130320" cy="155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137E58-9E77-8C52-9564-3413ED4B31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62634" y="4282737"/>
                <a:ext cx="142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5CCCCC3-A03B-59B6-69FC-927B48648ACD}"/>
                  </a:ext>
                </a:extLst>
              </p14:cNvPr>
              <p14:cNvContentPartPr/>
              <p14:nvPr/>
            </p14:nvContentPartPr>
            <p14:xfrm>
              <a:off x="6738874" y="2885577"/>
              <a:ext cx="91800" cy="153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5CCCCC3-A03B-59B6-69FC-927B48648A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32754" y="2879457"/>
                <a:ext cx="104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620434-6CC9-1332-95F3-6852C73FE48F}"/>
                  </a:ext>
                </a:extLst>
              </p14:cNvPr>
              <p14:cNvContentPartPr/>
              <p14:nvPr/>
            </p14:nvContentPartPr>
            <p14:xfrm>
              <a:off x="6741754" y="2384457"/>
              <a:ext cx="136440" cy="177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620434-6CC9-1332-95F3-6852C73FE4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35634" y="2378337"/>
                <a:ext cx="14868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5B9BA9C-B53F-E446-395F-43217A86B188}"/>
              </a:ext>
            </a:extLst>
          </p:cNvPr>
          <p:cNvGrpSpPr/>
          <p:nvPr/>
        </p:nvGrpSpPr>
        <p:grpSpPr>
          <a:xfrm>
            <a:off x="9960154" y="3482457"/>
            <a:ext cx="168120" cy="173160"/>
            <a:chOff x="9960154" y="3482457"/>
            <a:chExt cx="16812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CEFCB5-D686-4CE6-49CD-091AF53F9B53}"/>
                    </a:ext>
                  </a:extLst>
                </p14:cNvPr>
                <p14:cNvContentPartPr/>
                <p14:nvPr/>
              </p14:nvContentPartPr>
              <p14:xfrm>
                <a:off x="9977434" y="3489297"/>
                <a:ext cx="77040" cy="16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CEFCB5-D686-4CE6-49CD-091AF53F9B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1314" y="3483177"/>
                  <a:ext cx="89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E82BA7-EA13-C05F-0C87-321B1F984AD6}"/>
                    </a:ext>
                  </a:extLst>
                </p14:cNvPr>
                <p14:cNvContentPartPr/>
                <p14:nvPr/>
              </p14:nvContentPartPr>
              <p14:xfrm>
                <a:off x="9960154" y="3591537"/>
                <a:ext cx="68040" cy="2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E82BA7-EA13-C05F-0C87-321B1F984A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4034" y="3585417"/>
                  <a:ext cx="80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6821EF-3223-77CD-2336-BD1C63DD16C3}"/>
                    </a:ext>
                  </a:extLst>
                </p14:cNvPr>
                <p14:cNvContentPartPr/>
                <p14:nvPr/>
              </p14:nvContentPartPr>
              <p14:xfrm>
                <a:off x="10002634" y="3482457"/>
                <a:ext cx="125640" cy="4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6821EF-3223-77CD-2336-BD1C63DD16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96514" y="3476337"/>
                  <a:ext cx="1378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5E99C-4899-2095-063E-E32A90757B01}"/>
              </a:ext>
            </a:extLst>
          </p:cNvPr>
          <p:cNvGrpSpPr/>
          <p:nvPr/>
        </p:nvGrpSpPr>
        <p:grpSpPr>
          <a:xfrm>
            <a:off x="9968794" y="3728697"/>
            <a:ext cx="128880" cy="381960"/>
            <a:chOff x="9968794" y="3728697"/>
            <a:chExt cx="12888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64EF38-C2FF-1387-7352-62A8EE425023}"/>
                    </a:ext>
                  </a:extLst>
                </p14:cNvPr>
                <p14:cNvContentPartPr/>
                <p14:nvPr/>
              </p14:nvContentPartPr>
              <p14:xfrm>
                <a:off x="9976354" y="3728697"/>
                <a:ext cx="121320" cy="15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64EF38-C2FF-1387-7352-62A8EE4250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70234" y="3722577"/>
                  <a:ext cx="133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B391BE-5EFB-B786-1994-F49146D5DA8A}"/>
                    </a:ext>
                  </a:extLst>
                </p14:cNvPr>
                <p14:cNvContentPartPr/>
                <p14:nvPr/>
              </p14:nvContentPartPr>
              <p14:xfrm>
                <a:off x="9968794" y="3799257"/>
                <a:ext cx="111600" cy="1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B391BE-5EFB-B786-1994-F49146D5DA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62674" y="3793137"/>
                  <a:ext cx="123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696904-2AF8-5A59-6EBC-3CE13CD3F455}"/>
                    </a:ext>
                  </a:extLst>
                </p14:cNvPr>
                <p14:cNvContentPartPr/>
                <p14:nvPr/>
              </p14:nvContentPartPr>
              <p14:xfrm>
                <a:off x="9976354" y="3942537"/>
                <a:ext cx="114840" cy="16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696904-2AF8-5A59-6EBC-3CE13CD3F4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70234" y="3936417"/>
                  <a:ext cx="127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16CC6C-360C-A5B3-F15E-986E147F2E5E}"/>
                    </a:ext>
                  </a:extLst>
                </p14:cNvPr>
                <p14:cNvContentPartPr/>
                <p14:nvPr/>
              </p14:nvContentPartPr>
              <p14:xfrm>
                <a:off x="9996154" y="4023897"/>
                <a:ext cx="89640" cy="2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16CC6C-360C-A5B3-F15E-986E147F2E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90034" y="4017777"/>
                  <a:ext cx="1018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E1FBE2-6B81-6067-AC2F-C39742B62CC3}"/>
              </a:ext>
            </a:extLst>
          </p:cNvPr>
          <p:cNvGrpSpPr/>
          <p:nvPr/>
        </p:nvGrpSpPr>
        <p:grpSpPr>
          <a:xfrm>
            <a:off x="9978154" y="4303257"/>
            <a:ext cx="126000" cy="154440"/>
            <a:chOff x="9978154" y="4303257"/>
            <a:chExt cx="12600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798101-FE7E-2AF2-8344-5ADE5FF05892}"/>
                    </a:ext>
                  </a:extLst>
                </p14:cNvPr>
                <p14:cNvContentPartPr/>
                <p14:nvPr/>
              </p14:nvContentPartPr>
              <p14:xfrm>
                <a:off x="9978154" y="4323057"/>
                <a:ext cx="98280" cy="10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798101-FE7E-2AF2-8344-5ADE5FF058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72034" y="4316937"/>
                  <a:ext cx="110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98A738-3437-D278-46E2-0A59E3D78A98}"/>
                    </a:ext>
                  </a:extLst>
                </p14:cNvPr>
                <p14:cNvContentPartPr/>
                <p14:nvPr/>
              </p14:nvContentPartPr>
              <p14:xfrm>
                <a:off x="10084354" y="4303257"/>
                <a:ext cx="19800" cy="15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98A738-3437-D278-46E2-0A59E3D78A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78234" y="4297137"/>
                  <a:ext cx="32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E6F65E-10BC-D86A-4B70-4F0BCB700F50}"/>
              </a:ext>
            </a:extLst>
          </p:cNvPr>
          <p:cNvGrpSpPr/>
          <p:nvPr/>
        </p:nvGrpSpPr>
        <p:grpSpPr>
          <a:xfrm>
            <a:off x="256354" y="1035897"/>
            <a:ext cx="876240" cy="357120"/>
            <a:chOff x="256354" y="1035897"/>
            <a:chExt cx="87624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7D072C-5797-F2EE-F519-A4291D78C7E0}"/>
                    </a:ext>
                  </a:extLst>
                </p14:cNvPr>
                <p14:cNvContentPartPr/>
                <p14:nvPr/>
              </p14:nvContentPartPr>
              <p14:xfrm>
                <a:off x="256354" y="1057497"/>
                <a:ext cx="9000" cy="151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7D072C-5797-F2EE-F519-A4291D78C7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0234" y="1051377"/>
                  <a:ext cx="21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EB4F3F-BF55-C20D-0532-66CE7DA0F072}"/>
                    </a:ext>
                  </a:extLst>
                </p14:cNvPr>
                <p14:cNvContentPartPr/>
                <p14:nvPr/>
              </p14:nvContentPartPr>
              <p14:xfrm>
                <a:off x="317194" y="1035897"/>
                <a:ext cx="78480" cy="28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EB4F3F-BF55-C20D-0532-66CE7DA0F0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1074" y="1029777"/>
                  <a:ext cx="907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D27EF4-ECEB-5D63-827F-C4861091F0DC}"/>
                    </a:ext>
                  </a:extLst>
                </p14:cNvPr>
                <p14:cNvContentPartPr/>
                <p14:nvPr/>
              </p14:nvContentPartPr>
              <p14:xfrm>
                <a:off x="298834" y="1183137"/>
                <a:ext cx="86400" cy="34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D27EF4-ECEB-5D63-827F-C4861091F0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714" y="1177017"/>
                  <a:ext cx="98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601EB9-9950-3CB7-65F3-6614DFF948A7}"/>
                    </a:ext>
                  </a:extLst>
                </p14:cNvPr>
                <p14:cNvContentPartPr/>
                <p14:nvPr/>
              </p14:nvContentPartPr>
              <p14:xfrm>
                <a:off x="624634" y="1099617"/>
                <a:ext cx="19800" cy="10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601EB9-9950-3CB7-65F3-6614DFF948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8514" y="1093497"/>
                  <a:ext cx="3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2040AF-DB2E-BB82-F696-0D26CD560A48}"/>
                    </a:ext>
                  </a:extLst>
                </p14:cNvPr>
                <p14:cNvContentPartPr/>
                <p14:nvPr/>
              </p14:nvContentPartPr>
              <p14:xfrm>
                <a:off x="613114" y="1088097"/>
                <a:ext cx="134640" cy="158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2040AF-DB2E-BB82-F696-0D26CD560A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6994" y="1081977"/>
                  <a:ext cx="146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EA022E-E96F-674A-B527-91B370FC351A}"/>
                    </a:ext>
                  </a:extLst>
                </p14:cNvPr>
                <p14:cNvContentPartPr/>
                <p14:nvPr/>
              </p14:nvContentPartPr>
              <p14:xfrm>
                <a:off x="799954" y="1148937"/>
                <a:ext cx="97200" cy="10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EA022E-E96F-674A-B527-91B370FC35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3834" y="1142817"/>
                  <a:ext cx="109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1385BDC-1CCB-92E9-5DC2-2476387524E7}"/>
                    </a:ext>
                  </a:extLst>
                </p14:cNvPr>
                <p14:cNvContentPartPr/>
                <p14:nvPr/>
              </p14:nvContentPartPr>
              <p14:xfrm>
                <a:off x="986434" y="1114377"/>
                <a:ext cx="118080" cy="99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1385BDC-1CCB-92E9-5DC2-2476387524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314" y="1108257"/>
                  <a:ext cx="130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32DD1F-C8E4-13C7-CA9D-2911128879E0}"/>
                    </a:ext>
                  </a:extLst>
                </p14:cNvPr>
                <p14:cNvContentPartPr/>
                <p14:nvPr/>
              </p14:nvContentPartPr>
              <p14:xfrm>
                <a:off x="314674" y="1347657"/>
                <a:ext cx="817920" cy="45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32DD1F-C8E4-13C7-CA9D-2911128879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554" y="1341537"/>
                  <a:ext cx="8301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F06646-9E39-8F1D-C8FA-9DBEAB48618D}"/>
              </a:ext>
            </a:extLst>
          </p:cNvPr>
          <p:cNvGrpSpPr/>
          <p:nvPr/>
        </p:nvGrpSpPr>
        <p:grpSpPr>
          <a:xfrm>
            <a:off x="391354" y="3701337"/>
            <a:ext cx="721800" cy="322560"/>
            <a:chOff x="391354" y="3701337"/>
            <a:chExt cx="72180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E33DF2-B662-4F89-A99D-BAD9205C74CF}"/>
                    </a:ext>
                  </a:extLst>
                </p14:cNvPr>
                <p14:cNvContentPartPr/>
                <p14:nvPr/>
              </p14:nvContentPartPr>
              <p14:xfrm>
                <a:off x="391354" y="3701337"/>
                <a:ext cx="18720" cy="154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E33DF2-B662-4F89-A99D-BAD9205C74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5234" y="3695217"/>
                  <a:ext cx="30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D91DF8-25AC-C604-59F9-5892A642D3ED}"/>
                    </a:ext>
                  </a:extLst>
                </p14:cNvPr>
                <p14:cNvContentPartPr/>
                <p14:nvPr/>
              </p14:nvContentPartPr>
              <p14:xfrm>
                <a:off x="443194" y="3717897"/>
                <a:ext cx="108720" cy="30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D91DF8-25AC-C604-59F9-5892A642D3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7074" y="3711777"/>
                  <a:ext cx="120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DA8EA5-6B6E-8A1E-42E6-4C6AD1637BC6}"/>
                    </a:ext>
                  </a:extLst>
                </p14:cNvPr>
                <p14:cNvContentPartPr/>
                <p14:nvPr/>
              </p14:nvContentPartPr>
              <p14:xfrm>
                <a:off x="455794" y="3841377"/>
                <a:ext cx="108360" cy="60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DA8EA5-6B6E-8A1E-42E6-4C6AD1637B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674" y="3835257"/>
                  <a:ext cx="120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085D09-F523-D06D-1FA0-E6A1ED5B8C58}"/>
                    </a:ext>
                  </a:extLst>
                </p14:cNvPr>
                <p14:cNvContentPartPr/>
                <p14:nvPr/>
              </p14:nvContentPartPr>
              <p14:xfrm>
                <a:off x="704194" y="3721857"/>
                <a:ext cx="17640" cy="159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085D09-F523-D06D-1FA0-E6A1ED5B8C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8074" y="3715737"/>
                  <a:ext cx="29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C9514D-A487-64AC-21BC-0741718A8744}"/>
                    </a:ext>
                  </a:extLst>
                </p14:cNvPr>
                <p14:cNvContentPartPr/>
                <p14:nvPr/>
              </p14:nvContentPartPr>
              <p14:xfrm>
                <a:off x="682954" y="3715377"/>
                <a:ext cx="182520" cy="198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C9514D-A487-64AC-21BC-0741718A87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6834" y="3709257"/>
                  <a:ext cx="194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6242BD-0FF5-421B-2537-579DD692DB70}"/>
                    </a:ext>
                  </a:extLst>
                </p14:cNvPr>
                <p14:cNvContentPartPr/>
                <p14:nvPr/>
              </p14:nvContentPartPr>
              <p14:xfrm>
                <a:off x="885994" y="3766857"/>
                <a:ext cx="86400" cy="74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6242BD-0FF5-421B-2537-579DD692DB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9874" y="3760737"/>
                  <a:ext cx="98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6B6BB2-3CA4-7629-287B-82131C3F74C4}"/>
                    </a:ext>
                  </a:extLst>
                </p14:cNvPr>
                <p14:cNvContentPartPr/>
                <p14:nvPr/>
              </p14:nvContentPartPr>
              <p14:xfrm>
                <a:off x="1078954" y="3734457"/>
                <a:ext cx="34200" cy="153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6B6BB2-3CA4-7629-287B-82131C3F74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2834" y="3728337"/>
                  <a:ext cx="46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4773F6-36B0-EAFC-3620-12E5F86E4623}"/>
                    </a:ext>
                  </a:extLst>
                </p14:cNvPr>
                <p14:cNvContentPartPr/>
                <p14:nvPr/>
              </p14:nvContentPartPr>
              <p14:xfrm>
                <a:off x="455434" y="3964137"/>
                <a:ext cx="646920" cy="2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4773F6-36B0-EAFC-3620-12E5F86E46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9314" y="3958017"/>
                  <a:ext cx="65916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3094656-9A80-4A45-98D7-A4BD4FE6F747}"/>
                  </a:ext>
                </a:extLst>
              </p14:cNvPr>
              <p14:cNvContentPartPr/>
              <p14:nvPr/>
            </p14:nvContentPartPr>
            <p14:xfrm>
              <a:off x="8513314" y="6162657"/>
              <a:ext cx="11160" cy="16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3094656-9A80-4A45-98D7-A4BD4FE6F7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7194" y="6156537"/>
                <a:ext cx="2340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0E1994BC-5546-7E8A-5F74-40C25581766D}"/>
              </a:ext>
            </a:extLst>
          </p:cNvPr>
          <p:cNvGrpSpPr/>
          <p:nvPr/>
        </p:nvGrpSpPr>
        <p:grpSpPr>
          <a:xfrm>
            <a:off x="7076194" y="5806257"/>
            <a:ext cx="1133280" cy="335160"/>
            <a:chOff x="7076194" y="5806257"/>
            <a:chExt cx="113328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DEF8D1-54CA-7BC4-4874-7F7A3A292E51}"/>
                    </a:ext>
                  </a:extLst>
                </p14:cNvPr>
                <p14:cNvContentPartPr/>
                <p14:nvPr/>
              </p14:nvContentPartPr>
              <p14:xfrm>
                <a:off x="7076194" y="5806257"/>
                <a:ext cx="156600" cy="216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DEF8D1-54CA-7BC4-4874-7F7A3A292E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70074" y="5800137"/>
                  <a:ext cx="168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34C61A-AB1F-DAA1-ECE3-8AA717564E4F}"/>
                    </a:ext>
                  </a:extLst>
                </p14:cNvPr>
                <p14:cNvContentPartPr/>
                <p14:nvPr/>
              </p14:nvContentPartPr>
              <p14:xfrm>
                <a:off x="7102114" y="5922177"/>
                <a:ext cx="174600" cy="33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34C61A-AB1F-DAA1-ECE3-8AA717564E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95994" y="5916057"/>
                  <a:ext cx="186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7DF12A-3452-E14A-9AC6-4CA0EF40C952}"/>
                    </a:ext>
                  </a:extLst>
                </p14:cNvPr>
                <p14:cNvContentPartPr/>
                <p14:nvPr/>
              </p14:nvContentPartPr>
              <p14:xfrm>
                <a:off x="7300114" y="5855577"/>
                <a:ext cx="22320" cy="14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7DF12A-3452-E14A-9AC6-4CA0EF40C9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3994" y="5849457"/>
                  <a:ext cx="34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13D292-389F-CD0B-11B7-FF14B6E36E57}"/>
                    </a:ext>
                  </a:extLst>
                </p14:cNvPr>
                <p14:cNvContentPartPr/>
                <p14:nvPr/>
              </p14:nvContentPartPr>
              <p14:xfrm>
                <a:off x="7292554" y="5835057"/>
                <a:ext cx="148320" cy="22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13D292-389F-CD0B-11B7-FF14B6E36E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86434" y="5828937"/>
                  <a:ext cx="160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4492D03-7104-3510-500F-2DF92378E85B}"/>
                    </a:ext>
                  </a:extLst>
                </p14:cNvPr>
                <p14:cNvContentPartPr/>
                <p14:nvPr/>
              </p14:nvContentPartPr>
              <p14:xfrm>
                <a:off x="7498834" y="5867097"/>
                <a:ext cx="120240" cy="133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4492D03-7104-3510-500F-2DF92378E8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92714" y="5860977"/>
                  <a:ext cx="13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E3073B-61B0-23B4-8D0E-7970E1E6560B}"/>
                    </a:ext>
                  </a:extLst>
                </p14:cNvPr>
                <p14:cNvContentPartPr/>
                <p14:nvPr/>
              </p14:nvContentPartPr>
              <p14:xfrm>
                <a:off x="7656514" y="5863857"/>
                <a:ext cx="141480" cy="144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E3073B-61B0-23B4-8D0E-7970E1E656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50394" y="5857737"/>
                  <a:ext cx="153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A08E9F-5796-7B3A-4EBF-5C8FA0F38108}"/>
                    </a:ext>
                  </a:extLst>
                </p14:cNvPr>
                <p14:cNvContentPartPr/>
                <p14:nvPr/>
              </p14:nvContentPartPr>
              <p14:xfrm>
                <a:off x="7918234" y="5909937"/>
                <a:ext cx="145440" cy="32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A08E9F-5796-7B3A-4EBF-5C8FA0F381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2114" y="5903817"/>
                  <a:ext cx="157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DBD783-F2B6-7459-5BDB-EEA2D230989B}"/>
                    </a:ext>
                  </a:extLst>
                </p14:cNvPr>
                <p14:cNvContentPartPr/>
                <p14:nvPr/>
              </p14:nvContentPartPr>
              <p14:xfrm>
                <a:off x="8009674" y="5863497"/>
                <a:ext cx="26640" cy="11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DBD783-F2B6-7459-5BDB-EEA2D23098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3554" y="5857377"/>
                  <a:ext cx="38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2D30D4A-3FE8-FD15-0464-288861325A49}"/>
                    </a:ext>
                  </a:extLst>
                </p14:cNvPr>
                <p14:cNvContentPartPr/>
                <p14:nvPr/>
              </p14:nvContentPartPr>
              <p14:xfrm>
                <a:off x="8174194" y="5836857"/>
                <a:ext cx="35280" cy="145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2D30D4A-3FE8-FD15-0464-288861325A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68074" y="5830737"/>
                  <a:ext cx="47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F5DC54-F1A1-469F-FD66-90E86509C44C}"/>
                    </a:ext>
                  </a:extLst>
                </p14:cNvPr>
                <p14:cNvContentPartPr/>
                <p14:nvPr/>
              </p14:nvContentPartPr>
              <p14:xfrm>
                <a:off x="7202554" y="6085617"/>
                <a:ext cx="906120" cy="5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F5DC54-F1A1-469F-FD66-90E86509C4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96434" y="6079497"/>
                  <a:ext cx="91836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08F062F-2763-DA6A-EA21-80AA7D1F1644}"/>
                  </a:ext>
                </a:extLst>
              </p14:cNvPr>
              <p14:cNvContentPartPr/>
              <p14:nvPr/>
            </p14:nvContentPartPr>
            <p14:xfrm>
              <a:off x="7580914" y="6277137"/>
              <a:ext cx="180720" cy="109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08F062F-2763-DA6A-EA21-80AA7D1F16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74794" y="6271017"/>
                <a:ext cx="19296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779DA6-C953-0629-96D9-94FE60A18D2C}"/>
              </a:ext>
            </a:extLst>
          </p:cNvPr>
          <p:cNvGrpSpPr/>
          <p:nvPr/>
        </p:nvGrpSpPr>
        <p:grpSpPr>
          <a:xfrm>
            <a:off x="8517634" y="6056817"/>
            <a:ext cx="1162800" cy="214560"/>
            <a:chOff x="8517634" y="6056817"/>
            <a:chExt cx="116280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726F6A8-B442-60F8-E3DA-F2A28557A39C}"/>
                    </a:ext>
                  </a:extLst>
                </p14:cNvPr>
                <p14:cNvContentPartPr/>
                <p14:nvPr/>
              </p14:nvContentPartPr>
              <p14:xfrm>
                <a:off x="8527354" y="6130257"/>
                <a:ext cx="60120" cy="9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726F6A8-B442-60F8-E3DA-F2A28557A3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21234" y="6124137"/>
                  <a:ext cx="72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FE201D-5055-74D4-56AE-1FC93847B0E6}"/>
                    </a:ext>
                  </a:extLst>
                </p14:cNvPr>
                <p14:cNvContentPartPr/>
                <p14:nvPr/>
              </p14:nvContentPartPr>
              <p14:xfrm>
                <a:off x="8517634" y="6202617"/>
                <a:ext cx="56880" cy="1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FE201D-5055-74D4-56AE-1FC93847B0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11514" y="6196497"/>
                  <a:ext cx="69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D36BE9-C29C-0BCB-5471-A8FF79BD23AC}"/>
                    </a:ext>
                  </a:extLst>
                </p14:cNvPr>
                <p14:cNvContentPartPr/>
                <p14:nvPr/>
              </p14:nvContentPartPr>
              <p14:xfrm>
                <a:off x="8704114" y="6056817"/>
                <a:ext cx="125280" cy="20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D36BE9-C29C-0BCB-5471-A8FF79BD23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7994" y="6050697"/>
                  <a:ext cx="137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F1D97D-5BE8-1680-6AD7-B13FDF28A2B0}"/>
                    </a:ext>
                  </a:extLst>
                </p14:cNvPr>
                <p14:cNvContentPartPr/>
                <p14:nvPr/>
              </p14:nvContentPartPr>
              <p14:xfrm>
                <a:off x="8752714" y="6151857"/>
                <a:ext cx="95040" cy="1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F1D97D-5BE8-1680-6AD7-B13FDF28A2B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6594" y="6145737"/>
                  <a:ext cx="107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C3274C-369F-CADB-8892-AE4DB9EBFEF7}"/>
                    </a:ext>
                  </a:extLst>
                </p14:cNvPr>
                <p14:cNvContentPartPr/>
                <p14:nvPr/>
              </p14:nvContentPartPr>
              <p14:xfrm>
                <a:off x="8902834" y="6075897"/>
                <a:ext cx="35640" cy="13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C3274C-369F-CADB-8892-AE4DB9EBF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96714" y="6069777"/>
                  <a:ext cx="47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4B3E0C0-BB52-8F6C-0192-C0B6FBC20DFB}"/>
                    </a:ext>
                  </a:extLst>
                </p14:cNvPr>
                <p14:cNvContentPartPr/>
                <p14:nvPr/>
              </p14:nvContentPartPr>
              <p14:xfrm>
                <a:off x="8915434" y="6069057"/>
                <a:ext cx="134280" cy="163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4B3E0C0-BB52-8F6C-0192-C0B6FBC20D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09314" y="6062937"/>
                  <a:ext cx="146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3D96DBA-BFB0-10E5-2E44-6E2EA3B277FC}"/>
                    </a:ext>
                  </a:extLst>
                </p14:cNvPr>
                <p14:cNvContentPartPr/>
                <p14:nvPr/>
              </p14:nvContentPartPr>
              <p14:xfrm>
                <a:off x="9099754" y="6078417"/>
                <a:ext cx="130680" cy="138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3D96DBA-BFB0-10E5-2E44-6E2EA3B277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93634" y="6072297"/>
                  <a:ext cx="142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D1CC6E-ED34-E624-89FD-BDCAA6EFBB62}"/>
                    </a:ext>
                  </a:extLst>
                </p14:cNvPr>
                <p14:cNvContentPartPr/>
                <p14:nvPr/>
              </p14:nvContentPartPr>
              <p14:xfrm>
                <a:off x="9332674" y="6171297"/>
                <a:ext cx="92880" cy="11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D1CC6E-ED34-E624-89FD-BDCAA6EFBB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26554" y="6165177"/>
                  <a:ext cx="105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BD343BB-B8AB-AA1E-3EF3-98725EE4F10E}"/>
                    </a:ext>
                  </a:extLst>
                </p14:cNvPr>
                <p14:cNvContentPartPr/>
                <p14:nvPr/>
              </p14:nvContentPartPr>
              <p14:xfrm>
                <a:off x="9393514" y="6137097"/>
                <a:ext cx="16560" cy="9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BD343BB-B8AB-AA1E-3EF3-98725EE4F1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87394" y="6130977"/>
                  <a:ext cx="28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636736-EDC7-68A8-CB43-E1DA34E5BAB7}"/>
                    </a:ext>
                  </a:extLst>
                </p14:cNvPr>
                <p14:cNvContentPartPr/>
                <p14:nvPr/>
              </p14:nvContentPartPr>
              <p14:xfrm>
                <a:off x="9491434" y="6072297"/>
                <a:ext cx="189000" cy="199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636736-EDC7-68A8-CB43-E1DA34E5BAB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85314" y="6066177"/>
                  <a:ext cx="2012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4F81C6-E81D-8064-F0AD-B03204021913}"/>
              </a:ext>
            </a:extLst>
          </p:cNvPr>
          <p:cNvGrpSpPr/>
          <p:nvPr/>
        </p:nvGrpSpPr>
        <p:grpSpPr>
          <a:xfrm>
            <a:off x="9996154" y="6014697"/>
            <a:ext cx="1901880" cy="317160"/>
            <a:chOff x="9996154" y="6014697"/>
            <a:chExt cx="190188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B412AB-0A11-B91D-0F4C-3F5E2A37C05C}"/>
                    </a:ext>
                  </a:extLst>
                </p14:cNvPr>
                <p14:cNvContentPartPr/>
                <p14:nvPr/>
              </p14:nvContentPartPr>
              <p14:xfrm>
                <a:off x="9996154" y="6091017"/>
                <a:ext cx="76680" cy="9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B412AB-0A11-B91D-0F4C-3F5E2A37C0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90034" y="6084897"/>
                  <a:ext cx="88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BF82CC-05D3-DA59-2CEC-3C63FD973A78}"/>
                    </a:ext>
                  </a:extLst>
                </p14:cNvPr>
                <p14:cNvContentPartPr/>
                <p14:nvPr/>
              </p14:nvContentPartPr>
              <p14:xfrm>
                <a:off x="10001554" y="6160497"/>
                <a:ext cx="93960" cy="19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BF82CC-05D3-DA59-2CEC-3C63FD973A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95434" y="6154377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1ADE73-E0D7-082C-005B-C14B0062192C}"/>
                    </a:ext>
                  </a:extLst>
                </p14:cNvPr>
                <p14:cNvContentPartPr/>
                <p14:nvPr/>
              </p14:nvContentPartPr>
              <p14:xfrm>
                <a:off x="10211794" y="6014697"/>
                <a:ext cx="100440" cy="16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1ADE73-E0D7-082C-005B-C14B006219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05674" y="6008577"/>
                  <a:ext cx="112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18F3C9-EA48-9F80-7AD7-738E6E2F2671}"/>
                    </a:ext>
                  </a:extLst>
                </p14:cNvPr>
                <p14:cNvContentPartPr/>
                <p14:nvPr/>
              </p14:nvContentPartPr>
              <p14:xfrm>
                <a:off x="10272634" y="6109377"/>
                <a:ext cx="52560" cy="160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18F3C9-EA48-9F80-7AD7-738E6E2F26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66514" y="6103257"/>
                  <a:ext cx="64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8FEE78-87E6-4145-CE09-480A75EA99A1}"/>
                    </a:ext>
                  </a:extLst>
                </p14:cNvPr>
                <p14:cNvContentPartPr/>
                <p14:nvPr/>
              </p14:nvContentPartPr>
              <p14:xfrm>
                <a:off x="10319074" y="6065457"/>
                <a:ext cx="137520" cy="191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8FEE78-87E6-4145-CE09-480A75EA99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12954" y="6059337"/>
                  <a:ext cx="149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8B7A6D-15CE-EB74-2D88-6B64947F5343}"/>
                    </a:ext>
                  </a:extLst>
                </p14:cNvPr>
                <p14:cNvContentPartPr/>
                <p14:nvPr/>
              </p14:nvContentPartPr>
              <p14:xfrm>
                <a:off x="10328434" y="6171297"/>
                <a:ext cx="105120" cy="24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8B7A6D-15CE-EB74-2D88-6B64947F53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22314" y="6165177"/>
                  <a:ext cx="117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84D327-3523-A225-626D-DE3E82BB37CE}"/>
                    </a:ext>
                  </a:extLst>
                </p14:cNvPr>
                <p14:cNvContentPartPr/>
                <p14:nvPr/>
              </p14:nvContentPartPr>
              <p14:xfrm>
                <a:off x="10577914" y="6134217"/>
                <a:ext cx="97200" cy="20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84D327-3523-A225-626D-DE3E82BB37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71794" y="6128097"/>
                  <a:ext cx="109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E05433E-7F1F-4D91-C0F1-B496ED39764B}"/>
                    </a:ext>
                  </a:extLst>
                </p14:cNvPr>
                <p14:cNvContentPartPr/>
                <p14:nvPr/>
              </p14:nvContentPartPr>
              <p14:xfrm>
                <a:off x="10632274" y="6094977"/>
                <a:ext cx="9000" cy="120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E05433E-7F1F-4D91-C0F1-B496ED3976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26154" y="6088857"/>
                  <a:ext cx="21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031B90-C66A-C867-261A-124E690C14C9}"/>
                    </a:ext>
                  </a:extLst>
                </p14:cNvPr>
                <p14:cNvContentPartPr/>
                <p14:nvPr/>
              </p14:nvContentPartPr>
              <p14:xfrm>
                <a:off x="10742074" y="6101817"/>
                <a:ext cx="129240" cy="163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031B90-C66A-C867-261A-124E690C14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35954" y="6095697"/>
                  <a:ext cx="141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7B01F9-9BF0-3128-4542-CE23D5C6E687}"/>
                    </a:ext>
                  </a:extLst>
                </p14:cNvPr>
                <p14:cNvContentPartPr/>
                <p14:nvPr/>
              </p14:nvContentPartPr>
              <p14:xfrm>
                <a:off x="10902634" y="6102897"/>
                <a:ext cx="12600" cy="133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7B01F9-9BF0-3128-4542-CE23D5C6E6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96514" y="6096777"/>
                  <a:ext cx="24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AB6761-123A-B5B9-6F3D-FD262442A662}"/>
                    </a:ext>
                  </a:extLst>
                </p14:cNvPr>
                <p14:cNvContentPartPr/>
                <p14:nvPr/>
              </p14:nvContentPartPr>
              <p14:xfrm>
                <a:off x="10855114" y="6078057"/>
                <a:ext cx="174960" cy="182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AB6761-123A-B5B9-6F3D-FD262442A6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48994" y="6071937"/>
                  <a:ext cx="187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69F81F-8355-687E-1ACE-BFC84CC665D2}"/>
                    </a:ext>
                  </a:extLst>
                </p14:cNvPr>
                <p14:cNvContentPartPr/>
                <p14:nvPr/>
              </p14:nvContentPartPr>
              <p14:xfrm>
                <a:off x="11141314" y="6162657"/>
                <a:ext cx="121320" cy="11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69F81F-8355-687E-1ACE-BFC84CC665D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35194" y="6156537"/>
                  <a:ext cx="133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B259B9E-E819-8163-D1A3-FD993814D015}"/>
                    </a:ext>
                  </a:extLst>
                </p14:cNvPr>
                <p14:cNvContentPartPr/>
                <p14:nvPr/>
              </p14:nvContentPartPr>
              <p14:xfrm>
                <a:off x="11196754" y="6141417"/>
                <a:ext cx="19800" cy="97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B259B9E-E819-8163-D1A3-FD993814D01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90634" y="6135297"/>
                  <a:ext cx="32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1993B1-58A4-D1E2-40A3-2784A8373D48}"/>
                    </a:ext>
                  </a:extLst>
                </p14:cNvPr>
                <p14:cNvContentPartPr/>
                <p14:nvPr/>
              </p14:nvContentPartPr>
              <p14:xfrm>
                <a:off x="11320234" y="6094977"/>
                <a:ext cx="153720" cy="168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1993B1-58A4-D1E2-40A3-2784A8373D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14114" y="6088857"/>
                  <a:ext cx="165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CD2276-0AEF-4B4C-6C74-E0665F305DA1}"/>
                    </a:ext>
                  </a:extLst>
                </p14:cNvPr>
                <p14:cNvContentPartPr/>
                <p14:nvPr/>
              </p14:nvContentPartPr>
              <p14:xfrm>
                <a:off x="11590594" y="6169497"/>
                <a:ext cx="82440" cy="6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CD2276-0AEF-4B4C-6C74-E0665F305D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84474" y="6163377"/>
                  <a:ext cx="94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062527-FEF5-0780-E51F-846E9CB7A606}"/>
                    </a:ext>
                  </a:extLst>
                </p14:cNvPr>
                <p14:cNvContentPartPr/>
                <p14:nvPr/>
              </p14:nvContentPartPr>
              <p14:xfrm>
                <a:off x="11616154" y="6138897"/>
                <a:ext cx="15480" cy="10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062527-FEF5-0780-E51F-846E9CB7A6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10034" y="6132777"/>
                  <a:ext cx="27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2935BFA-A97D-001B-81C9-C7E854BB060D}"/>
                    </a:ext>
                  </a:extLst>
                </p14:cNvPr>
                <p14:cNvContentPartPr/>
                <p14:nvPr/>
              </p14:nvContentPartPr>
              <p14:xfrm>
                <a:off x="11761954" y="6102897"/>
                <a:ext cx="24840" cy="174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2935BFA-A97D-001B-81C9-C7E854BB06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55834" y="6096777"/>
                  <a:ext cx="37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4BC211-0873-B0D8-0F2C-E074ADCF4A77}"/>
                    </a:ext>
                  </a:extLst>
                </p14:cNvPr>
                <p14:cNvContentPartPr/>
                <p14:nvPr/>
              </p14:nvContentPartPr>
              <p14:xfrm>
                <a:off x="11687074" y="6119457"/>
                <a:ext cx="210960" cy="212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4BC211-0873-B0D8-0F2C-E074ADCF4A7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80954" y="6113337"/>
                  <a:ext cx="223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BEFE3A0-2B29-1702-6ABC-17303DEAE3BA}"/>
              </a:ext>
            </a:extLst>
          </p:cNvPr>
          <p:cNvGrpSpPr/>
          <p:nvPr/>
        </p:nvGrpSpPr>
        <p:grpSpPr>
          <a:xfrm>
            <a:off x="8431594" y="6580257"/>
            <a:ext cx="792360" cy="219960"/>
            <a:chOff x="8431594" y="6580257"/>
            <a:chExt cx="79236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C7559CD-E721-D3A9-615F-B76DB7DB478E}"/>
                    </a:ext>
                  </a:extLst>
                </p14:cNvPr>
                <p14:cNvContentPartPr/>
                <p14:nvPr/>
              </p14:nvContentPartPr>
              <p14:xfrm>
                <a:off x="8526274" y="6614457"/>
                <a:ext cx="1440" cy="2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C7559CD-E721-D3A9-615F-B76DB7DB47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20154" y="6608337"/>
                  <a:ext cx="13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540E320-EDBD-4878-5004-5EC435267AAB}"/>
                    </a:ext>
                  </a:extLst>
                </p14:cNvPr>
                <p14:cNvContentPartPr/>
                <p14:nvPr/>
              </p14:nvContentPartPr>
              <p14:xfrm>
                <a:off x="8441314" y="6641097"/>
                <a:ext cx="99360" cy="13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540E320-EDBD-4878-5004-5EC435267AA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35194" y="6634977"/>
                  <a:ext cx="111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38F16F-011D-323C-3D27-5734145FB06F}"/>
                    </a:ext>
                  </a:extLst>
                </p14:cNvPr>
                <p14:cNvContentPartPr/>
                <p14:nvPr/>
              </p14:nvContentPartPr>
              <p14:xfrm>
                <a:off x="8431594" y="6673497"/>
                <a:ext cx="92880" cy="11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38F16F-011D-323C-3D27-5734145FB0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25474" y="6667377"/>
                  <a:ext cx="105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55CB5A3-6D07-5F6E-8C38-B67A65C90032}"/>
                    </a:ext>
                  </a:extLst>
                </p14:cNvPr>
                <p14:cNvContentPartPr/>
                <p14:nvPr/>
              </p14:nvContentPartPr>
              <p14:xfrm>
                <a:off x="8598634" y="6607977"/>
                <a:ext cx="81720" cy="146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55CB5A3-6D07-5F6E-8C38-B67A65C900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92514" y="6601857"/>
                  <a:ext cx="9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9EC05A-3421-BFEA-A4AB-019E4F5A4B8A}"/>
                    </a:ext>
                  </a:extLst>
                </p14:cNvPr>
                <p14:cNvContentPartPr/>
                <p14:nvPr/>
              </p14:nvContentPartPr>
              <p14:xfrm>
                <a:off x="8605834" y="6662697"/>
                <a:ext cx="53640" cy="2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9EC05A-3421-BFEA-A4AB-019E4F5A4B8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99714" y="6656577"/>
                  <a:ext cx="65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A1B638-C818-280F-0156-32885E3E553D}"/>
                    </a:ext>
                  </a:extLst>
                </p14:cNvPr>
                <p14:cNvContentPartPr/>
                <p14:nvPr/>
              </p14:nvContentPartPr>
              <p14:xfrm>
                <a:off x="8607994" y="6617697"/>
                <a:ext cx="104040" cy="30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A1B638-C818-280F-0156-32885E3E553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01874" y="6611577"/>
                  <a:ext cx="116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E5E245-5CB6-9CCD-2846-677AE98662E1}"/>
                    </a:ext>
                  </a:extLst>
                </p14:cNvPr>
                <p14:cNvContentPartPr/>
                <p14:nvPr/>
              </p14:nvContentPartPr>
              <p14:xfrm>
                <a:off x="8761714" y="6580257"/>
                <a:ext cx="101520" cy="182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E5E245-5CB6-9CCD-2846-677AE98662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55594" y="6574137"/>
                  <a:ext cx="11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582D92-C321-45EE-587C-4427FA791885}"/>
                    </a:ext>
                  </a:extLst>
                </p14:cNvPr>
                <p14:cNvContentPartPr/>
                <p14:nvPr/>
              </p14:nvContentPartPr>
              <p14:xfrm>
                <a:off x="8750554" y="6676377"/>
                <a:ext cx="127800" cy="37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582D92-C321-45EE-587C-4427FA7918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44434" y="6670257"/>
                  <a:ext cx="14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023D27-7833-F226-FB20-857216B2193F}"/>
                    </a:ext>
                  </a:extLst>
                </p14:cNvPr>
                <p14:cNvContentPartPr/>
                <p14:nvPr/>
              </p14:nvContentPartPr>
              <p14:xfrm>
                <a:off x="8903914" y="6580617"/>
                <a:ext cx="142920" cy="160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023D27-7833-F226-FB20-857216B219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97794" y="6574497"/>
                  <a:ext cx="155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B37E3FA-06AA-3BB8-14BF-E365DD2D0C0F}"/>
                    </a:ext>
                  </a:extLst>
                </p14:cNvPr>
                <p14:cNvContentPartPr/>
                <p14:nvPr/>
              </p14:nvContentPartPr>
              <p14:xfrm>
                <a:off x="8939194" y="6653697"/>
                <a:ext cx="120240" cy="30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B37E3FA-06AA-3BB8-14BF-E365DD2D0C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33074" y="6647577"/>
                  <a:ext cx="132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2747E2-D8D1-D1EF-9A40-830B3859B7D3}"/>
                    </a:ext>
                  </a:extLst>
                </p14:cNvPr>
                <p14:cNvContentPartPr/>
                <p14:nvPr/>
              </p14:nvContentPartPr>
              <p14:xfrm>
                <a:off x="9112354" y="6581337"/>
                <a:ext cx="110520" cy="142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2747E2-D8D1-D1EF-9A40-830B3859B7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06234" y="6575217"/>
                  <a:ext cx="122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7A39CA-5E04-6816-2B85-2B2F5FA3CF21}"/>
                    </a:ext>
                  </a:extLst>
                </p14:cNvPr>
                <p14:cNvContentPartPr/>
                <p14:nvPr/>
              </p14:nvContentPartPr>
              <p14:xfrm>
                <a:off x="9191914" y="6592857"/>
                <a:ext cx="32040" cy="20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7A39CA-5E04-6816-2B85-2B2F5FA3CF2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85794" y="6586737"/>
                  <a:ext cx="442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442B796-495C-5214-83F6-3A783E07D89D}"/>
              </a:ext>
            </a:extLst>
          </p:cNvPr>
          <p:cNvGrpSpPr/>
          <p:nvPr/>
        </p:nvGrpSpPr>
        <p:grpSpPr>
          <a:xfrm>
            <a:off x="9495034" y="6588537"/>
            <a:ext cx="1353240" cy="223560"/>
            <a:chOff x="9495034" y="6588537"/>
            <a:chExt cx="13532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EB979E-7423-E1C7-5A84-3E6D50DF376E}"/>
                    </a:ext>
                  </a:extLst>
                </p14:cNvPr>
                <p14:cNvContentPartPr/>
                <p14:nvPr/>
              </p14:nvContentPartPr>
              <p14:xfrm>
                <a:off x="9528514" y="6614457"/>
                <a:ext cx="106200" cy="18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EB979E-7423-E1C7-5A84-3E6D50DF37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22394" y="6608337"/>
                  <a:ext cx="118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8537E77-4F83-6D29-4097-E33C4BAF4B74}"/>
                    </a:ext>
                  </a:extLst>
                </p14:cNvPr>
                <p14:cNvContentPartPr/>
                <p14:nvPr/>
              </p14:nvContentPartPr>
              <p14:xfrm>
                <a:off x="9495034" y="6684297"/>
                <a:ext cx="90720" cy="27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8537E77-4F83-6D29-4097-E33C4BAF4B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88914" y="6678177"/>
                  <a:ext cx="102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87FE02-D3E2-9375-8954-1E1B61A6F1D8}"/>
                    </a:ext>
                  </a:extLst>
                </p14:cNvPr>
                <p14:cNvContentPartPr/>
                <p14:nvPr/>
              </p14:nvContentPartPr>
              <p14:xfrm>
                <a:off x="9760714" y="6588537"/>
                <a:ext cx="78840" cy="181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87FE02-D3E2-9375-8954-1E1B61A6F1D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54594" y="6582417"/>
                  <a:ext cx="91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C1189C-42A5-07C7-7855-07E9585417DB}"/>
                    </a:ext>
                  </a:extLst>
                </p14:cNvPr>
                <p14:cNvContentPartPr/>
                <p14:nvPr/>
              </p14:nvContentPartPr>
              <p14:xfrm>
                <a:off x="9889594" y="6603657"/>
                <a:ext cx="72000" cy="146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C1189C-42A5-07C7-7855-07E9585417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83474" y="6597537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4A42A00-A030-6C23-7510-ACE895171FAC}"/>
                    </a:ext>
                  </a:extLst>
                </p14:cNvPr>
                <p14:cNvContentPartPr/>
                <p14:nvPr/>
              </p14:nvContentPartPr>
              <p14:xfrm>
                <a:off x="9869794" y="6671337"/>
                <a:ext cx="98280" cy="30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4A42A00-A030-6C23-7510-ACE895171F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63674" y="6665217"/>
                  <a:ext cx="110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4D79610-04CF-09BA-20D3-FFDB3D3F2A39}"/>
                    </a:ext>
                  </a:extLst>
                </p14:cNvPr>
                <p14:cNvContentPartPr/>
                <p14:nvPr/>
              </p14:nvContentPartPr>
              <p14:xfrm>
                <a:off x="9901114" y="6603657"/>
                <a:ext cx="91800" cy="41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4D79610-04CF-09BA-20D3-FFDB3D3F2A3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94994" y="6597537"/>
                  <a:ext cx="104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B288E4-791B-0B9F-EBC1-67A4725088E1}"/>
                    </a:ext>
                  </a:extLst>
                </p14:cNvPr>
                <p14:cNvContentPartPr/>
                <p14:nvPr/>
              </p14:nvContentPartPr>
              <p14:xfrm>
                <a:off x="10108474" y="6703737"/>
                <a:ext cx="106200" cy="9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B288E4-791B-0B9F-EBC1-67A4725088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02354" y="6697617"/>
                  <a:ext cx="11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B652F9-96BD-EEC1-A838-477CE4066C2D}"/>
                    </a:ext>
                  </a:extLst>
                </p14:cNvPr>
                <p14:cNvContentPartPr/>
                <p14:nvPr/>
              </p14:nvContentPartPr>
              <p14:xfrm>
                <a:off x="10172554" y="6673497"/>
                <a:ext cx="22320" cy="87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B652F9-96BD-EEC1-A838-477CE4066C2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66434" y="6667377"/>
                  <a:ext cx="34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9B4D76-34F4-CA2F-8F17-1BF19DBE572E}"/>
                    </a:ext>
                  </a:extLst>
                </p14:cNvPr>
                <p14:cNvContentPartPr/>
                <p14:nvPr/>
              </p14:nvContentPartPr>
              <p14:xfrm>
                <a:off x="10346794" y="6589617"/>
                <a:ext cx="112680" cy="135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9B4D76-34F4-CA2F-8F17-1BF19DBE57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40674" y="6583497"/>
                  <a:ext cx="124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07B8E2C-BE0B-060D-91ED-95DC34F38C88}"/>
                    </a:ext>
                  </a:extLst>
                </p14:cNvPr>
                <p14:cNvContentPartPr/>
                <p14:nvPr/>
              </p14:nvContentPartPr>
              <p14:xfrm>
                <a:off x="10423114" y="6637137"/>
                <a:ext cx="29880" cy="143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07B8E2C-BE0B-060D-91ED-95DC34F38C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16994" y="6631017"/>
                  <a:ext cx="42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0452E5-CAFB-ADAA-2F82-B3E4C1071D83}"/>
                    </a:ext>
                  </a:extLst>
                </p14:cNvPr>
                <p14:cNvContentPartPr/>
                <p14:nvPr/>
              </p14:nvContentPartPr>
              <p14:xfrm>
                <a:off x="10541554" y="6651897"/>
                <a:ext cx="31320" cy="160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0452E5-CAFB-ADAA-2F82-B3E4C1071D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35434" y="6645777"/>
                  <a:ext cx="43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279B20B-CE3D-F28D-AA6F-025647B7541D}"/>
                    </a:ext>
                  </a:extLst>
                </p14:cNvPr>
                <p14:cNvContentPartPr/>
                <p14:nvPr/>
              </p14:nvContentPartPr>
              <p14:xfrm>
                <a:off x="10548394" y="6653697"/>
                <a:ext cx="88560" cy="30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279B20B-CE3D-F28D-AA6F-025647B7541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42274" y="6647577"/>
                  <a:ext cx="100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B366095-B8C4-9D52-6916-88BB0A9C750D}"/>
                    </a:ext>
                  </a:extLst>
                </p14:cNvPr>
                <p14:cNvContentPartPr/>
                <p14:nvPr/>
              </p14:nvContentPartPr>
              <p14:xfrm>
                <a:off x="10540834" y="6744057"/>
                <a:ext cx="96120" cy="23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B366095-B8C4-9D52-6916-88BB0A9C750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34714" y="6737937"/>
                  <a:ext cx="108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03FE2F-8D57-100A-68BC-EAA53CD64DBF}"/>
                    </a:ext>
                  </a:extLst>
                </p14:cNvPr>
                <p14:cNvContentPartPr/>
                <p14:nvPr/>
              </p14:nvContentPartPr>
              <p14:xfrm>
                <a:off x="10759714" y="6680337"/>
                <a:ext cx="88560" cy="112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03FE2F-8D57-100A-68BC-EAA53CD64DB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53594" y="6674217"/>
                  <a:ext cx="1008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F32A29E-9637-C742-19A6-EEE6CD288448}"/>
              </a:ext>
            </a:extLst>
          </p:cNvPr>
          <p:cNvGrpSpPr/>
          <p:nvPr/>
        </p:nvGrpSpPr>
        <p:grpSpPr>
          <a:xfrm>
            <a:off x="11021794" y="6632457"/>
            <a:ext cx="248400" cy="181440"/>
            <a:chOff x="11021794" y="6632457"/>
            <a:chExt cx="24840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EA3A1B8-38C6-7CEA-8C76-75ED45A4C817}"/>
                    </a:ext>
                  </a:extLst>
                </p14:cNvPr>
                <p14:cNvContentPartPr/>
                <p14:nvPr/>
              </p14:nvContentPartPr>
              <p14:xfrm>
                <a:off x="11021794" y="6665577"/>
                <a:ext cx="82800" cy="148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EA3A1B8-38C6-7CEA-8C76-75ED45A4C8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15674" y="6659457"/>
                  <a:ext cx="95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E7DD0F-7EB6-E37C-1D6F-9F4806F7B53D}"/>
                    </a:ext>
                  </a:extLst>
                </p14:cNvPr>
                <p14:cNvContentPartPr/>
                <p14:nvPr/>
              </p14:nvContentPartPr>
              <p14:xfrm>
                <a:off x="11174434" y="6632457"/>
                <a:ext cx="94680" cy="174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E7DD0F-7EB6-E37C-1D6F-9F4806F7B5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68314" y="6626337"/>
                  <a:ext cx="106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68791DF-06EE-6120-2EAD-10AE80580632}"/>
                    </a:ext>
                  </a:extLst>
                </p14:cNvPr>
                <p14:cNvContentPartPr/>
                <p14:nvPr/>
              </p14:nvContentPartPr>
              <p14:xfrm>
                <a:off x="11183794" y="6721377"/>
                <a:ext cx="86400" cy="24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68791DF-06EE-6120-2EAD-10AE8058063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7674" y="6715257"/>
                  <a:ext cx="98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2E84A86-C9D1-AF81-BD9E-8A04C68024B6}"/>
              </a:ext>
            </a:extLst>
          </p:cNvPr>
          <p:cNvGrpSpPr/>
          <p:nvPr/>
        </p:nvGrpSpPr>
        <p:grpSpPr>
          <a:xfrm>
            <a:off x="11509594" y="6625617"/>
            <a:ext cx="255240" cy="195120"/>
            <a:chOff x="11509594" y="6625617"/>
            <a:chExt cx="25524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7A8495-A9E1-6F3C-3F94-E9AC3A3F803A}"/>
                    </a:ext>
                  </a:extLst>
                </p14:cNvPr>
                <p14:cNvContentPartPr/>
                <p14:nvPr/>
              </p14:nvContentPartPr>
              <p14:xfrm>
                <a:off x="11509594" y="6697977"/>
                <a:ext cx="84240" cy="10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7A8495-A9E1-6F3C-3F94-E9AC3A3F80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03474" y="6691857"/>
                  <a:ext cx="96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92559AE-6375-A3FF-D8E5-3150A58352A9}"/>
                    </a:ext>
                  </a:extLst>
                </p14:cNvPr>
                <p14:cNvContentPartPr/>
                <p14:nvPr/>
              </p14:nvContentPartPr>
              <p14:xfrm>
                <a:off x="11543434" y="6647937"/>
                <a:ext cx="28800" cy="122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92559AE-6375-A3FF-D8E5-3150A58352A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37314" y="6641817"/>
                  <a:ext cx="41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EDCD998-6A12-78C6-12B1-F02CBD770EB7}"/>
                    </a:ext>
                  </a:extLst>
                </p14:cNvPr>
                <p14:cNvContentPartPr/>
                <p14:nvPr/>
              </p14:nvContentPartPr>
              <p14:xfrm>
                <a:off x="11648914" y="6625617"/>
                <a:ext cx="35280" cy="152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EDCD998-6A12-78C6-12B1-F02CBD770E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642794" y="6619497"/>
                  <a:ext cx="47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34D34F0-6D01-4F33-B43C-F0DA6FDAED6A}"/>
                    </a:ext>
                  </a:extLst>
                </p14:cNvPr>
                <p14:cNvContentPartPr/>
                <p14:nvPr/>
              </p14:nvContentPartPr>
              <p14:xfrm>
                <a:off x="11666914" y="6630297"/>
                <a:ext cx="97920" cy="190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34D34F0-6D01-4F33-B43C-F0DA6FDAED6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660794" y="6624177"/>
                  <a:ext cx="110160" cy="20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797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2312</Words>
  <Application>Microsoft Office PowerPoint</Application>
  <PresentationFormat>Widescreen</PresentationFormat>
  <Paragraphs>1424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AndesNeue Alt 2 Book</vt:lpstr>
      <vt:lpstr>AndesNeue Alt 2 Medium</vt:lpstr>
      <vt:lpstr>Arial</vt:lpstr>
      <vt:lpstr>Calibri</vt:lpstr>
      <vt:lpstr>Cambria Math</vt:lpstr>
      <vt:lpstr>Symbol</vt:lpstr>
      <vt:lpstr>Office Theme</vt:lpstr>
      <vt:lpstr>CS2100 Tutorial 7</vt:lpstr>
      <vt:lpstr>Announcements (Tutorial 7)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8421 and 4221 code</vt:lpstr>
      <vt:lpstr>Converting 4221 to 8421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Tutorial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30</cp:revision>
  <dcterms:created xsi:type="dcterms:W3CDTF">2024-08-24T12:49:29Z</dcterms:created>
  <dcterms:modified xsi:type="dcterms:W3CDTF">2024-10-20T10:26:10Z</dcterms:modified>
</cp:coreProperties>
</file>