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13" r:id="rId3"/>
    <p:sldId id="314" r:id="rId4"/>
    <p:sldId id="305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5" r:id="rId14"/>
    <p:sldId id="324" r:id="rId15"/>
    <p:sldId id="327" r:id="rId16"/>
    <p:sldId id="329" r:id="rId17"/>
    <p:sldId id="328" r:id="rId18"/>
    <p:sldId id="330" r:id="rId19"/>
    <p:sldId id="331" r:id="rId20"/>
    <p:sldId id="332" r:id="rId21"/>
    <p:sldId id="333" r:id="rId22"/>
    <p:sldId id="334" r:id="rId23"/>
    <p:sldId id="336" r:id="rId24"/>
    <p:sldId id="335" r:id="rId25"/>
    <p:sldId id="337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FFFFCC"/>
    <a:srgbClr val="0000FF"/>
    <a:srgbClr val="669900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115" d="100"/>
          <a:sy n="115" d="100"/>
        </p:scale>
        <p:origin x="5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19T01:11:07.75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8014 12687 456 0,'0'0'294'15,"0"0"-145"-15,0 0-27 0,0 0-2 16,0 0-12 0,0 0-17-16,2-16-8 0,0 14-4 15,0-2-18 1,0 0-19-16,1-2-33 0,0 0-8 16,-1 2 1-16,-2 0-1 15,2 2 8-15,-2 2 25 16,0 0 34-16,0 0 20 15,0 0-6-15,0 0 15 16,0 0-2-16,0 0-20 16,0 0-13-16,0 0-7 15,0 0 1-15,-2 0-1 16,-3 0-1-16,0 0-21 16,-1-4 13-16,-1 0-1 15,-1-2-24-15,0 0-11 0,4 0-2 16,-1 2-7-1,3 0 9-15,0 2-9 0,2 0 0 16,0 0-1 0,0 2 1-16,0 0 0 0,0 0-1 15,0-2 0 1,2 2-9-16,12-2 8 0,3 0 0 16,6-2 1-16,2 0 0 0,-4-2 0 15,0-2 0 1,-3-1 0-16,-5 4 0 0,-4-1 0 15,-5-2 0 1,-4 2 9-16,0-2-3 0,0-2-6 16,0-1 0-1,-9 0-1-15,-2 0-11 0,0 4-3 16,0-1 3 0,0 1 5-16,1 1 1 0,4 2 5 15,2-2 1-15,-1 2 0 16,3-1 0-16,2-2-2 15,0 1 2-15,0-2-1 16,0-2-1 0,0-2-14-16,0 0-2 0,0 0 12 15,0 0 5 1,0 2-5-16,0 0 6 0,0 4 1 16,0 0 5-16,0 0 3 0,0 2 7 15,-4 0-1 1,0 2 0-16,-2 2 7 0,2 0-6 15,0-2-8 1,2 2 2-16,2 0-8 0,0 0-2 16,0-2 0-1,0 2 0-15,0 0-8 16,0-2 7-16,0 2 0 16,0-2 0-16,0 0 0 0,2 0-5 15,2-2 0-15,0-2 6 0,2 0 1 16,-2-2 0-1,2 0 0-15,-3 0 0 0,-1-2 0 16,-2 0 0 0,0 2 0-16,0-2-1 0,0 4-9 15,-5-2 9 1,-5 2-2-16,-2 0 2 16,-1 1 0-16,3 1 0 0,2 1 7 15,1-1-7 1,5 2 1-16,2 0 0 0,0-1 0 15,0 2-1 1,0-3 0-16,0-2-8 0,6-5 0 16,3-3-4-1,3-1 11-15,-1-2-1 0,0 1 1 16,-4 0 0 0,-1 4 0-16,-3 2 0 0,-3 0 1 15,0 2 0-15,0 0 9 16,0 0-8-16,-9 2 7 15,-3 2 1-15,1-2 2 0,1 2 0 16,0 2-10 0,1-2 5-16,3 2-4 0,4 2 6 15,2-2-7 1,0-2-2-16,0 0 1 0,0-4-1 16,0-4-5-16,0-4-21 15,0-2 14-15,0-2 12 16,4 2-7-16,-2-2 8 15,2 2 0-15,1 2-1 16,-1 0 0-16,4 0 0 16,-2 0 0-16,-2 2 1 15,1 1 0-15,-3 3-2 16,-2 1 2-16,0 0 9 16,0 4 9-16,0-2-3 15,0 1-9-15,-11 1 0 0,-3-2-5 16,1 1 8-1,0 2-8-15,-1-1 5 0,6 0-5 16,1 1 0 0,5 0 0-16,2 0 0 0,0-2-1 15,0-2-1 1,0-4 0-16,11-2-11 0,2-2 10 16,1 0 1-16,1 0-5 15,1 2 5-15,-3 0 1 16,1 2 1-16,-3 0-1 15,-5 4 1-15,-2 0-1 16,-4 2 1-16,0 2 10 16,0-2-2-16,-2 2 0 15,-11-2-8-15,2 0 7 0,-2 2-8 16,0 0-1-16,-1 0 1 16,3 2 0-16,4 0 0 15,0-2 1-15,5 2 0 16,2 0 0-16,0 2 0 15,0-2 7-15,0 0 13 16,0 0-13-16,0-4-8 16,9-2-8-16,2-2-2 15,0-2 9-15,1-2 0 16,-4 1 0-16,1 2 0 16,-2 0 1-16,-4 1 0 0,-3 2 0 15,0 0 0 1,0 1 1-16,0-4 5 0,-6 4-5 15,-4-2 5 1,-1 0-4-16,-3 0-2 0,5 1 0 16,1 2 5-1,0 0-4-15,6 2 0 0,0 1 6 16,2 0-5 0,0 1 7-16,0-4 3 0,0-2-11 15,12-4 0-15,-2-2-1 0,6-2 0 16,-3-2 0-1,3 2-1-15,-5-2-5 16,-4 4 6-16,-3 0 1 16,-2 2-1-16,-2 2 0 15,0 0-8-15,0 2 7 16,-8 0-1-16,-5 2 3 16,-3-2-1-16,0 2 2 0,-2-1-1 15,2 4 11-15,3-1-11 16,5 0-1-16,1 0 0 15,4 1 0 1,3 2 0-16,0-3 0 0,0 2 0 16,0 0 12-16,0-4-6 15,3-4-6-15,8-5-6 16,0 0 6 0,3-6 0-16,-2 1-1 0,-3 2 1 15,-1 2 0-15,-6 5-1 0,-2-2 1 16,0 3-1-1,0 0 0-15,-2 2 0 0,-8-2 0 16,1 2 1 0,-1 0 0-16,-2 0 1 0,1 2-1 15,2-2 0 1,2 2 0-16,3 0 0 0,-1 0-9 16,3-2 2-16,0 0 7 0,2 0 1 15,0-2 8 1,0 0-9-16,0 0 1 0,0-2-1 15,0 0 0 1,4-2 0-16,5-3 0 0,1-1 0 16,-2 0-1-1,-1-1 0-15,-1-2-9 16,-1 3 1-16,-2 4 8 16,-3 0 1-16,0 2-2 0,0 2 1 15,-3 2-8-15,-6 2 8 16,0 0 1-16,1 2 2 15,-4 2 5-15,5 0-1 16,-1 0-4-16,3 2-1 16,3-2 0-16,2 0-1 15,0 2 0-15,0-2-1 16,0 0 0-16,0 0-7 16,0-2-1-16,7-2 0 0,3-2 8 15,4-2 1 1,-1-2 0-16,1 0 0 0,-1-4-1 15,0 0 1 1,-1-4 1-16,-3 0-1 0,-3 0 2 16,-6 0 8-1,0 0-4-15,0 2-5 0,0 0 5 16,-13 0 6 0,1 2 0-16,-1 2-3 0,3 1-8 15,0 2 1-15,3 0 0 16,5 4-2-16,2-1 0 15,0 1 1-15,0 1-1 0,0-2 0 16,2-3-1 0,10-2-10-16,-1-1 10 0,2-2-1 15,1 0 1 1,-3-2 0-16,3 2 0 0,-1-2 0 16,-3 2 1-16,2-2-1 15,-3 0 1-15,-3 2-9 16,-2 0 9-16,-1 2 0 15,-3 2 1-15,0-1-1 16,0-1 0-16,0 1-1 16,-3-3 1-16,-1 0 0 15,0-1-5-15,2 3 5 16,0 4 1-16,2 2-1 16,0 4 1-16,0 0-1 15,0 2-1-15,0 0 0 0,10-1 0 16,6-1 0-1,4-3 0-15,5 1 0 0,-1-4 0 16,1-2 1 0,-2 0-5-16,-4 0 5 0,-3 0 0 15,-5 2 2 1,-5 2 1-16,-4 0-2 0,-2 2 7 16,0-2-8-16,0 0-1 0,0 2 1 15,-2-2 10 1,-4-2-10-16,1 2 0 15,3 2-4-15,0-2 2 16,2 4-2-16,0 0 4 0,0 0-1 16,2 2-10-1,11 0 10-15,1 2 0 0,3 0 0 16,0 0 0 0,0 0 1-16,1 0 1 15,-2 0 7-15,-1 0-2 0,-2 0 3 16,1 0-3-1,-5 0-6-15,-1 0 0 0,2 2 0 16,-1 0 0 0,-1-2 0-16,4 0 0 0,-1 0 5 15,5 0-5 1,-1 0 0-16,3-4 0 0,2-6-2 16,0 0-5-16,-2 0-1 0,-3 0 7 15,-2 4-10 1,3 2 10-16,-3 2-7 0,1 2 7 15,-1 0-1 1,1 0-2-16,1 2 4 0,1 6 7 16,-1 0 7-1,1-2-13-15,2-4 0 0,0-2 8 16,2 0 2-16,0 0 3 16,2-10-14-16,1-4 0 15,-2-4 0-15,0 0-8 16,-3 1-4-16,-1 2 1 15,-1 1 1-15,-3 3 9 16,-2 5-5-16,1 2 6 16,-1 3-7-16,0 1 7 15,2 0-1-15,0 0 1 16,3 1 11-16,-3 5-10 16,3 1 0-16,-1-2 0 0,2 0 0 15,-2-1 0 1,1 0 0-16,-3-4-1 0,5 0 0 15,-1 0 7 1,6-4 3-16,4-14-8 0,2-5-1 16,-2 1-1-1,-1 3-9-15,-6 4 9 0,-2 5 0 16,-7 4 1 0,1 2 0-16,-6 4-1 0,1 0 0 15,1 0 0-15,2 0 0 0,-2 8 2 16,3 2-1-1,1 0 0-15,1-2 0 0,1-2 0 16,1-2 1 0,3-1 7-16,2-3-9 0,2 0 0 15,1 0-10 1,-4 0-5-16,4 0 0 0,-5 0 0 16,-1 1 6-16,1 13-2 15,-3 0 10-15,-1 1 1 16,1-1 9-16,2-6-8 15,0-6 14-15,-1-2 2 16,2 0-2-16,-3 0-9 16,-2-10-5-16,1 2-1 15,-5 2 6-15,-1 2-6 16,0 0 0 0,0 1 0-16,3 2 0 0,5-4-4 15,2 4 3-15,4-2 2 0,3 3 7 16,0-1-8-1,-4 1-1-15,0 0-1 0,-3 0 2 16,-3 0-1 0,-3 0-7-16,-4 0 1 0,-1 0-1 15,-1 4 7 1,-2-1 1-16,4 1 0 0,-2 0 0 16,3-4 0-16,3 0 1 0,5 0 9 15,1 0 4 1,4 0-14-16,0 0 0 0,1-1 0 15,2-3-1 1,2-1 1-16,-2 1-1 0,2-1 1 16,0-2-1-1,-4 3 1-15,-4 2 0 0,-5 2 0 16,-3 0-2-16,-2 0-8 16,0 0 10-16,0 6 12 15,2 1-7-15,0-2-4 16,4-2 4-16,1-2 15 15,2-1-18-15,2 0 11 16,3 0-7-16,-1 0-5 16,2 0-1-16,-2 0-7 15,3-1 7-15,0-2 6 16,-4 2-6-16,2 1 0 16,0 0-4-16,-6 0 3 0,1 0 1 15,-5 0-1 1,-3 0-14-16,-2 5 6 0,-1 5 8 15,-3-2 1 1,1 1 0-16,2-4 0 0,-1-2 1 16,1-3 8-1,5 0 6-15,3 0-6 0,1 0-8 16,1-3-1-16,1 2-7 0,2 1 6 16,2 0 1-1,1 0-1-15,-1 4 1 0,0 2 0 16,0-1 0-1,-1-1 1-15,-4 1 0 0,-3-5-1 16,-3 2 0 0,0-2 1-16,-4 2-1 0,-1-2 0 15,3 1 0 1,0 2-8-16,5-2 8 0,1 2 2 16,3-2-1-16,5-1 10 15,0 3-11-15,4-3 0 16,2 2 0-16,2 0 1 15,3 0-1-15,-1-2 1 16,-2 0-1-16,0 2 0 16,-4-2 1-16,-2 0 0 15,-5 0 0-15,-5 0 9 16,-1 0-2-16,-5 0-7 0,0 6-1 16,-3 6 0-1,2 2 21-15,-2 0 20 0,0 2-29 16,3-4-6-1,3 0 6-15,-1-4-6 0,3-2-5 16,1-2 5 0,3-2-6-16,1-2 11 0,6 0-11 15,2 0 0 1,6-2-1-16,1-10-7 0,-3-2 7 16,0 2-8-1,-6 0-2-15,-5 4 10 0,-9 4-5 16,-3 1 5-16,-3 2 1 0,-5 1-6 15,0 0-2 1,0 0 7-16,0 0-7 0,0 0 8 16,3 0-1-1,1 1 1-15,1 8 0 0,1-1 1 16,3 0-1 0,0-2 0-16,0 0 1 0,-1-2 0 15,1-4 12-15,1 0-13 16,-2 0-1-1,-1 0-5-15,2 0 0 0,-4 0 5 16,-1-6-5-16,-4 2 5 16,0 2-7-16,0 0-10 15,0 2-2-15,0 0 2 16,0 0 17-16,0 0-16 16,0 0 11-16,0 0 0 15,0 0 5-15,0 0 0 16,0 0 1-16,0 0 0 0,0 0-1 15,0 0 0 1,0 0 1-16,0 0-1 0,0 0 2 16,0-2-1-1,0 2 10-15,0-2-10 0,0 0 2 16,0 0 8-16,0 0-10 16,0 2 8-16,0 0-2 15,0 0 4-15,0 0-10 0,0 0 1 16,0 0-1-1,0 0-1-15,0 0 0 0,0 0-10 16,0 0 2 0,0 2 2-16,0 10-1 15,0 0 7-15,0 2 0 16,0 0 0-16,0-2 0 16,0 0 1-16,0-2-1 15,0 0 1-15,0 0 0 16,0 0 0-16,0 0 0 0,7 0 0 15,-1 0 1-15,0-4 0 16,0 0-1-16,-2-2-1 16,-4-2-6-16,0-2-2 15,0 0-3-15,0 0 11 16,0 0 0-16,0 2-14 0,0-2 15 16,-2 0 3-1,-6 0-3-15,2 0 7 0,-3 0-7 16,1 2-1-1,-2 2 1-15,-1 0 1 0,1 0-1 16,-4 2 2 0,3 2-1-16,-3 0-1 0,1 1 0 15,2 2 7 1,2 0 4-16,0 0-11 0,3 1 14 16,1 2-5-16,3-1 4 0,0-1-5 15,2 2 4 1,0-4-12-16,0 2 8 0,0-5-8 15,0 2-1 1,0-1-5-16,0-2 4 0,0-2-5 16,4 0 7-1,-2-2-16-15,-2 0 5 0,0-2 10 16,0 2-14 0,0-2 8-16,0 0 5 15,-2 2-17-15,-7 0 7 0,-4 4 0 16,0 2 6-1,-1 2 6-15,3 2 6 0,-1 0 15 16,6 0 17 0,1-2-12-16,3-2 1 0,2 0-17 15,0 0 5-15,0 0 5 16,0 0-19-16,0 2-2 16,9-2 1-16,-3 0-1 15,2 0 1-15,-2-2-14 16,-1-2 2-16,-1 0 1 0,-4 0 11 15,2 0-14 1,-2-2 2-16,0 0 12 0,0-2-7 16,0 2 6-1,0 2-12-15,0 2 7 0,-9 2 6 16,-1 2-2-16,-2 4 2 16,1 1 9-16,0 3-2 15,0 0 5-15,2 1-3 16,2 2 2-16,3-1-2 15,4-4-8-15,0 0 8 16,0-4-3-16,0 0-5 16,0-2 0-16,0-2 3 15,0 0-4-15,7-4-1 16,-5 2 0-16,2-4-12 16,-4 0 7-16,0 0-18 0,0-2 1 15,0 2 17 1,0-2-6-16,0 0-4 0,0 2-24 15,0 2 5 1,-6 2 22-16,-6 4 11 0,1 2 1 16,-2 4 1-1,1-2 0-15,2 2 28 0,3 0 1 16,2-2-5-16,5-2-2 0,0 0 0 16,0-3 4-1,0-2-7-15,3 0-18 0,6-2-1 16,-1 1 0-1,1-2 0-15,-4 0 0 0,-1 0 0 16,-1-1 0 0,-3-2-12-16,0 1 12 0,0 0-1 15,0 0-1 1,0 5-4-16,0-2 6 16,0 4-9-16,0-1 8 15,-7 2 1-15,-5 2 0 0,-3-1 0 16,-1 3 4-16,-1 4-2 15,-1 0 4-15,-3 3-6 16,2-1 16-16,1 2-15 16,3-2 13-16,1 0-14 15,5-2 0-15,3-4 0 16,1-2 9-16,2-2-9 0,3-2-7 16,0-4 7-1,0 0 1-15,0-2-1 0,0 0-7 16,0 0-5-1,5 0-7-15,0 0 11 0,1 0 1 16,-2 0 6 0,1 0-11-16,-3 0 10 15,-2 0 2-15,0 0-14 16,0-2 14-16,0 2-1 0,0 0 1 16,0 4-1-16,-11 2 1 15,-5 2 0-15,-3 2-1 16,-2 1 1-16,2 0 4 15,-2 0-4-15,5-3-1 16,3-1 1-16,5 1 0 0,0-3 9 16,6-1 3-1,2-1 0-15,0-1-12 0,0 5 0 16,0-1 17 0,0 0-1-16,0 2-11 0,8-2-5 15,-2-1-1-15,1 2 1 16,-3-3 0-16,0-2 0 15,-4-2-1-15,0-2-26 16,0 0 4-16,0 0 5 16,0 0-2-16,0 0-13 15,-6 0-6-15,-7-2-6 16,-5-6 8-16,2 0 18 16,0 4 4-16,3 4 15 15,0 0 0-15,4 0 22 16,0 12 5-16,0 4 13 0,4 2 24 15,3-2-32 1,2 0-7-16,0-2-9 0,0 0-8 16,0-2-1-1,0 0-7-15,0-2-10 0,0 0 1 16,0-2 8 0,0 0 0-16,0-2-23 0,0-2 2 15,0-2-23-15,0-2-5 0,-8 0 23 16,-6 0 13-1,-4 0 4-15,0 0 1 16,1 0 9-16,-1 0 0 16,3 0 1-16,-2 0 10 15,2 8-4-15,-1 4 5 16,1 2-11-16,1 6 25 16,3 1 1-16,0-2-1 0,4 2-3 15,3-3-23 1,4-3 1-16,0 2-1 0,0-5-2 15,0-2-4 1,0-2-7-16,0-2-14 0,0-2-4 16,0-4-21-1,0 2-11-15,0-2 8 0,0 0 21 16,0 0-28-16,-9 0 25 0,0 0 22 16,-4 0 4-1,0 0 10-15,1 0 1 0,1 0 3 16,3 0 37-1,-2 0 29-15,4 6-10 0,-1 4-11 16,-2 2-20 0,2 0 3-16,1 0 3 0,1 0-23 15,-1 0-10 1,4-2-1-16,-3-2 0 0,2-2 0 16,1 0-1-16,0 0-16 15,0-2 5-15,-3 2 4 16,1-4-3-16,-2 2 2 0,-1-2 0 15,0 0-9 1,0-2 3-16,-1 0-16 0,-4 0-1 16,1 0-9-1,-4 0 9-15,-1 0 18 0,-2 2 13 16,2 6 1-16,4 4 0 16,0 2 55-16,1 2 24 15,4 2-11-15,0-4-20 16,5 0-1-16,0-4-24 15,2-2-17-15,0-4-6 16,0-2-1 0,0-2-28-16,0 0-15 15,0 0-16-15,0 3-7 16,0-3 9-16,0 0-10 0,0 0 7 16,0 0 15-16,0 0 11 0,0 0 7 15,0 0 12 1,0 1 16-16,0 3 12 0,-2 2 13 15,-5 5 17 1,-2 3 20-16,-2 4 12 0,2 1 0 16,3-1-25-1,1 0-25-15,3-1-10 0,2-5-14 16,0-2 0-16,0-4-8 0,0 0-26 16,0-4-30-1,0-2-1-15,0 2 8 0,0-2 25 16,0 0 16-1,0 0 10-15,0 0-8 0,-5 0-6 16,-2 0 2 0,-1-6 18-16,-1 4 20 0,-1 0 2 15,2 2 16 1,1 0-1-16,-1 0-6 0,-2 8-16 16,4 4-6-16,-3 2-7 15,-1-2 4-15,4 2-5 16,0-4 0-16,1 2-1 15,-1-4 1-15,1 0-1 16,-2 0 0-16,3-4 0 16,-1 0-9-16,-1-2-9 15,-1-2 8-15,0 0-15 16,0 0-2-16,1 0-3 0,-5 0 2 16,2 0 12-1,-4-2 8-15,-1-4 8 0,1 2 6 16,0 4 23-1,-1 0 27-15,1 4-8 0,-1 14 2 16,1 2 29 0,1 0-19-16,6-2-26 15,-1-4-18-15,5-4-10 16,2-6-6-16,0-2-1 0,0 0-21 16,0-2-18-16,0 0 0 15,-2 0 22-15,-2 0 4 16,-4-6-53-16,0-2-14 15,-5 0 32-15,-1 0 6 16,1 4 19-16,-1 2 24 0,1 2 8 16,0 0 23-1,1 0 15-15,2 0 14 16,1 10-7-16,-1 0-4 16,4 4-13-16,-1 1-5 15,3-4-10-15,2 1-14 0,0-2-6 16,2-1-1-1,0-4-1-15,0-1-26 0,0-4-26 16,0 0 16 0,-2 0 19-16,-2 0 16 0,2 0-8 15,-4-4-8 1,-3-10-28-16,1 0 27 0,-2 2 19 16,1 2 20-16,3 5 40 0,2 0 3 15,-2 5-11 1,4 0-16-16,-2 0-23 0,-1 9-12 15,-1 6 1 1,2 3-1-16,1 0 2 0,1 0-3 16,2-4 0-1,0-3 0-15,0-1-2 0,0-5-33 16,0 0-26 0,0-1 0-16,0-2-8 0,0 0 36 15,0-2 9-15,0 1 2 16,0-1 1-16,-5 3 9 15,-1-2 12-15,-1 2 18 16,1-1 3-16,-3 0 10 16,-1 2-14-16,2-2-5 15,-1 4-10-15,-3 2-1 16,-3 4 0-16,-1 4 0 16,1 4 5-16,-1 2-6 0,3-2 0 15,1-2 23 1,6-4 10-16,4-4-2 0,2-2-26 15,0-6-5 1,0 0-37-16,0-2-20 0,0 0 13 16,0 0 16-1,0 0 23-15,0-6 4 0,-2-4 1 16,-7-2 0 0,-3 0 0-16,-1 0 9 0,-5 0 9 15,3 2 20-15,-1 4-14 0,3 0 0 16,4 4 31-1,0 2-18-15,4 0-13 0,-1 0-18 16,-1 14 0 0,1 6-6-16,-4 6-1 0,6 0 1 15,0-2 7 1,1-4-6-16,3-2-1 0,0-5-2 16,0-5-20-16,0-5-42 15,0-1-17-15,0-2 1 16,0 0 3-16,0 0 35 15,-6 0-30-15,-4-9-3 16,-3-2 51-16,0 1 17 16,-3-2 7-16,1 2 13 15,1 0 28-15,1-2-24 16,0 4 8-16,0 0 9 0,2 2 21 16,-3 6 19-1,-1 0-17-15,-6 0-20 0,-1 10-13 16,-1 6-13-1,0 2 5-15,2 2 5 0,6-4 17 16,1 0-5 0,3-2-18-16,2-4-5 0,4-2-9 15,1-3 1 1,0-1-2-16,2 0-1 0,-1-4-6 16,-1 1-5-16,0-1-37 15,-4 0-24-15,0 0-2 16,-3 0 35-16,-3 0 9 0,1-5 31 15,-1-5 0 1,1 2 0-16,2-2 0 0,0 2 13 16,0-1-6-1,-3 5-6-15,-1 4 14 16,-6 0 16-16,-5 14-7 0,0 12 48 16,1 6 10-16,0-1-18 15,7-3-19-15,5-6-20 16,7-6-9-1,1-8-10-15,5-2-6 0,0-6-1 16,0 0-30-16,0 0-20 16,0 0 20-16,-3 0 17 15,-3-4-15-15,-3-6-52 16,0-2 58-16,-2 0 23 16,0 2 4-16,0 4 36 15,-1 3 43-15,2 2-43 16,-1 1-22-16,-1 0 15 0,-3 0-13 15,-1 0-20 1,-5 10 0-16,0 0 5 0,-2 2 0 16,1 0-5-1,2-2-1-15,2-2 0 0,3 0-7 16,1-4 7 0,1-2-9-16,1 0-7 0,4-2 2 15,-3 0-7-15,-3 0 1 0,3 0 12 16,-3 0 9-1,4 0-1-15,-1 0-1 16,1 0 2-16,2 0 2 16,-1 0 11-16,0 0-4 15,0 0 15-15,-2 0-17 16,2 0-6-16,-3 0-1 0,2 0 1 16,-1 2-1-16,-1 4 1 15,-1 2-1-15,1-2-5 16,0 2 5-16,1-2 0 15,-1 2 0 1,3-2 0-16,1-2 1 0,0 0 0 16,4-2-1-16,2-2 1 15,0 2 8-15,-1-2 6 16,3 0-13-16,0 0 14 16,-2 0-16-16,-2 0 7 15,0-6-7-15,-3-6-12 0,0 0-2 16,0 2 8-1,1 2 6-15,-3 2 0 0,2 2 16 16,0 4 12 0,-4 0 13-16,-2 0-21 0,-3 16-11 15,-4 6-9 1,3 2 0-16,-4 2-6 0,5-4 6 16,6-4 1-16,1-8 5 15,5-2-6-15,-1-5-5 16,5-2 5-16,0-1-1 0,0 0-5 15,-3 0-15 1,-1-1-6-16,0-12-1 0,-5 3 26 16,0-2-7-1,0 0 8-15,0 0 1 0,0 2-1 16,3 0 1-16,-2 2 1 16,4 2 0-1,-2-2-1-15,-3 2 0 0,-1 2 6 16,2 0-6-16,-1 2 11 15,3 0 5-15,-2 0-14 16,4 0 4 0,0 2 9-16,-3 0-15 0,3 0 1 15,-4 0 8 1,-2 0 25-16,-1 0-7 0,-1 0-6 16,-1 0-3-16,2 4-9 0,2 0 3 15,2-2 0 1,1-2-3-16,1 0-8 0,1 0 0 15,-3 0 8 1,-2 0-8-16,-2-2-1 0,0-4 1 16,-2-2 0-1,-4 0-1-15,5 0 1 0,-1 2 0 16,-1 0 0 0,5 0 5-16,-3 2 0 0,6 0-5 15,-1 2-1-15,-1 0 1 0,0 2-1 16,2 0 1-1,-1 0 1-15,-1 0-1 0,1 0 5 16,2 0-5 0,1 0 0-16,-1 0 0 0,5 0 5 15,-2 2-5 1,2-2 0-16,0 0 0 0,-2 0 11 16,2 0-12-16,0 0 9 15,0 0 7-15,0 2-10 16,0-2-5-16,0 0 5 15,0 0-5-15,0 0 0 16,0 0 9-16,0 0-10 16,0 0 0-16,0 0 7 15,0 0-6-15,0 0 0 16,0 0-1-16,0 0 10 16,0 0 3-16,0 0-13 15,0 0 0-15,0-2 0 0,0-2 2 16,2-2-2-1,-2 2-1-15,0 2 0 0,2 0 0 16,0 0 1 0,1 2-9-16,-1-2 9 15,-2 0-9-15,2 2 8 16,-2 0 0-16,0 0 1 0,0 0-1 16,0 0 1-16,0 0 0 15,0 0 1-15,0 0 0 16,0 0-1-16,0 0 1 15,0 0 6-15,0 0-5 16,0 0-1-16,0 0 11 16,0 0 10-16,0 0-5 15,0 0 8-15,0 0 0 16,0 0 2-16,0 0 6 0,0 0-15 16,0 0 0-1,0 0-3-15,0 0 3 0,0 0-9 16,0 0-9-1,0 0 0-15,0 0 0 0,0 0 0 16,0 0-1 0,0 0 1-16,0 0 0 0,0 0 0 15,0-2 0 1,2-4-12-16,1-4-8 0,2-5-46 16,-1-12-35-16,2 3-165 0,-1-2-933 0</inkml:trace>
  <inkml:trace contextRef="#ctx0" brushRef="#br0" timeOffset="16359.678">11383 14422 1083 0,'0'0'485'16,"0"0"-355"-16,0 0 19 0,0 0 81 16,0 0-148-16,0 0-62 15,0 1-19-15,0-1 9 16,0 0-10-16,0 0 37 15,0 0 37-15,0 0 27 16,0 0 25-16,0 0-26 16,0 0-17-16,0 0-8 15,0 0-27-15,0 0-21 16,0 0-15-16,0 0-9 16,0 0 3-16,0 0-5 15,0 0 0-15,0 0 0 0,0 0-1 16,0 0 0-1,0 3 0-15,0-3-8 0,0 0 8 16,0 1 0 0,2-1 0-16,5 3-1 0,-1-1 1 15,1-2 0 1,-3 0 0-16,1 4 0 0,-3-4 1 16,1 0-1-16,-1 0-6 15,-2 0 5-15,0 0 0 16,2 0 1-16,-2 0-7 15,2 0 7-15,0 0 0 16,3-6 0-16,1-5 1 16,1 0 0-16,0 0-1 15,-3 0 0-15,3 2 0 16,-1-3 0-16,2 4-6 16,-2 2 4-16,1 0-4 15,-1 2 6-15,2 0-6 0,-2 4-2 16,0 0 7-1,3 0-11-15,1 0 10 0,0 0-2 16,1 0 4 0,5 2 1-16,-1 9-1 0,2-4 14 15,-5 0-6 1,2-3-7-16,-5-3-1 0,-3-1 5 16,1 0-5-16,-3 0 0 0,4 0 5 15,-4-1-5 1,2-10-6-16,1-1 5 0,0 0-7 15,2 0-5 1,-2 0 11-16,1 2-11 0,0 0 2 16,0 4 10-1,-1 2 0-15,-1 0 0 0,1-2-11 16,0 2 11 0,0 0 0-16,-1 0-1 15,0 4 1-15,4-4 0 0,-3 4-5 16,-1 0 0-1,1 0 5-15,-1 0 0 0,1 0 0 16,2 0-5 0,-2 0 6-16,4 0 0 0,-2-4 0 15,4 0 1 1,1-2-1-16,-1-4 9 0,3-2-9 16,-1 2-7-16,1-4 7 0,-1 0-15 15,3-2-17 1,-3 0 7-16,-1 0 7 0,-1 4 6 15,-4 2 6 1,-4 3 6-16,-3 6 6 0,1 1-5 16,-3 0 16-1,0 0 15-15,0 0-11 0,0 0-9 16,0 0 1-16,0 0-12 0,0 0-1 16,0 0 1-1,0 0-1-15,0 0-9 16,0 0 2-16,0 0 7 15,0 0 1-15,-10-6 4 0,-3-2-5 16,2 1-1 0,-1 0-5-16,6-1-20 15,2 4 13-15,2-5 13 16,2 5 0-16,0 3 10 16,0-2-2-16,0 2-8 0,2-3-1 15,8-2 1 1,4 2 0-16,-1-3 0 0,6 1 2 15,-2-2-2-15,3 2 8 16,-2-2-7-16,-2 3 10 16,-4 0-1-16,0 1 2 15,-3 3 10-15,-5 1 1 16,1-3-16-16,-2 3 10 16,-1-1-11-16,2 1-2 15,0-3-2-15,1 2 2 0,1-6-4 16,6 0 0-1,-1-4 9-15,4-3-3 0,1-2-5 16,-1 0-1 0,-1 2 0-16,-1 0 0 0,-1 6 0 15,-2 0 5 1,-1 2 10-16,3 4-2 0,-4 0 12 16,5 2-10-1,4-2-3-15,-2 2 1 0,3-2-12 16,-2-2 10-16,1 0-9 0,1-4 4 15,-2-2-5 1,0 0 5-16,-3-4-5 16,0 0-1-16,0 2-1 15,0-4-7-15,1 2-1 0,-1 0 9 16,-1 1 0 0,-1 4 0-16,-5 3 0 0,1-1 1 15,-4 6-1-15,-1-1 0 16,2 0 0-16,-2 0 0 15,1-1 0-15,1 2 0 16,0-6 0-16,3 2-5 16,0-8 4-16,2-1-11 15,2-4-2-15,0-1 2 16,0-4 2-16,0 3-3 16,-1 2 13-16,-4 4 6 0,3 2-5 15,-5 2 0 1,2 4 17-16,0 2-4 0,-2 0-7 15,0 2-6 1,-1 0 0-16,-1 2-1 0,0-2-4 16,-2 2 4-1,0 0 0-15,0-2-1 0,0-2-23 16,2 0 12 0,0-4-6-16,2-2 11 0,2 0 6 15,-6-4 1-15,2 0-3 0,-2 2 3 16,0 0 10-1,0 2 5-15,0 0 0 0,0 6-6 16,0 0 15 0,0 4-9-16,0 0-8 15,0 0 0-15,0 0-7 16,0-2 0-16,0 2 6 16,0 0-6-16,0 0 0 0,0-2-12 15,0 2-6-15,0-4 5 16,0 0-7-16,0-4-5 15,0 0 10-15,0-4 15 16,0 2 12-16,-4-2 6 16,-4 0 4-1,4 1-14-15,2 6 4 0,2 1-5 16,0-1-6-16,0 5 14 0,0 0-9 16,0 0-4-1,0 0-1-15,2 0 1 0,12 0-1 16,3 0 5-1,1 0-4-15,2-4-2 0,0-1 1 16,-2-1 1 0,-5-2-2-16,-2 1 1 0,-6 3-1 15,0-2 0 1,-5 1 9-16,0-5-3 0,0-3-6 16,0-5 0-16,-3 0-1 0,-6-4-9 15,2 2-4 1,1 4 13-16,2 2 2 15,4 6-1-15,-3 4 2 16,3 2 4-16,0 2 12 0,0 0-17 16,0 0 14-1,0 0-15-15,9-2 6 0,6-2 4 16,3-2 2-16,1-2-10 16,0-2 3-16,1 0-4 15,-4-2-2-15,-5 2 6 16,-2 4-5-16,-5 2 0 15,-4 2 0-15,0 2 8 16,0 0-7-16,2 0-1 16,-2 0 1-16,3 0 0 15,2 0-1-15,1 0 1 16,1-2 10-16,1-2-10 16,2 0-1-16,1 0 0 0,-3-4 0 15,1-2 1 1,3-4 1-16,-6-1-2 0,1 0 1 15,-3 1-1 1,1 2 0-16,-2 3 0 0,-1 4 2 16,2-2-2-1,0 4-6-15,1-5 6 0,3 1 1 16,0 0-1 0,-2-1 0-16,-1 1-8 0,-1 4 8 15,-4-1 0-15,0 4-1 0,0 0 0 16,0 0-7-1,0 0 7-15,0 0 1 16,-4-3 6-16,-3-1-6 16,1 0 8-16,0 1-7 0,4-1-1 15,0-3 1 1,2 1 11-16,0-2-12 0,0 0-1 16,0 1 1-16,14-4 0 15,5 3 1 1,6-4-1-16,6 0 12 0,3 0 1 15,1-4-7 1,4 2 3-16,-6-2 2 0,-6 4 2 16,-8 2-4-1,-7 4-9-15,-10 4 1 0,-2 2 8 16,0-2 4 0,0-2 19-16,-9-2-11 0,-2-2-20 15,-2-2 0-15,1 0-1 0,4 0-11 16,1 2 2-1,3 2 8-15,-2 0 0 0,2 0-1 16,0 1-4 0,2 0 6-16,2 1 1 0,-3-2 0 15,3 2 0 1,0 0 0-16,0 2 1 0,0 0 5 16,0-2 5-16,3-1 2 15,7 1-13-15,4-3 0 16,4-1 5-16,2-2-6 15,3-2 0-15,-1-1 0 16,-2-1 0-16,0 0 0 16,-7 1 0-16,-4 0 0 15,-4 3 0-15,-5 2-1 16,0-2-16-16,0 0 7 16,-5 0 4-16,-6-2 5 15,0 2-1-15,-3 0 1 0,5 2 0 16,3 2-1-1,2 2 2-15,4 0-1 0,0 4 1 16,0 0 0 0,0-2 1-16,0 2-1 0,0-4 2 15,6-4-1 1,5-2 0-16,1-2-1 0,1-2 0 16,0 2 1-16,-4 2-1 15,0 0 1-15,-1 0 4 16,0 0-5-16,-4 0 0 0,0 2 0 15,-1-1 1 1,-1 2 0-16,-2 1-1 0,2 1 1 16,-2 1-1-1,0 3 0-15,0 1 0 0,2 0 0 16,-2 0-6 0,0 0 5-16,2 0 0 0,4 0 1 15,0 0-2-15,5 0 2 16,3 0 0-16,-1 0 0 15,0 0 1-15,-4-6 0 16,0 2 6 0,-5-4-1-16,-2-1 8 0,-2-3-13 15,0-2 0 1,0 0 0-16,-4-4 0 0,-11 3 0 16,-1-6 0-16,-5 2-1 0,4-2 0 15,1 1-1 1,5 4-5-16,5 4 5 0,1 2-1 15,5 6 1 1,0 2 0-16,0-2 1 0,0 2-1 16,0-2-1-1,9 0 1-15,0-2 0 0,3 0 0 16,-2 0-4 0,1-2 5-16,-1 0 0 0,0-4 0 15,-1 0 1-15,0-2 0 0,0 0-1 16,-4-2 1-1,1 1 0-15,-4 1 0 0,0 1 1 16,1 1-2 0,-3 1 0-16,0 2 0 0,0-1 0 15,0 3-1 1,0 4 1-16,0-1-1 16,0 4 0-16,0 0 0 0,0 0 0 15,0 0-4-15,0 0 4 16,0 0-4-16,0 0 4 15,0 0-1-15,0-3-4 16,4 2 0-16,3-6 0 16,4-3 5-1,2-4 1-15,1-2-1 0,1-4 1 16,1-2 0-16,-3-4 0 16,3 0 0-16,-1-4 0 15,-3 0 1-15,-1 0 0 0,-3 0-1 16,0 6 6-1,-6 3-4-15,0 6 4 0,-2 5-5 16,0 6 0 0,0 1 0-16,0 3 5 0,0 0-6 15,0 0-6 1,0 0-3-16,0 0-8 0,0 0 5 16,0 0-1-16,0 0 2 0,0 0 4 15,0 0-1 1,0 0 2-16,0 0 6 0,0-4 0 15,0 0 1 1,0-3-1-16,0-4 1 0,0 1-1 16,2 1 6-1,3-4-5-15,3 2 1 16,-1-4-1-16,5-3 0 16,-2 0 0-16,4-2 0 15,-1 0-1-15,-2 2-1 0,1 0-5 16,-6 4-5-16,-1 0 10 15,-3 2-1-15,-2 2 2 16,0 0 0-16,0 0-1 16,-2 2 1-16,-9 0-6 15,-3 2-1-15,3 0 6 16,0 2 0-16,0 0 1 16,4 0-2-16,1 2 2 0,3-2 0 15,1 2 0 1,2 2 0-16,0-2-1 0,0 2-5 15,0 0-1 1,0 0-11-16,5 0-3 0,5 0 10 16,6 0 10-1,0 0 1-15,6-2-1 0,-1 0 1 16,-2-2 0 0,-1 0 0-16,-5-2 0 0,-3-3 1 15,-6 4 6-15,-2-4 7 0,-2 2-4 16,0-4-4-1,0 0-5-15,-6-1-1 0,-6-2 0 16,-1-4-1 0,-3 0 1-16,3-3-11 0,-1 2 4 15,5-2-2 1,5 5 8-16,2 2 0 0,2 4 1 16,0 4 0-16,0 0 1 15,0 2 1-15,0 2 3 16,0 2-5-16,6 0 0 15,1 0 0-15,3 0 0 16,-2 0-1-16,3 0 1 16,1-4 0-1,-2 0 0-15,1-4 1 0,-1 0 1 16,-1-2-1 0,-3-2 5-16,-2-2-6 0,1 0 6 15,-5-4-6-15,0 0 1 0,0-2 0 16,0 2-1-1,0-4 0-15,0 1-2 0,-7 0 2 16,-1 0-1 0,-1 8 0-16,-1 0-7 0,4 5 2 15,-1 5 0 1,5 0 6-16,2 3 0 0,0 0 0 16,0 0-8-16,0 0-5 15,4 0 13-15,9-1 0 16,4 1 18-16,-2-4-2 0,1-3-1 15,1 0-6 1,-3-2-7-16,-3 1 5 16,-2-2-5-16,-2 4 5 15,-5 0 2-15,-2-2-1 0,0 2-7 16,0-4 6-16,-7 0-1 16,-7 0-5-16,2 0-1 15,-5 0 0-15,5 2 0 16,-2 0-1-16,3 0 1 15,2 0-2-15,3 0 1 16,-2 2-5-16,4 0 5 16,2 2 0-16,2 0 0 15,0 2 0-15,0 0-1 16,0 0-5-16,0-2-4 16,0-2-1-16,11-4 12 15,3-2-8-15,-2-2 8 16,0-2 0-16,1 0 0 0,-2 0 0 15,-4 0 0 1,0-2 1-16,-5 4 1 0,-2-3-1 16,0 3-1-1,0-1 0-15,0-2 0 0,-9-1 0 16,-5 2 0-16,4-2-2 16,-4 2-4-16,3 2 6 15,0 2-1-15,2 0-8 16,0 0 8-16,2 4 0 15,3 0 0-15,2 2 0 16,2 2 1-16,0 2-1 16,0 2 1-16,0-2 0 15,0 2 0-15,0-4 0 16,0 0 1-16,0-2 0 16,2-2-1-16,5-2-2 0,1-2 1 15,2 0-5 1,-4 2 5-16,1-2 1 0,-1 0 0 15,-1 2-1 1,2-2 1-16,-5 0 1 0,3 2 5 16,-5 2-6-1,0 2 0-15,0 2 2 0,0-3 8 16,0 6-8 0,0-3-1-16,0 4 5 0,0 0-5 15,0 0-1-15,0 0 0 0,0-2-1 16,0 2-1-1,0-3-4-15,0-1 5 0,2-1-7 16,2-4 7 0,0 0-1-16,1-1 1 0,-1-1-7 15,3 3 7 1,-2-2 2-16,-1 2-1 0,0-4 1 16,-2 0-1-16,3-2 1 15,-1-2-1-15,-1 0 0 16,2 0 1-16,-5 4-1 15,0 2-1-15,0 4 0 16,0 0 0-16,0 2 0 16,0 0 1-16,0-2-1 15,-5 2-8-15,-2 0 2 16,2 2 5-16,1 0 1 16,2 0-1-16,2 0 1 15,0 0 0-15,0 0 1 0,0-2 0 16,0-2-2-1,0 0-5-15,0 0 5 0,0-2 2 16,0 2-9 0,0 0 9-16,0 2 0 0,0 0 0 15,4 0-1 1,1 0 1-16,-1 0-1 0,3 1 0 16,-4 2 1-16,1 1-1 15,-2 0 0-15,0 0-1 16,0 0 2-16,1 0-1 0,-1-2 1 15,2 2-1 1,3-2 1-16,2 0-1 0,0-2 1 16,-1 2-10-1,2-3-11-15,-4 2 4 0,-1 1 10 16,1 0 5 0,-1 2 1-16,0-2-4 0,1 2 4 15,1-2 1-15,4 2 0 16,-2 0 1-16,2 0-1 15,0 0 1-15,-2 0-1 16,2 2 6-16,-2 7-5 16,0 8 8-16,0 3 3 15,-3 2 4 1,1 2 4-16,3 0-10 0,-2-4-4 16,-1-2-3-16,-1-4-3 0,4-6 1 15,-2-4-1 1,1-4 9-16,1 0 5 0,-2 0-1 15,-1-4-2 1,1-6-10-16,-3-2 7 0,0 2-7 16,-5 2 0-1,0 0 0-15,0 2-1 0,0-2 0 16,0 0-1-16,0 0 0 0,0-4-25 16,0 2-26-1,4 0-23-15,1 2 8 0,1 4 19 16,-2 4 5-1,1 0 19-15,0 0 5 16,1 10 11-16,-3 2 8 16,1 2 40-16,0-2 1 0,0-4-16 15,1 0-14 1,-2-4-2-16,-1 0-8 0,2-2 0 16,1-2 11-16,1 0-3 15,5 0-3 1,5 0-6-16,-1 0 0 0,1-2-21 15,3-4 0-15,-7 0 5 16,1 2 4-16,-3 2 1 16,-1 0 10-16,-3 2-8 15,1 0 0-15,-2 0-3 16,1 2 10-16,1 8 2 16,-3 2 1-16,0 0 0 15,4 2 10-15,-4-4-11 0,3 0 8 16,1-4-7-1,1-2 11-15,1-4 5 0,2 0-4 16,2 0-5 0,4 0-7-16,0-6-1 0,-1-2-5 15,-1 0-24 1,-5 4-5-16,1 0 0 0,-6 2 8 16,-1 2 2-1,-1 0 2-15,0 0 6 0,-2 10 16 16,1 4 1-16,2 2 11 0,-3 2-2 15,2-2 5 1,1 0-3-16,1 1 4 0,-2-6-8 16,1 1-7-1,0-2 6-15,-1-2-5 0,1-3-1 16,1-4 0 0,3 2 22-16,0-3-3 0,0 0-3 15,2 0-11-15,1 0-5 16,-2 0 0-16,-1 0 0 15,3 0 1 1,-4 0 7-16,1 0-3 0,-3 1-6 16,4 3 1-16,-1 0-1 15,-1 2 0-15,4 2-1 16,-3 1 0-16,-3-1-1 16,1 2-4-16,-2-2 6 0,-3-2-6 15,-2 2 6 1,0-2 0-16,0 2 0 0,0-3 0 15,-2 6 2 1,-6-1-1-16,0 2 6 0,1 2 5 16,-1 2 2-1,-2-2 5-15,4 2-3 0,3-2-1 16,3-4-7 0,0 0-1-16,0-2-5 0,3-2 13 15,5 2-3-15,4-2-2 0,-1-2-2 16,0 2-7-1,0-2 0-15,-2 0-1 16,0 0 1-16,0-2 0 16,-4 2-1-16,-1 0-1 0,-4-2 1 15,0 0-2 1,0 2-4-16,0 2 5 0,0 2 1 16,-7 2 0-16,-7 2 2 15,4 2-1 1,-4-2 0-16,3 2 1 0,2-1-1 15,3 1 1-15,-2 0 5 16,6-1 11-16,2 1-4 16,0 1-4-16,0-3-1 15,0-3 0-15,8 2 0 16,3-1 0-16,-1-2-8 16,2 0 0-16,-1 0 5 15,0-2-5-15,-2 0-1 0,0 0-1 16,-5 0 1-1,1-2 0-15,-3 2-1 16,0 2-7-16,0-2 8 16,0 2-1-16,-2 0 1 0,0 0 0 15,0 2 0 1,0 0-1-16,0 0 1 0,0 2 1 16,0 0-1-16,-6 0 0 0,-3 0 0 15,3 2 8 1,-1 2-8-16,0-4 0 0,2 3 1 15,3-6 0 1,2 1 1-16,0-1-1 0,0-1 0 16,0-3-1-1,0 1 0-15,0 1 0 0,0-2 0 16,0 4 1-16,0 1-1 16,7-1 0-1,-3 2 0-15,3 0 0 0,0 2 0 16,-1-1 1-16,1-2-1 15,-3-2 0-15,1 0 0 16,0 0 0-16,-3-4 0 16,0 2 0-16,-2-2 0 15,0 0-1-15,0 4 1 16,0 0 0-16,-9 0 6 16,0 2-6-16,0 0 0 0,1 0 2 15,1-2-1 1,2 2 0-16,0 0 0 0,1 2 0 15,2-2 0 1,2 2 0-16,0 0-1 0,0 0 0 16,0 2 0-1,0 0-1-15,9-2 1 0,0 1 0 16,0-2-1 0,2-3 1-16,-5 1-2 0,4-5 2 15,-6 0 0-15,-2-3 0 16,0 1 0-16,-2 1 0 15,0-3-6-15,0 1 6 16,0-1 0-16,0 4-1 16,0 0 0-16,-6 3 1 15,-3 0-1-15,0 2 1 16,0 3 0-16,-2 0-1 16,2 2 1-16,0-2 0 0,3 2-1 15,1 0 1 1,3-4 0-16,2 2-1 0,0-2 0 15,0-2 1 1,4 0 0-16,5 0 1 0,2-2-1 16,1 0-1-1,-2-2 1-15,1 2 0 0,-1-2 0 16,-4-2 0-16,-1 2-1 0,-1 0-1 16,-4-2-4-1,2 2 5-15,-2-2-1 0,0 0 1 16,0 0-5-1,0 0 6-15,0 2 0 0,0 2 0 16,0 0 1 0,-9 4 1-16,3 0 4 0,-3 2-6 15,0 0 0 1,0 2 1-16,3 0-1 0,-1-2 1 16,4 2 0-16,3-1-1 15,0-2-1 1,0 1-6-16,0 1 7 0,5-4 0 15,4 1 0 1,2 1 0-16,0-4-1 0,-2 2 1 16,0-3-1-16,-1 0 0 15,-2 0-8-15,-2 0 0 16,-2 0-4-16,0 2 5 16,0-2 8-16,-2 0-6 15,0 2 5-15,0-2-6 0,0 0 1 16,-2 0-11-1,-6 2 10-15,-4 0 6 0,1 2 0 16,2 0 1 0,-2 4 1-16,2 2 5 0,0 2 0 15,5 2 1 1,-1 0-1-16,5 0-4 0,0-2-1 16,0-2 5-16,0-4-6 0,9 1-1 15,2-4-5 1,2 0-4-16,1-4-4 0,-1 1 2 15,-1-2 6 1,-1-1-3-16,-5-2 8 0,-2 2 0 16,-2-2 0-1,2 1 0-15,-4 1-8 16,0 1 0-16,0 1 1 16,0 4 8-16,0 3 15 15,-12 6 1-15,-1 2-10 0,-3 2-5 16,1 2 0-16,-3 0 0 15,5 0-1-15,-1-2 0 16,3-2 0-16,4-2 1 16,5-2 7-16,2-2-8 15,0 2 0-15,2-2 0 16,16 2 1-16,6 0 15 16,5-4-5-16,0-2-10 0,3-2 8 15,-3-1-7 1,-7-4 4-16,-5-1-5 0,-5-2-1 15,-8 2 2 1,-4-2 10-16,0 0 4 0,0 0 14 16,0 0 4-1,0 0 4-15,0 3-17 0,0-3-12 16,0 0 1 0,0 0-10-16,0 1 0 0,0-1 0 15,-2 0-1-15,0 3 1 0,-3-2-1 16,3 3 0-1,-3 0 1-15,3-2-1 16,0 2 0-16,2-1-1 16,0-2 1-16,0 2-5 0,0-3-5 15,0 1 1 1,0 4 8-16,2-4 1 16,3 2 1-16,-1-2-2 0,-1 3-5 15,1-1 6-15,-2 1-6 16,1-2 6-16,-3 2-11 15,0 1 4 1,0 4 7-16,0-1-9 0,0 2-2 16,-3 2 4-16,-10-2 7 15,2-2 0-15,-2 2 1 16,-1-2 0-16,3 0 0 16,2 0 11-16,2 2-1 15,3-2-4-15,2 2-5 0,-1 0-1 16,1 2 0-1,2-2 1-15,-2 0-1 0,2 0 0 16,0 0 1 0,0-4-1-16,0 2-2 0,0-2-10 15,0-2-1 1,0 0-4-16,7 0 0 0,1 0 0 16,0 0 5-16,-2-2-7 0,-2 2-10 15,-1-2-1 1,-3 2 15-16,0 2 8 0,0 2 6 15,0 2 0 1,-5 4 0-16,-9 0 0 16,1 3 1-16,-3 1 0 15,1 0 0-15,1-4 1 16,6 0 0-16,-1-6 5 0,7-3 3 16,2 0-8-16,0-5 5 15,0 1-5-15,0-1 0 16,0 3 14-16,0-2-3 15,6 2-3-15,3-2-7 16,1 2-2 0,0-3 0-16,1 2-1 0,1-2-16 15,-3 2 1 1,-5-2-1-16,-2 2-4 0,-2 0 9 16,0-2 10-16,0 2-4 0,0-1-14 15,0 3-2 1,0 1 11-16,-4 4 11 0,-5 4 1 15,-1 1 0 1,0 2 1-16,-1-2 13 0,1 2-5 16,2-2 5-1,3-2-6-15,1-2 1 0,4-2-10 16,0 0 1 0,0 0-1-16,0-2 0 0,0 0 0 15,0 2 0-15,9-2 0 0,7 2 0 16,1-2 1-1,3 0 5-15,1 0-6 0,-4-2 1 16,-3 0 5 0,-5-2-6-16,-3 0 0 0,-4 0-1 15,-2-2 1 1,0 2 0-16,0-2 6 0,0 4-6 16,0 0 0-16,-11 4-5 15,-2 2 5-15,0 0-1 16,0 2 0-16,3-4 1 15,1 1 1-15,3-4-1 16,2-1 1-16,0 0 0 16,4-2 0-16,0-2-1 15,0 3 0-15,0-3 1 16,0 0 0-16,0 0 0 16,0 0-1-16,0 1-6 15,0 3 6-15,4-1-1 0,0-2-8 16,0 2-1-1,-2-2 3-15,1-1 1 0,-1 2-3 16,-2-2 7 0,0 0 1-16,0 0-7 0,0 3 1 15,0-2 1 1,0 3 4-16,0 3-13 0,0 4 14 16,0 2-5-16,-7 5 5 15,1-2 1-15,-4 2 0 16,4-2-1-16,-1 0 1 0,3-4-1 15,2 0 1 1,0-4-1-16,2 0-8 0,0-2 9 16,0-2 0-1,0 2 0-15,0-2 0 0,2 0-1 16,6-2 0 0,1 2-1-16,1-2-4 0,-4 0-7 15,1 0-14-15,-5-2 5 16,-2 0 7-16,0 2 7 15,0-2 7-15,0 0 0 16,0 4-7 0,0 2-6-16,-7 2 8 0,-5 4 6 15,0 2 0 1,-4 2 0-16,0 0 1 0,3-1-1 16,0 0 5-16,2-3-5 0,4 1 0 15,2-6 16 1,3 4 8-16,0-6-4 0,2 4-5 15,0-4-3 1,0 1-1-16,0-2 0 0,0 3-10 16,0-1-1-1,7-2-1-15,-3 1 1 0,3 2-21 16,-1-4 2-16,1 4-22 16,0-3 6-16,-5 0 6 15,3 2-3-15,-3-2 11 16,-2 2-2-16,0 2-5 15,0 0-15-15,0 4 16 16,0 2 15-16,-2 2 3 16,-10 6 2-16,-1 2 6 15,2 0 1-15,-1 0 1 16,4 0-1-16,1-2 15 16,3-4-6-16,2-4 6 0,2-1 4 15,0-6-1 1,0 1 3-16,17 0 53 0,6-2 6 15,4 1-60 1,2-3-19-16,-4-1-1 0,0 1-6 16,-4 0-2-1,-6-1-1-15,-4-2-1 0,-4 2 0 16,-5-3 2 0,-2 1 8-16,0-1 0 0,0 2 1 15,0 2-1-15,-9-1 9 0,-4 1-1 16,-3 0-8-1,0 0 0-15,1-1 0 16,1 1 0-16,4 0-1 16,3 3 0-16,1-4 0 0,0 4 0 15,4-3 1 1,2 2 1-16,0-1 15 0,-2 3 3 16,2 1-18-16,-2 1 0 15,2-2-1 1,0 2 0-16,0-2-1 0,0 0 1 15,0-2-9 1,0-2-6-16,0 0-3 0,0-2-13 16,0 2 4-1,0 0 5-15,0-2-8 0,4 2 6 16,-2 2 11-16,-2-4 5 0,0 4 2 16,0 0-4-1,0 2-2-15,-6 0 6 0,-5 2-7 16,-3 2 11-1,-1 2-10-15,-1 0 12 0,3 4 1 16,0-4 9 0,1 2 4-16,4-2 20 0,3 2-24 15,5-4-1 1,0 0 12-16,0-3-8 0,0-2-1 16,0-3-11-16,9 0-1 0,0 0 0 15,2-1-6 1,0-2 0-16,-2-1-9 15,0 2 4-15,-2-2-13 16,-3 0 4-16,-2 2-32 0,-2 0-19 16,0-2-13-1,0 3-11-15,0-2 32 0,0 2 40 16,-4 1 23 0,-5 1 6-16,0-3 3 0,0 6 19 15,1 1 3-15,1 0-22 16,2 4 37-16,0-1 19 15,1 2-2-15,4-3-18 16,0 2 7 0,0-4-28-16,0 0-13 0,0-1-10 15,7-2-1-15,2 0-3 16,-2-2-10-16,-3 2-5 16,2-4-3-16,-3 0-4 0,-1 0-10 15,-2 0 11 1,0-2 3-16,0 2 8 0,0-2-4 15,0 0 17 1,-7 0 1-16,-6 0-1 0,-1 0-1 16,2 0 0-1,-5 2-1-15,2 6 2 0,1 0 0 16,4 2 37 0,3 2-10-16,3 0 2 0,0-2 16 15,0 2-27-15,4-4-6 0,0 0-11 16,0-4 0-1,0 0-1-15,0-2-5 0,0 0-12 16,0-2-55 0,0 0-20-16,0 0-1 0,0 0 28 15,-2 0 46 1,-6 0 11-16,-5-2 8 16,-6-4 35-16,-1 0-4 0,1 2 31 15,0 0 6-15,2 4-6 16,3 0-24-1,3 0-8-15,3 0 15 0,0 0-2 16,2 12-15-16,-1 2-15 16,1 4-11-16,-2-4-2 15,4-2-8-15,0 2-23 16,2-10-12-16,2 0-26 16,-2-2-9-16,2-2 23 15,0 0 30-15,-3 0 4 0,-1-4-50 16,0-10 27-1,-6-2 43-15,1 0-10 0,-1 2 11 16,0 2 0 0,1 6 58-16,3 2 19 0,2 4-15 15,-1 0-16 1,1 0-21-16,-1 12-9 0,0 2 5 16,1 0 3-16,0-4-16 0,2 0-7 15,0-4-1 1,2-2 0-16,-3-2-9 0,3-2-29 15,-2 0-28 1,0 0-17-16,0 0-18 0,-3 0 9 16,0 0 38-1,-3 0 32-15,-1 0 14 16,-1 0 8-16,0 0 27 0,-1 0 40 16,1 0 30-1,2 0-35-15,3 0-4 0,-1 0-28 16,2 0 5-16,0 6-13 15,0 4 17-15,0 2 22 16,2 4-18 0,-3-3-22-16,3-4-14 0,2 0-7 15,0-4-1-15,0-1-10 16,0-4 5-16,-2 0-12 16,0 0-16-16,-3 2-4 0,0-2-14 15,-3 0 13 1,1 0 23-16,-2 0 15 0,-2 0-3 15,2 0-3 1,0-2-4-16,-2-6-26 0,4 3 10 16,-1 0 27-1,3 5 47-15,1 0 6 0,-4 0 4 16,4 13 3 0,0 1-11-16,0 0-3 0,1-2-29 15,1-2-7-15,0-5-9 0,2-2-1 16,0-3 0-1,-2 0 0-15,2 0 0 16,-5 0-6-16,-2 0-3 16,-1 0-64-16,-3 0 14 15,-3 0 25-15,-1 0 23 16,-1 0 11-16,1 0 0 0,-4 0 1 16,9 0 17-16,-2 0 13 15,3 6 6 1,5-6-20-16,2 0 15 0,-3 0-30 15,3 0-1 1,-5 0 2-16,-4 0-3 0,0 0-1 16,-3 0-17-1,-3 0 18-15,-1 0-1 0,-3 4-14 16,2 2 15-16,1 2-2 0,3-4 2 16,1-3 0-1,1 2 1-15,4-3 8 0,-1 0-9 16,2 0 0-1,-1 0 0-15,0 0 0 0,0 0-13 16,-2 0-10 0,-3 0-12-16,-1 0 2 0,-1 0 32 15,1 0-7 1,-1 0 8-16,3 0 0 0,-3 0 0 16,3 0 9-16,-1 0-9 15,1 0 0-15,2 0 9 16,0 0-3-16,2 0 15 0,0 0-10 15,0 0 4 1,0 0-15-16,3 0 1 16,-1 0 4-16,1 0-5 15,-4 0-1-15,1 0 1 16,1 0 8-16,-4 0-7 16,1 0 0-16,-3 0-1 15,3 0 0-15,1-4-6 0,-2-8-32 16,1 2 12-1,0-3 7-15,0 2-18 0,0-1 2 16,0 2-1 0,-1 2 4-16,4 3 32 0,-3 5 33 15,-3 0 12 1,1 0 47-16,-1 14-3 0,1 0-11 16,1-1-37-16,6-4-6 0,-1 0-17 15,5-5-8 1,0-3-10-16,2 2-1 0,-4-1-5 15,-1 0-12 1,-2 4-12-16,-2-2-20 0,-4-3 5 16,2 2 14-1,-2-3 9-15,2 0 11 0,1 0-5 16,2-8-43-16,1-10 23 16,1 0 24-16,-2 1 12 15,2 3 12-15,-3 4 10 16,0 2 26-16,0 3 13 15,-2 2-15-15,-3 3-15 16,1 0-21-16,0 0-1 16,-3 0-3-16,-2 8-6 15,3 5 6-15,2-4-6 16,-1 4-1-16,3-3 1 16,2-5 0-16,2 2-1 0,3-3 1 15,0-4 0 1,1 0-9-16,1 0-12 0,-4 0-39 15,-2 0-32 1,0-12 14-16,-3-1-18 0,-1 4 10 16,-3-8 52-1,1 6 34-15,-1 2 0 0,-1-3 21 16,1 8 16-16,-1 0-6 16,3 4-21-16,-3 0-4 15,1 0-6-15,-1 8 2 16,1 6-1-16,4 2 15 15,-1-3-11-15,5-3-4 16,5-1-2-16,0-4-3 16,0-1 4-16,2-4-1 15,0 0 1-15,-2 0 0 16,0 0 1-16,-4 0-1 16,0 0 1-16,-1 0-1 0,-1-4 1 15,0-1 11-15,0 5 1 16,3 0 26-16,-1 0-16 15,4 0-8-15,0 0-8 16,-1 0-6-16,3 0-1 16,-5 0 0-16,1-1 0 15,-3 1-9-15,-1 0 2 16,-1-3 6-16,0 3 1 16,-2 0 0-16,2 0 1 15,-3 0 6-15,4 0 15 0,-1 0-4 16,-1 0-9-1,2 0-8-15,1 3 5 0,-1 1-5 16,-2 2 0 0,2-2-1-16,-1 0 2 0,1 0-1 15,2 2-1 1,2-6 2-16,-1 1 12 0,1-1-13 16,-2 0 4-16,0 0-4 0,-2 0 0 15,-1 0-1 1,0 0 5-16,-2-1-5 0,0 1 0 15,0-4 6 1,-3 4-4-16,1 0-2 0,1 0 25 16,-3 0 12-1,-3 0-19-15,1 12 6 0,-6 2-24 16,3 4 15 0,3-8-3-16,-2 2 3 0,9-6-6 15,0 0-3-15,4 0-5 16,1-6 10-16,3 0-11 15,-2 0 0-15,-1 0-2 16,-1 0 1-16,-4-10-13 16,0 2 12-16,-1-4 2 15,-5 3 1-15,3 2 0 16,-1-1 24-16,1 4-6 16,1 0 1-16,-1-2 17 0,5 4 33 15,-2 2-13 1,1 0-20-16,5 0-10 0,0 0-17 15,2 0-4 1,2 0-6-16,0 0-1 0,-3 0 1 16,3 0 1-1,-2 0-1-15,-1 0-1 16,1 0-1-16,-2 0 1 16,-1 0-11-16,-1 0-9 0,-3 0-24 15,-5-2-46-15,3-6 52 16,-2-1 39-16,2 0-21 15,-2 0 11-15,1 1 10 0,3 3 6 16,1-1 7 0,-2 2-2-16,2 0-2 0,1 1-2 15,-2 1 5 1,0 2 0-16,-2 0 3 0,2 0-7 16,-2 0-8-16,0 0 0 15,0 0 0-15,-3 6 0 16,3 1 0-16,0-1 0 15,2-1 0-15,3-2 0 16,-1-2 0-16,5 2-1 16,-1-3 0-16,1 0-19 15,-1 0-22-15,1-3 1 16,-2-11-35-16,-3-4 39 0,1 0 25 16,-1-5 6-1,0 5 5-15,3 1 1 16,-1 7 7-16,1 6 27 15,2 2-13-15,0 2 7 0,0 0 1 16,-6 0 4 0,2 0-20-16,-3 10-13 0,1 0 0 15,-2 3 0 1,1-6 1-16,3 1 0 0,-1-4 0 16,2 0 0-16,-1-2 1 0,1 2 4 15,1-1-5 1,-3 1-1-16,3-3 6 0,-1 3-6 15,-2 0 1 1,1 2-1-16,-1-2 0 0,-2 4 0 16,2-6 0-1,1 2 0-15,-1 0 1 16,1-1-1-16,1-2 6 16,-4 4-5-16,0-5 8 15,-1 1-8-15,-2 2-1 0,-3 1 6 16,1-3 0-16,-1 3 14 15,1-1 3-15,1-1-2 16,4 2-15-16,0-4-4 16,0 0 5-16,3 0-1 15,1 0 2-15,-2 0 1 16,0 0 6-16,-1 0-9 16,-1 0 3-16,-1 0 5 0,0 0-2 15,1 0-1 1,-1-4-10-16,2-1 1 0,-1 4 5 15,3-3-5 1,-2 1-1-16,4 2-1 0,0 1 1 16,-1-3 0-1,1 3 0-15,-3-1-1 0,0 1 1 16,1-5-1 0,-1 4 0-16,1-2 0 0,1 2 0 15,-2-2 1-15,0 2 0 16,3-2 0-16,0 1-1 15,-1-2 0-15,3 0 1 0,0 0-1 16,2-2 0 0,0-2-1-16,0 0 0 15,0 2-11-15,0-8 1 16,0 5 5-16,0-4 5 0,7 3-18 16,-3 2 8-16,2 4 1 15,-3-2 1-15,-1 2-3 16,0 2 10-16,-2 2-5 15,2 0 5-15,-2 0 1 16,0 0-5-16,2 0 4 16,1 0-10-16,4 0 12 15,-1 0-1 1,3 4-33-16,3 10-71 0,-4 0-121 0,-1-4-601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48.96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23508 5083 0,'112'-28'16,"-28"0"-1,0 28-15,27 0 16,-27 0-16,28 0 16,-1 0-16,29-27 15,55 27-15,57-84 16,-57 56-16,29-28 16,-85 28-16,-27 28 15,-28 0-15,-29 0 16,-27 0-16,28-28 15,0 28-15,0 0 16,56 0-16,-1 0 16,29 0-16,27 0 15,-27 28-15,27 0 16,-83 0-16,28 0 16,-84 0-16,28-28 15,-28 28-15,-56-28 78,-28 0-78,28 0 16,-84 28-16,-27-28 16,27 0-1,-84 55-15,1-55 16,-56 28-16,-1 28 15,113-28-15,-29-28 16,113 28-16,27-28 16,0 0-16,0 0 15,0 0 1,0 0 15,84 28 63,83 84-94,1-56 16,0 0-16,167 27 15,-56 29-15,84-84 16,-84 28-16,-111-56 15,-28 28-15,-57-28 16,1 0-16,-28 0 16,0 0-1,-84-28 48,-28 0-63,-83-28 15,-1-28-15,-83 28 16,112 56-16,-29-28 16,84 28-16,56 0 15,0 0-15,1 0 16,222 28 62,-28 0-62,29 0-16,83 0 15,-28 28-15,-83-28 16,-28-28-16,-29 28 16,-27-28-16,-28 0 15,0 0-15,-1 0 16,1 0-16,-28 0 15,28 0 1,-28 0 0,-28 28 15,28-28-15,-140 112 15,-27-57-16,-29 57-15,1-56 16,83-28-16,28 0 16,28-28 15,56 56 0,84-28-31,-29 0 16,57 27-16,-56-27 15,55 0-15,-55 0 16,-28-28-16,-28 0 16,28 28 93,-28 28-109,28-28 16,-56 0-16,27-28 15,1 28 1,28 0 0,0 0-1,56 28-15,-1-1 16,57 1-16,-56 0 15,111 56-15,-167-84 16,28 0-16,-29 0 16,-27-28-16,-56 0 62,-27 0-62,-29-28 16,-28 0-16,-27 28 15,-29-28-15,-27 28 16,-1-28-16,1 28 16,55 0-1,0 0-15,29 0 16,55 0-16,28 0 16,140 28 30,-84 0-30,83 0-16,29 28 16,-28 0-16,83-1 15,0-27-15,-83-28 16,-28 0-16,-56 0 16,28 28-16,-28-28 15,0 0 1,-1 0 31,-27 28-16,-27 28-15,-1-28-16,0-28 15,0 0-15,0 28 16,28 0 15,0 0-15,56 28-1,55-28-15,1 27 16,-28 1-16,0 0 16,-1 0-16,-55-28 15,28 28-15,0-56 16,-56 28-16,28 0 15,-28 0 1,-140 28 47,1-29-48,-113-27-15,85 28 16,-57 28-16,29-56 15,83 28-15,29 0 16,55-28-16,28 28 47,111 0-47,-55 0 16,-28 0-1,28 0-15,0 0 16,28 0-16,-29-28 15,-27 0-15,28 28 16,28 0-16,-56-1 16,28 1-16,0 0 15,-29-28-15,1 28 16,0-28 0,0 0-16,0 0 15,0 28 1,0-28-16,0 28 15,28 0-15,-28 0 16,0-28-16,-1 0 16,29 28-16,0 0 15,-28 0 1,0-28-16,28 28 16,0 0-16,-28 0 15,27-1-15,1 1 16,28 28-16,56 0 15,-85-28-15,-27-28 16,-56 0 62,-55 0-62,27 0-16,-28 0 15,0 0-15,29 28 16,-1-28-16,0 0 16,28 28-16,28 0 62,56 0-31,-56 0-31,84 0 16,-1 28-16,-27-29 16,0 1-16,28 0 15,-28-28-15,-29 0 16,-27 28-16,-27 0 47,-1-28-32,-28 28 1,-28-28-16,-28 28 16,-27-28-16,-113 0 15,85 0-15,-1 0 16,29 28-16,27 0 16,56-28-16,56 28 46,112 0-46,-28 0 16,27 28-16,29-28 16,-28-1-16,-1 1 15,-27 0-15,28 28 16,-56-28-16,27 0 16,-55 0-16,0-28 15,0 28-15,0-28 31,-28 28 1,-56-28-32,0 28 15,1 0-15,-29 28 16,-28-1-16,28-27 16,29 0-1,-1 0-15,56 0 47,111 0-31,-83 0-16,28 0 15,28 0-15,0-28 16,27 28-16,-55 0 16,0 0-16,-28-28 15,0 28 1,-56-28 31,0 28-47,-56 0 15,1-28-15,-57 55 16,28-55-16,1 28 16,27 0-16,28-28 15,28 28-15,0-28 16,28 28 15,112 0-31,-56 28 16,27-56-1,-27 28-15,28 0 16,-56 0-16,0-28 16,28 28-16,-28-28 15,-28 28 32,-56 0-31,-28-1-1,-56 1-15,-27 28 16,27-28-16,-27 28 16,-1-28-16,112 0 15,1 0-15,27-28 16,28 28-16,-28-28 15,84 28 17,-29 0-32,57 0 15,112-28-15,83 0 16,0 0-16,-139 0 16,-29 0-16,-83 0 15,0 0 1,-56-28 15,0 28-15,-27 0-1,-1 0-15,-56 55 16,0 29-16,-139-28 16,56-28-16,-1 56 15,29-28-15,111-28 16,28-28-1,28 28 32,84 0-31,27-1 0,252 57-16,140 0 15,27 0-15,-111-56 16,-223 28-16,-169-56 15,-82 0 32,-29 0-47,0 0 16,-83 28-16,-168-28 16,0 28-1,-28-28-15,28 0 16,27 27-16,169 1 15,83-28-15,28 0 16,84 0 78,167 0-94,-111-28 15,0 1-15,-57 27 16,57-28-16,-56 0 16,0 28-16,-28 0 15,0 0 1,-196 0 15,-83 56-15,-28-29-16,-112 57 15,0 0-15,-28 0 16,-139 0-16,27-1 16,196-27-1,168-28-15,139 0 16,28 0 0,56 0-1,55-28-15,29 0 16,55 0-16,1 0 15,-1 0-15,1 0 16,-1 0-16,28 0 16,-55 0-16,-28-28 15,-57 28-15,-27-28 16,-84 28 62,-56 0-78,-195 56 16,-56 28-16,-335 0 0,28-1 15,167-27-15,29 0 16,250-56-16,140 0 16,56 28 15,56-28-16,56 0-15,55 0 16,141 0-16,166-28 16,112 28-16,392-56 15,278 56-15,-363 0 16,-530 0-16,-279 0 16,-56 0-16,-84 0 31,-83 0-31,27 0 15,28 0-15,0 0 16,-27 0-16,-29 0 16,-111 0-16,-84 28 15,-56 0-15,-112 28 16,-27-28-16,111 56 16,112-56-16,167 0 15,113-28-15,27 28 31,27-28-15,29 0-16,-28 0 16,56 0-16,111 0 15,85-28 1,55 28-16,83 0 16,-27 0-16,-139 0 15,-224 0-15,-1 0 16,-54 0 31,-85 28-47,-279 83 15,-279-27-15,-419-28 16,-391 84-16,-167-140 16,279 0-16,698 0 15,335 0-15,307 0 16,112 28-1,55-28 1,140 0-16,-27 0 16,139 27-16,-84-27 15,28 0-15,56 0 16,139 28-16,29-28 16,-113 0-16,-27 0 15,-224 0-15,-83 0 16,-168 0 171,-111 0-171,111 0-16,28 28 16,0-28-16,168 0 78,195-28-63,223-55-15,615-1 16,111-28-16,-558 56 16,-531 28-16,-195 0 15,-223-28 1,-391-55-1,-308-1-15,-83 56 16,224 0-16,250 56 16,252 0-16,195 56 15,56 0-15,28 0 16,0-28-16,28 28 16,0 27-16,0-27 15,0-28 1,0 0-16,0 0 15,167-28 1,140 28-16,-56-28 16,-27 0-16,-113 0 15,29 0-15,-112 0 16,0-28-16,-1 28 16,-55-28-1,-55 28 32,-169 56-31,-83 56-16,-168-28 15,1-56 1,83 55-16,0-55 16,196 0-16,139-28 15,84 28 16,55-28-15,113 0-16,83 0 16,56 0-16,28 0 15,112 0-15,195 0 16,-196 0-16,-139 0 16,-251 0-16,-56 0 15,-56 0 32,-56 0-47,-55 28 16,-196 28-16,-112 28 15,-55-28-15,-113 27 16,-27 1-16,223-56 16,252-28-16,111 0 15,112 0 32,28 0-47,83 0 16,-27 0-16,-29 0 15,1 0-15,0 0 16,27 0-16,113 0 16,27 0-16,140 0 15,55 0-15,-139 0 16,-139 0-16,-140-28 15,-84 28 17,-56 0-17,28 28-15,-56 0 16,1 0-16,-1-28 16,-28 28-16,-167 28 15,28-28-15,84 0 16,-29 0-16,168 0 15,29-1-15,82 1 32,113-28-17,111 0-15,-56 0 16,-27 0-16,-29 0 16,-27 0-1,-28 0-15,27 0 16,85 0-16,111 0 15,0 0-15,0 0 16,-140 0-16,-111 0 16,-279 28 93,27 28-109,28-56 16,1 28-16,-29-28 15,85 0-15,-29 0 16,0 0-16,0-28 16,57 0-16,-29 0 15,28 0-15,28 28 16,0 0-16,-28-28 15,28 1-15,-27 27 16,-57-28-16,-84-28 16,85-28-16,-113 28 15,-55-28 1,0-27-16,84 55 16,83 0-16,28 0 15,28 28-15,1 0 16,55 0-16,-56 0 15,-28 0-15,0-28 16,-28 28-16,-27-27 16,-29-29-16,1 0 15,55 28-15,-55-28 16,-1 28-16,112 29 16,0-1-16,-111 0 15,-29 0-15,-27 28 16,56-28-16,55 0 15,84 28 1,28-28 15,28-28-31,56 56 16,27-28-16,-55 0 16,112 0-16,27 28 15,29-56-15,-57 29 16,-55 27-16,-56-28 15,-84 0 48,-56 28-47,-56-28-16,-111-28 15,56 28-15,-57 28 16,57 0-16,111-28 15,0 0-15,56 28 16,140-56 62,84 0-62,-85 28-16,-55 0 15,-56 1-15,28 27 16,-28-28 0,-28 28-16,-28-28 15,28 0 1,0 28-16,0 0 16,1-28-1,-29 28-15,28 0 16,-28 0-16,28 0 15,0 0-15,-28 0 16,28 0-16,0 0 16,0 0-16,1 0 15,-29 0 1,-56 0-16,28 0 16,1 0-16,27 0 15,28 0-15,0 0 31,56 0 32,111 0-63,168 0 16,29 0-16,-1 0 15,-196 0-15,29 28 16,-85-28-16,-27 28 15,0 0-15,28-28 16,-28 28-16,27-1 16,57-27-16,167 0 15,-83 0 1,-57 0-16,-139 0 16,0 0-16,-28 28 31,-56 0 16,-111 84-47,-85-84 15,1 28-15,83 0 16,57-28-16,83-28 16,56 28 77,0-28-93,55 0 16,-27 0-16,-28 0 16,0 0-1,0 0-15,56 0 16,0 0-1,-29 0-15,29 0 16,0 0 0,-28 0-16,-168 83 93,28-27-93,-27 0 16,27-28-16,56 0 16,28 0-1,28-28 17,56 0-32,55 0 15,57 0-15,83 0 16,112 0-16,335 0 15,139 0-15,224 0 16,-223 0-16,-392 0 16,-278 0-16,-168 0 15,-84 0 32,0 28-31,-56-28-16,-167 84 15,0-56-15,-56-1 16,0 29-16,83-28 16,57-28-16,167 0 15,0 0 1,112-28 15,0-55-15,27-1-16,113-56 15,27 28-15,84 1 16,28-1-16,-84 0 16,-111 56-16,-57 0 15,-55 29-15,-28 27 16,-56 0 46,-223 55-46,-56-27-16,28-28 16,83 0-16,112 0 15,196-28 32,28-27-47,-1-1 16,-27 28-16,56 0 15,-57 28-15,29-28 16,-1 28-16,113-56 16,-113 56-16,29-28 15,-84 28-15,-84-28 16,-28 28 15,0 0-31,-56 0 16,28 0-16,-28 28 15,1 0-15,-29 56 16,-83-28-16,83 0 16,0-29-16,56-27 15,56 28 48,0 28-48,0 0 1,-28 0-16,-27 28 16,-1 0-16,-28-1 15,-84 1-15,1 0 16,-84-56-16,-1 0 16,57 0-16,-1-28 15,141 0-15,-1 28 16,28-28-1,28 28 1,0 0 0,0-1 31,28-27-47,28 0 15,-1 0-15,29 0 16,-56 0-16,0 0 47,0 0-16,-56 28 31,-223 112-46,-28-28-16,27-28 16,-27 27-16,112-55 15,-1 0-15,112-28 16,56 0-16,56-28 47,56 0-32,83-84-15,84 84 16,29-28-16,27 0 16,55 28-16,-27-56 15,-28 56-15,-223 0 16,-28 0-16,-56 0 16,-56 0 15,-28 0-16,28 0-15,-28 0 16,-27 0-16,-29 0 16,-28 84-1,-27-56-15,-1 28 16,140-28-16,-55 0 16,27 28-16,28-56 15,0 0-15,28 28 16,-28-28-16,28 28 15,-28-28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29:52.1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8180 5698 0,'-27'0'359,"-169"28"-343,112-28-16,56 0 15,-83 28-15,27-28 16,0 0-16,28 0 16,-27 28-16,27-28 15,0 28-15,0 0 16,0-28-1,-27 27-15,55-27 16,-28 28-16,0 0 16,0-28-16,0 28 15,0 0-15,1-28 16,-1 28-16,28-28 16,-28 0-16,56 28 15,-56 0 1,28-28-16,28 28 15,-56 0-15,1-28 16,-29 56-16,56-28 16,-56 0-16,28-1 15,0-27-15,29 28 16,-57 28-16,28-28 16,0 0-16,0 0 15,28 0 1,28 0-16,-28-28 15,0 0-15,28 28 16,0 0 31,28-28-16,28 0-31,28-28 16,0 0-16,27 0 15,29 0-15,83-56 16,-83 56-16,-28 0 16,-29 0-16,-27 28 15,-56-27 1,28 27-16,0-28 16,0 28-16,0-28 15,84 0-15,83 28 16,56-28-16,84 28 15,0 0-15,-55 0 16,-169 0-16,-27 0 16,-56 0-1,-28-28-15,56 28 32,0-28-32,27 28 15,-55 0-15,0 0 16,-167 84 46,-29 27-46,-139 1-16,0 0 16,-28 0-16,-56-1 15,56 1-15,28 56 16,139-84-16,57-1 15,55-55-15,28 0 16,28 0 0,0 0-1,28-28 32,195-56-31,112-56-16,0 29 15,-28 27-15,-111-28 16,-29 56-16,1-28 16,-57 28-16,-55 0 15,0 28-15,-28 0 16,-28 56 62,-112 56-78,-139 56 16,-84-29-16,-112 29 15,1-1-15,55-27 16,56 28-16,56-57 16,111-27-1,140-56-15,0-28 16,28 28-1,84-56 1,223-28 0,84-28-16,28-27 15,27-29-15,-111 84 16,28-28-16,-28 1 16,-167 27-16,-28 28 15,-85 0-15,-27 28 16,-28-28-16,-28 112 62,-251 83-46,-28 1-16,-28-28 16,-56 27-16,-28 29 15,84-29-15,-111-55 16,55 56-16,112-113 15,111-27-15,112 0 16,84-28 31,112-28-47,251-83 16,55-1-16,252-28 15,56-27-15,56 83 16,-252 0-16,-167 0 15,-195 56-15,-113 0 16,-55 28-16,-28-27 16,-111 138 31,-169 29-32,-55 28-15,-111-29 16,-1 29-16,28-1 15,-28-27-15,57 56 16,166-113-16,140-27 16,84-28-1,168-112 17,167 28-32,195-27 15,308-29-15,279 0 16,139 56-16,-251 0 15,-530 1 1,-280 55-16,-195-28 16,-139 84 31,-85 27-47,-139 29 15,-195 56-15,-196-29 16,-586 113-16,-335-29 15,279-111-15,279 83 16,670-167-16,308 0 16,111 0-16,56-28 31,83 0-31,29-84 16,0 29-16,27-29 15,-55 28-15,55-28 16,29 28-16,139-28 15,112 1-15,55 55 16,252-28-16,-140 28 16,-279 28-16,-307 0 15,0 0-15,-28 56 94,-140 56-94,-83 55 16,-28-27-16,27-1 15,-27-27-15,28 56 16,55-84-16,57-1 16,83-55-16,0-28 15,28 28 1,28-28-1,0 0-15,139-56 16,112-55-16,112-1 16,112 0-16,-29 0 15,-27-27-15,-112 83 16,-223 28-16,-84 0 16,-168 84 46,-167 112-62,-28-29 16,-28 29-1,56-56-15,56-1 16,55-55-16,85 0 16,83-28-16,56-28 62,195-28-46,28-28-16,196 0 15,-28-28-15,27 29 16,-111-1-16,-139 0 16,-112 28-16,-56 0 15,-56 28 32,-196 140-31,-83-29-16,0 1 15,-84 0-15,-56 0 16,29 55-16,-29-55 16,140 0-16,167-29 15,84-83-15,56 28 16,28-28 15,112 0-31,223-56 16,56 1-16,27-29 15,85 0-15,139-56 16,56 29-16,-28 83 16,-168 28-16,-195 0 15,-195 0-15,-112 0 16,-140 0 15,-55 56-15,-1-28-16,1 27 15,-85 57-15,-27-28 16,-112 0-16,-167 27 16,83-27-16,1 0 15,167 0-15,139-28 16,140-56-16,0 28 15,56-28 48,168-56-47,194 0-1,-110 0-15,83 0 16,-112-28-16,-84 28 15,-111 29-15,-28-1 16,-28 0-16,-56 111 63,-139 57-48,-112 28-15,28-29 16,83-27-16,29 28 15,83-112-15,28 28 16,56-28 0,140-56 31,27-28-32,56 0-15,1 28 16,-1 0-16,-139 0 15,-28 28-15,-112 56 110,-112 56-110,29-56 15,111-1-15,-28 29 16,28-28-16,28-84 63,28-28-63,28 0 15,-28 28-15,0 1 16,28-29-16,55 0 15,-27 0-15,0 28 16,0-28-16,-57 28 16,1 28 15,-83 56 16,-1 0-32,-28 0 1,-84 0-16,57 0 16,-1-29-16,-55 57 15,139-84-15,-28 28 16,28 0-16,0-28 16,140-28 124,55 0-140,-55 28 16,-1-28-16,1 0 15,-28 28-15,0-28 16,-28-27-16,-1 27 16,-27 28-16,0-28 15,0 0-15,0 0 16,0 28 0,0-28-1,-28 0-15,28 28 16,-28-28-1,28 28-15,0 0 16,-28-28 0,28 0-1,-1 0 1,1 28-16,0-28 16,0 0-1,0-27 1,-28 27-16,28 0 15,0 0-15,-28 0 16,28 0-16,-28 0 16,28 0-16,-28 0 15,28 28-15,0-56 16,-28 28-16,28 28 16,0-56-16,-1 28 15,-27 1 1,28-29-16,-28 28 15,28-28-15,0 0 16,0 28-16,-28-28 31,28 28-31,0 28 16,0-56-16,-28 29 16,0-1-1,0 0-15,28-28 16,0 56-16,-28-56 15,0 28-15,28 28 16,-28-28-16,0-28 16,0 28-1,0-28-15,28 56 16,-28-28-16,0 1 16,0-1-16,0 0 15,27-28-15,-27 28 16,0 0-16,0 0 15,28 0-15,-28 0 16,0 0 0,28 0-16,0-28 15,0 28 1,0-27 0,0 27-16,0 28 15,-28-28 1,0 0-1,28 0 1,0 28-16,0-28 16,-28 0-1,0 0-15,28 28 16,-28-28-16,28 28 31,-1 28 0,1 56-15,-28-28-16,28 28 16,-28 27-16,0-83 15,0 84-15,0-28 16,0-28-16,0-28 16,0-1-16,0 1 15,0-56 79,28-83-78,0 27-1,0 0-15,0 28 16,0-28-16,28-27 15,-28-1-15,-28 28 16,0 0-16,28 56 16,-28-27-16,0 27 15,0 0-15,0 0 16,0 0 0,0-28 15,0 28-31,0 0 15,0 0 1,0 0-16,0 0 31,0 0-31,0 0 16,0 1 0,0-1-1,0 0 1,0 0-16,0 0 15,0 0 1,0 0 15,0 0-31,0 0 16,0 0-16,0 0 16,0-28-16,0 28 15,0-27-15,0-1 16,0 28-16,0 0 15,-28 0-15,28 0 16,0 0 0,-28 0-1,28 0 1,-28 0 0,0-28-16,0 1 15,28-1 1,-28 28-1,28-28-15,-28 56 16,28-28 0,0 0-16,0 0 15,-28 0-15,0-28 16,28 0-16,-28 28 16,28 1-16,-28-29 15,1 0-15,27 28 16,0 0-1,0 0-15,-28 0 16,28-28-16,-28 0 16,28 28-16,-28-27 15,28-1-15,-28 28 16,28 0-16,0 0 16,-28 28-16,28-28 15,0 0 1,-28 0-16,28 0 15,0 0 17,-28 0-32,0 28 15,0-28 1,28-28-16,-28 29 16,0-29-16,0 28 15,28 0-15,-27-28 16,-1 0-16,0 56 15,0-56-15,0 0 16,0 0 0,28 29-1,-28-1-15,0 0 16,28 0 0,-28 28-1,28-28-15,-28 28 16,28-28-16,-28 28 15,28-28-15,-28 28 16,1-28 0,27 0-16,-28 0 15,0 28-15,0 0 16,0-28 0,0 28-16,0-28 15,0 28 1,0 0-1,0 0 1,0-28 0,0 28-16,28-28 15,-55 28-15,-1-28 16,28 1-16,-28 27 16,0-28-16,0 28 15,28-28 1,-27 28-16,-1-28 15,0 0-15,-28 28 16,0-28-16,1 0 16,55 28-16,-28 0 15,0-28-15,28 28 16,0 0-16,0-28 16,0 28-16,0 0 15,0 0-15,1 0 16,-29 0-16,0 0 15,-28 0-15,56 0 16,-28 0-16,28 0 16,-27 0-16,27 0 15,0 0-15,0 0 16,-28 0-16,0 0 16,0 0-1,28 0-15,-27 0 16,-29-28-16,28 28 15,28 0 1,28-28-16,-28 28 16,0 0-16,0 0 15,-28-28-15,1 28 16,27 0 0,0 0-16,0 0 15,0 0-15,28-28 16,-28 28-1,0 0-15,0 0 16,-28 0-16,-27 0 16,27 0-16,-28 0 15,28 0-15,0 0 16,28 0-16,-28 28 16,29 0-16,-1-28 15,-28 28-15,0 0 16,28-28-16,-56 28 15,28 0-15,-27 0 16,27 0-16,0 28 16,28-56-16,-28 28 15,56 0-15,-56-28 16,1 27-16,-1 1 16,0 0-16,0 28 15,28-28-15,-28-28 16,56 28-16,-56 28 15,1-28-15,27-28 16,-28 28-16,0 28 16,0-28-1,0 27-15,56-27 16,-55-28-16,27 28 16,28 0-16,-56 0 15,28-28-15,28 56 16,-56 0-16,0-28 15,0 28-15,0-56 16,56 28-16,-27 0 16,-1 0-16,0-28 15,28 27-15,-56 1 16,28 0-16,0 0 16,0 0-16,0-28 15,28 28-15,-28-28 16,0 28-16,0 0 15,28 0-15,-27 0 16,-29 0-16,56 0 16,-28 0-16,-28 0 15,0 55-15,28-27 16,0 0-16,0-28 16,28 0-16,0 28 15,-28 0-15,0 0 16,1 27-1,-29-27-15,28 56 16,-28-28-16,28-28 16,0 55-16,0-27 15,28-28-15,-28 28 16,0-56-16,0 56 16,28-29-16,-27 29 15,27-56-15,-28 28 16,28 0-16,0-28 15,0 0-15,0 0 16,0 0-16,0 27 16,0-27-16,0 0 15,0 28-15,28 0 16,-1 0-16,-27-28 16,28 56-16,0-28 15,0-1-15,0-27 16,28 28-16,-28 0 15,-28-28-15,28 0 16,-28 28-16,0-28 16,0 28-1,28-1 1,0-55-16,0 56 16,-1 0-16,-27-28 15,28 28-15,0 0 16,-28-28-16,28 28 15,-28 0-15,28-1 16,-28-27-16,28 28 16,0 0-16,0 28 15,0-56-15,0 28 16,0 27-16,28-27 16,-29 0-16,1-56 15,-28 56-15,28-28 16,-28 0-16,56 28 15,-28 0-15,0-28 16,28 27-16,-56 1 16,28-28-16,0-28 15,27 28-15,-55 28 16,28-28-16,0-28 16,0 28-16,0 0 15,0 0-15,0-28 16,-28 28-16,28 0 15,0 0 1,0-28 0,0 0-1,0 27-15,-28 1 16,55 0-16,1 0 16,-28-28-16,0 28 15,0 0-15,0-28 16,0 28-16,0 0 15,0 0-15,28 0 16,-1-28 0,-27 28-16,28 28 15,28-28-15,0 27 16,-28 1-16,27-28 16,-27 0-16,0 0 15,0-28-15,-28 0 16,-28 28-16,28-28 15,0 0-15,-28 28 16,27-28-16,1 28 16,28-28-16,-28 0 15,28 28-15,0-28 16,-28 0-16,0 28 16,0-28-16,-1 28 15,1-28 16,0 0-31,0 0 16,0 28-16,0-28 16,28 0-16,0 0 15,-28 0 1,0 0-16,0 0 16,-1 0-16,29 0 15,0 0-15,0 0 16,0-28-16,28 28 15,-29 0-15,1-28 16,0 28-16,28 0 16,-28 0-16,0-28 15,27 28-15,-55 0 16,0-28-16,0 28 16,28 0-16,-28 0 15,28 0 1,-1-28-16,1 28 15,28 0-15,-56-28 16,28 28-16,0 0 16,-56-28-16,28 28 31,0 0-31,-1-28 31,1 28-31,28-28 16,28 28-16,28-84 15,55 1-15,84-29 16,1 0-16,-1 0 16,0 85-16,56-1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29:58.0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14267 9832 0,'0'0'0,"28"0"93,28 0-93,-28 0 16,0 28 0,27 0-16,-27-28 15,28 28-15,-28-28 16,-28 28-1,-28 0 79,0-1-78,0-27-16,0 0 15,28 28-15,-27-28 16,-1 0 15,0 0-31,28 28 16,0 0 0,-28-28 15,28 28 31,28 0-62,28 0 16,-1 0-16,29 28 16,-28-28-16,-28-28 15,28 28-15,27-28 16,-27 28-16,-56 0 15,56-28-15,-56 28 63,0-1-47,-56-27-1,28 28-15,-27 28 16,-1-28-16,0-28 15,28 28-15,0 0 16,0-28 0,28 28-16,-28-28 31,28 28 78,56 0-109,-28-28 16,0 28-16,0-28 16,0 28-16,0-28 15,0 0-15,-1 28 16,1 0-16,0 0 15,0-28-15,-28 27 32,0 1-17,-28-28 1,-28 0 0,1 28-16,27 28 15,-84-28-15,0-28 16,29 28-16,-29-28 15,56 28-15,0-28 16,0 0-16,28 0 16,28 28-16,-27-28 15,54 28 63,29-28-62,28 0-16,-28 28 16,-28 0-16,56 0 15,-29 0-15,1-28 16,-28 27-16,28-27 16,-28 0-16,-28 28 15,-28 0 79,-84 28-78,29-28-16,-1 0 15,-28 0-15,0 0 16,57 0-16,-1 0 15,0-28-15,28 28 16,28 0 31,28-28-47,0 28 16,28 0-16,27-1 15,-27-27-15,28 56 16,-56-28-16,56 0 15,0 0-15,-29 0 16,-27-28-16,28 28 16,-28-28-16,0 0 15,-56 0 63,-112 28-62,29 0-16,-1-28 16,-55 56-16,83-28 15,-28 0-15,28 0 16,29-1-16,-1 1 16,28-28-1,112 56 63,27-28-78,1 28 16,0-28-16,-29 0 16,1 0-16,-28 0 15,-28-28-15,28 0 16,-28 0-16,-56 28 109,-84 28-109,0-28 16,-55-1-16,55 1 15,-27 0-15,-29 28 16,112-28-16,28-28 16,0 28-16,28 0 78,140 28-78,-28 0 15,55 0-15,-55-28 16,27 27-16,-55-27 16,0-28-16,-28 28 15,28 0-15,-57-28 16,29 28 0,-56 0 30,-28 0-30,0-28-16,-27 0 16,-1 28-1,-28-28-15,-28 28 16,-111 0-16,28 0 16,55 55-16,-83-55 15,111 28-15,0 0 16,28-28-16,57-28 15,27 28 1,0 0 47,55-28-63,57 84 15,0-56-15,55 28 16,-55-29-16,0-27 15,-29 28-15,-55-28 16,28 0-16,-28 0 16,-56 0 31,-56 0-47,-55 0 15,55 0-15,0 0 16,0 0-16,-27 0 15,27 0-15,-28 28 16,57 0-16,-141 28 16,29-28-16,27 0 15,28 0-15,56 0 16,29-28-16,27 28 94,111 28-94,-27-28 15,-28 0-15,83-28 16,-83 0-16,28 0 16,-56 0-16,0 0 15,0 0-15,-28 27 16,-28-27 78,-112 0-79,29 28-15,-1-28 16,84 0-16,-28 0 15,28 0-15,56 0 157,56 0-142,-28 0-15,55 0 16,1 0-16,0-28 16,55 1-16,29-1 15,-85 0-15,29 0 16,-56 0-16,0 28 15,-1-28-15,29 0 16,55-28-16,-83 28 16,84-56-16,-1 28 15,1 29-15,-57-1 16,-27 28-16,-28-28 16,0 28-16,-28 0 15,-140-56 141,28 28-140,29-28-16,-1 28 16,0 28-16,28 0 15,-28 0-15,0 0 16,28 0-16,0 0 16,-27 0-16,-1 0 15,0 28-15,0 0 16,0 0-16,28 0 15,0-28-15,-27 28 16,27-28-16,0 28 16,0-28-1,28 28 1,56 0 15,-1-1-15,1 1-16,56 0 15,-56 0-15,28 0 16,-1 0-16,-55-28 16,28 0-16,-28 0 15,0 0-15,0 0 16,0 0 0,-28 28 46,-84-28-62,0 28 16,1-28-16,-29 28 15,0-28-15,28 0 16,56 0-16,-55 0 16,55 28-16,0-28 31,84 0 31,27 0-62,29 0 16,-56 0-16,28-28 16,-28 28-16,-1-28 15,-27 28-15,0-28 16,28-56-16,0 0 15,0-55-15,0 27 16,-28-56-16,-28 57 16,0-29-16,0 0 15,0 85-15,0 27 16,0-28-16,-28 28 16,28 0-1,-28 0-15,28 0 16,-28 28-1,0 0 32,0-28-31,0 28 0,28 112 15,0-28-16,0-28-15,28-56 16,-28 27-16,28-27 16,0-55 46,-28-113-46,0 28-16,0 29 15,0 55-15,0 28 16,0 0-16,-28 28 94,-84 0-94,84 0 15,-55 0-15,27 0 16,28 0-16,84-28 109,-28 28-93,27-84 0,-27 0-16,28-27 15,-28-1-15,-28 0 16,28 56-16,-28-55 16,0-1-16,0 0 15,-28-56-15,0 85 16,28-29-16,-28 56 15,28 28-15,0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01.9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22950 6173 0,'56'0'63,"0"-28"-63,-28 28 15,0 0-15,27 0 16,-27-28-16,28 0 16,28 28-16,28-28 15,27 0-15,29-56 16,-1 56-1,-27 0-15,-28 0 16,-57 28-16,1 0 16,-28 0 15,28 0-15,28 0-16,27 0 15,-27 0-15,28 28 16,-28-28-16,-56 0 15,-1 0-15,1 0 16,0 0 0,0 0-1,0 0-15,-28 28 78,-28 0-62,-28-28-16,-27 28 16,-85 56-16,28-56 15,-83 28-15,0-28 16,-29 28-16,1-1 16,84-27-1,27 0-15,-27 28 16,83-28-16,56 0 15,-56 0-15,-83 28 16,55 28-16,0-29 16,1 1-16,55-28 15,0 0-15,28-28 16,140-56 125,-1 28-126,141-55-15,111 27 16,0-28-16,167 56 15,0 0-15,-55-28 16,-140 56-16,-223 0 16,-84 0-16,-419 84 109,-28 0-109,-195 0 16,55-1-16,-83 1 15,168 0-15,222-56 16,169-28-16,27 28 16,28-28-16,0 28 15,0 0 1,0 0-16,-28 0 15,56 0-15,112-56 63,139-28-63,28 28 16,224-28-16,-56 56 15,27 0-15,-139 0 16,-251 0-1,-84-28 32,-84 84 0,-223 111-47,-56-55 16,-56 28-16,84-56 15,-55 83-15,55-83 16,167-56-16,140 0 16,0-28-16,224-28 62,222 0-62,169 28 16,502-112-16,-1 56 15,-278 1-15,-419 55 16,-279-28-16,-112 0 16,28 28-16,-56 0 62,-168 28-62,-223 55 16,-334 29-16,-532-56 15,-278 0-15,-196 0 16,195 83-16,559-83 16,531 0-16,362-28 15,140-28 1,56 0 0,111-28-16,84 0 15,84 0-15,0-28 16,112 29-16,195 27 15,307-56-15,112 56 16,56 0-16,-56 0 16,-587 0-16,-251 0 15,-223 0-15,-28-28 78,-28 28 47,0 0-109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07.6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23788 6256 0,'0'0'0,"-168"56"15,1 0-15,55-28 16,0 84-16,-55-56 15,-1 0-15,-83 27 16,111-27-16,-83 56 16,111-84-16,29 0 15,55 0-15,0 0 16,56-28 31,55 0-32,57 0-15,111 0 16,84-28-16,84 28 16,56-56-1,55 28-15,-111-28 16,-196 28-16,-139 28 16,-56-28-1,-140 112 16,-55-28-15,-57 56-16,29 27 16,-112 29-16,0 27 15,-84 1-15,-56 0 16,-55-1-16,139-27 16,28-57-16,195-55 15,84-28-15,56 0 16,56-28 15,28 0-15,139-56-16,56-28 15,196 1-15,28-1 16,-1 56-16,29 0 16,-252-28-16,-56 0 15,-195 56 1,-56 0 15,-28 0-15,0 28-16,-55 56 15,-57 28-15,-139-1 16,0-27-16,-28 28 16,28 0-16,-28-29 15,139-55-15,29 0 16,111 0-16,112-28 47,56-28-32,55-83-15,140-1 16,-56 84-16,1-56 16,-1 28-16,0 0 15,-55 29-15,-57-1 16,29 0-16,-84 0 15,-56 28-15,-112 28 47,-223 55-31,-84 29 0,-28-28-16,28-28 15,-56 28-15,112-1 16,84-55-16,195-28 15,28 28-15,56-28 47,140-28-47,111-55 16,168-1-16,-29 0 16,85 28-16,83-56 15,-111 57-15,-84-1 16,-56 28-16,-84 0 15,-139 28-15,-56 0 16,-84 0 31,-140 84-47,1-29 16,-168 113-16,-56-56 15,-168 55-15,-306 57 16,-252-57-16,168 1 15,223-56 1,391-84-16,279-28 0,140 0 47,111-56-47,1 0 16,139-56-16,-28 84 15,28-56-15,84 1 16,195 55-16,279-28 15,85 56-15,-197 0 16,-362 0-16,-168 0 16,-167 0-16,-56 0 15,-84 0 32,-55 56-31,-113 55-16,-167 29 15,56-56-15,-111 28 16,-29 27-16,-111-111 16,55 0-16,112 28 15,224-56-15,139 0 16,84 0 15,112-56-15,139-56-16,84 29 15,251-1-15,196 28 16,390-56-16,84 28 16,-306 84-16,-560-27 15,-250-1-15,-140 28 16,-84 0 15,-84 28-31,-111 55 16,-112-27-16,28 84 15,-112-28-15,-27-1 16,-420 29-16,-278-56 16,-29 28-16,475-57 15,252-27-15,334-28 16,84 0-16,84 0 31,56 0-31,83-28 16,141-27-16,-29-1 15,84-28-15,0 56 16,251-28-16,363 56 16,168 0-16,27 0 15,-390 0 1,-447 28-16,-223-28 16,-140 0 15,-56 28-31,28 0 15,-55 0-15,-141 56 16,-55 27-16,-84-27 16,-83-28-16,-364 112 15,-195-1-15,112-55 16,390-28-16,140 0 16,280-57-16,83-27 15,56 0 16,83 0-31,1-27 16,28-29-16,55 28 16,56 0-16,57 28 15,166-28-15,85 28 16,27 0-16,-56 0 16,-195 0-16,-251 0 15,-112 0 1,-111 28-1,-168 0-15,-84 0 16,56 28-16,55-1 16,-82 29-16,26-56 15,-26 56 1,-85 0-16,-28-56 16,28 55-16,252-27 15,111-56-15,84 28 16,28-28-1,28 28 1,84-28-16,27-28 16,29 0-16,-1 28 15,28-56-15,29 56 16,-1 0-16,112 0 16,84 0-16,27 28 15,-111 0-15,-195 0 16,-112-28-16,-56 28 31,-84 0-31,-84 28 16,-27-28-16,27 56 15,29-28-15,-29-29 16,84 1-16,29 0 16,-1 0-16,28 0 15,0-28 1,28 28 15,84-28-15,55 0-1,57-28-15,55-56 16,-56 56-16,-83 1 16,-28-1-16,-28 28 15,-56-28-15,0 56 63,-196 27-48,-111 29-15,-84 0 16,-83 0-16,55-28 16,-56 0-16,28-28 15,252-28-15,167 0 16,112 0 31,55-28-47,29-28 15,-56 28 1,-1 0-16,1 28 16,-28-28-16,27 28 15,-27 0-15,112 0 16,-1 0-16,1 0 15,83 0-15,-84 0 16,-55 0-16,-84 0 16,-28 0-1,-168 84 48,-55-28-63,-113 27 15,57-27-15,56 0 16,27-28-16,112 0 16,0-28-16,84 0 62,56 0-62,140-28 16,111 0-16,83 0 15,-83-28-15,-167 56 16,-56-28-16,-85 28 16,-27 28 93,0 0-93,56-28-1,-28 0 1,0 0-16,0 0 16,0 0-1,28 0 1,28-28-16,-29 28 15,57-28-15,-28-27 16,-28 55-16,-56-28 16,28 0 124,0-56-124,27 28-16,-27-28 16,0 56-16,0 0 15,-28 0 1,28 0-16,0 28 15,-28-27 1,0-1 0,28 0-16,-28 0 15,28 0 1,0 28 0,0-28 15,-28 0-16,0 0 48,-28 28 15,-28 0-78,56-28 16,-56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10.6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5221 9245 0,'84'28'16,"27"0"-16,-27 0 15,0 0-15,28-28 16,-1 0-16,-27 0 16,28 0-16,27 0 15,1-28-15,27-84 16,1 56-16,55-55 16,-111 55-16,56 0 15,-57 28-15,1-28 16,-28 28-16,-56 28 15,-1-28 1,1 28-16,-56 0 47,-27 28-31,-1 0-16,-28 0 15,-83 28-15,55-28 16,28 0-16,-83 0 15,-1 0-15,56 0 16,84-28-16,1 0 16,-1 28-16,0-28 15,-28 0 1,56 28-16,-28-28 16,0 0-16,0 0 15,0 0-15,0 0 16,0-28-1,28 0 1,0-28 0,56 0-16,0 0 15,28-28-15,83 28 16,-111 28-16,56 1 16,0-1-1,-1 28-15,1-28 16,-28 28-16,-29-28 15,-27 28 1,-56 0 47,-27 56-63,-57 83 15,28-55-15,-27 28 16,-1 27-16,56-55 15,28-56-15,-28 56 16,28-28-16,0 0 16,28-28-16,-28 0 15,28 0-15,0-1 16,56 29 15,0 0-15,0 0-16,0 0 15,0-28-15,0 56 16,-56-28-16,0-1 16,0-27-1,0 0-15,0 0 32,-28 0-17,28 0-15,-28-28 16,-28 56-16,28-28 15,0-28-15,0 28 16,-28-28-16,0 28 16,1 0-16,-29-28 15,0 0-15,-28 0 16,29 0-16,-29 0 16,0 28-16,84-28 31,28 28-16,56-1 1,0 1-16,0-28 16,0 28-16,27 0 15,57-28-15,55 56 16,57-56-16,-57 0 16,-83 0-16,-28 0 15,-56 0 1,-1 0-16,1 0 15,0 0 1,0 0-16,0 28 16,0-28-1,-28 28 1,28-28-16,-56 28 31,-28 0-31,0 0 16,-55 28-16,-57 27 15,84-55-15,-27 0 16,27 0-16,0 0 16,56-28-16,0 0 15,112 28 32,84 0-31,-57 0-16,85 0 15,-57 28-15,-27-28 16,0 0-16,-29-28 16,1 0-16,-28 0 15,-28 0 1,0 0-16,-56 83 94,-140 29-79,57 0-15,27-28 16,-28-56-16,57 27 16,-29-55-16,56 28 15,-28-28-15,0 28 16,28-28-1,0 0-15,140 28 79,83 0-64,1 28-15,-29-28 16,-27 0-16,28 0 15,-57 0-15,-55-28 16,0 0-16,-28 0 16,0 0-16,0 0 31,0 0-15,-1 0-1,1 0 1,0 28-16,28-28 15,-28 0 1,0 0 0,0-56-16,-28-140 15,0-83-15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12.8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8767 6620 0,'0'-28'0,"56"28"47,55 56-31,1-29-16,28 1 15,27 0-15,-27 0 16,27-28-16,29 28 16,-29 28-16,1-56 15,-1 0-15,-27 0 16,-84 0-16,-112 0 94,0 28-94,-56 28 15,1 0 1,-57 28-16,-27-29 16,27 1-16,29 0 15,27-28-15,28-28 16,28 28-16,0-28 15,29 28-15,-1 0 16,-28-28-16,56 28 16,111 56 31,1-56-32,56 27-15,-1-27 16,-27 0-16,55 0 15,29 0-15,-85-28 16,-27 28-16,-84-28 16,0 0-1,0 28 17,0-28-17,-28 28 32,-84 28-31,-28 28-1,-28-29-15,1 1 16,-29 28-16,1-28 16,-1-28-16,29 0 15,27 0-15,28-28 16,28 28-16,224 0 62,-84-28-46,27 56-16,57-29 16,-1 57-16,-27-56 15,28 28-15,-1-28 16,-27 0-16,-84 0 15,-1-28-15,-27 0 32,-28 28 15,0 0-47,-83 28 15,-1-29-15,0 29 16,-28-56-1,1 28-15,-29 28 16,-27-28-16,55 0 16,56 28-16,0-56 15,28 28-15,28 0 32,0 28-17,84-28-15,0-28 16,27 83-16,1-27 15,0 0-15,27 0 16,-55-28-16,-56-28 16,28 0-16,-56 28 15,-28-28 63,-84 56-78,1-28 16,-1 27-16,0-55 16,1 28-16,-1-28 15,84 28-15,-28 0 16,0-28 0,28 28-16,28 0 31,28 0-16,84 28-15,28 28 16,-85-84-16,29 56 16,0-28-16,-28-1 15,28-27-15,-57 0 16,1 0-16,0 0 16,0 0-16,0 0 15,0 0-15,0 0 16,28 0-16,-28 28 15,0 0 1,0-28-16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33.22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12983 8994 0,'0'56'62,"0"0"-46,0-1-16,0 29 15,0 0-15,0 28 16,0 0-16,-56-1 16,28 1-16,-28 56 15,0-29-15,28-55 16,0 0-16,0-28 15,1 28-15,27-57 16,0 1-16,-28 28 16,28-28-16,-28 28 15,28 0-15,-56-28 16,28 28-16,0 0 16,0-1-16,0-27 15,0 28-15,28-28 16,-56 28-16,29 0 15,-29 0-15,0 28 16,0-1-16,0 1 16,56-28-1,-56 0-15,28 28 16,-27-28-16,27-1 16,-28-27-16,28 0 15,-28 28-15,28 0 16,-28-28-16,0 28 15,1 28 1,27-56-16,-28-1 16,28 29-16,0-28 15,-28 0-15,28 0 16,-28 28-16,1 0 16,-1 0-16,-28 0 15,28-1-15,28-27 16,-56 28-16,29-28 15,-1 28-15,0 0 16,0 0-16,28-28 16,-56 28-16,1-28 15,27 27-15,-28 1 16,0 0-16,28 0 16,-27-28-16,-1 28 15,-28 0 1,29-1-16,-29 1 15,0 0-15,-27 0 16,-1 0-16,-28 28 16,1-28-16,-1-28 15,29 27-15,27-27 16,28 0-16,1-28 16,-1 28-16,28-28 15,-56 28-15,1-28 16,-1 0-16,-28 28 15,-27-28-15,83 0 16,-28 0-16,29 0 16,27 0-16,0 0 15,-28 0-15,28-28 16,1 28-16,27-28 16,-28 28-16,28-28 15,0 0-15,0 0 16,-28 28-16,28-28 15,-28 1-15,29-1 16,-1 28-16,-28-28 16,0-28-16,0 56 15,28-28-15,-28-28 16,0 28 0,1-28-16,-1 0 15,-28 28-15,56 0 16,-28 1-16,0-29 15,-27 28-15,55 0 16,0 0-16,-28 28 16,0-28-16,28-28 15,-28 28-15,-27 0 16,27-28-16,0 28 16,0 1-16,0 27 15,0-28-15,1 0 16,27 0-16,-28 0 15,28 0-15,0 0 16,-28 0-16,28 0 16,-28-28-16,28 56 15,-27-56-15,-1 0 16,0 1-16,56 27 16,-56 0-16,28-28 15,0 0-15,0 28 16,0-28-16,-27 0 15,27 0 1,-28 29-16,28-29 16,0 0-16,28 28 15,-28-28 1,0 28-16,0 28 16,28-56-16,0 28 15,-56-28-15,28 1 16,1-1-16,-1-28 15,28 28 1,-28 28-16,0 0 16,0-56-16,28 56 15,-28-27-15,0-1 16,28 28-16,0 0 16,0 0-16,-28-28 15,28 28 1,-28 0-16,28 0 15,0 0-15,0 0 16,0 0-16,0 1 16,0-29-16,-28 56 15,28-56-15,0 28 16,0 0-16,0 0 16,0 0-16,-28-28 15,28 28-15,0 0 16,0 0-1,0-55-15,0 55 16,0-28-16,0 0 16,-28 28-16,28-28 15,-27 0-15,27 28 16,0 0-16,-28-27 16,28 27-1,0 0-15,0 0 16,-28 0-16,28 0 15,0 0-15,0 0 16,0 0 0,0 0-16,0 0 31,0 0-15,28 28 46,0 0-46,-1 0-1,1 0 1,0 0 31,0 28-32,0-28-15,-28 28 16,28-28-16,0 28 16,0 0 15,0 0-31,0 0 16,-28 0-16,28 0 15,0 0-15,-28 0 16,27 0-1,-27-1-15,0 1 16,0 0-16,0 0 16,0 0-16,0 28 15,28-28-15,-28 0 16,28 0-16,-28 28 16,28-56-16,-28 56 15,0-28-15,0-1 16,28 29-16,-28-28 15,28 0-15,0 28 16,-28-28-16,28 0 16,-28 0-16,0 28 15,0 28 1,28-29 0,-28 1-1,0 0-15,28 0 16,0-28-1,0-28-15,-28 28 16,28 0 0,-28 0-1,27-28 1,-27 28-16,28 0 16,0-1-1,28 1-15,-28 28 16,0-28-1,0 0-15,-28 0 16,28-28-16,0 56 16,0-28-16,27 0 15,-27 0 1,0 28-16,28-56 16,0 28-16,-28-1 15,-28 1-15,56 0 16,0 0-1,-28-28-15,27 28 16,1 0-16,0 28 16,0-28-16,-28 0 15,56 0-15,-29 0 16,1 0-16,-28 0 16,28 0-16,0-28 15,0 55-15,-28-27 16,55 0-16,1 28 15,-28-28-15,28 0 16,-28 0-16,27 28 16,1-28-16,0 0 15,0 0-15,-29 0 16,1-1-16,28 1 16,-28 0-16,28 0 15,-56-28-15,27 28 16,1-28-16,-28 0 15,0 0-15,28 0 16,-56 28-16,56 0 16,0-28-16,-29 28 15,57-28-15,-28 0 16,0 28-16,-28-28 16,28 0-1,0 28-15,-29-28 16,29 0-16,-28 0 15,0 0-15,28 0 16,0 28-16,0-28 16,27 28-16,-27-28 15,-28 0-15,28 28 16,28-28-16,-56 0 16,0 0-16,27 0 15,-27 0-15,28 0 16,0 28-16,-28-28 15,28 0-15,0 28 16,-28-28-16,-1 0 16,29 0-16,-28 0 15,0 0-15,28 0 16,0 0 0,-28 0-16,28 0 15,-1 0-15,-27 0 16,28 0-16,0 0 15,-28 0-15,28 0 16,-28 0-16,0 0 16,27 0-1,1 0-15,0-28 16,28 0-16,0 0 16,27 0-16,1-28 15,0 28-15,-1-28 16,29 0-16,-84 28 15,28-28-15,-29 29 16,1-1-16,0 0 16,0 0-1,0 28-15,-28-28 16,28 0-16,27-28 16,29 28-16,-56-28 15,28 0-15,-56 0 16,27 29-16,1 27 15,0-56-15,0 0 16,-56 0-16,56 0 16,0 28-16,-1 0 15,-27-28-15,28-27 16,28-1-16,-56 28 16,28 0-16,-1 0 15,1 0-15,-28-28 16,28 29-1,-28-1-15,-28 28 16,28-28 0,0 0-1,-28 28-15,0-28 16,0 0-16,0 29 16,28-57-16,-28 28 15,0-28-15,0 56 16,0-56-16,0 28 15,0 29-15,0-57 16,0 28-16,-28 28 16,28-56-16,-28-28 15,0 1-15,0-1 16,0 28-16,28 56 16,-28-56-16,28 1 15,-28-1-15,0 28 16,28 0-16,-28-28 15,28 0-15,-27-27 16,27 27-16,0 28 16,0-28-16,0 28 15,0 28-15,0-27 16,0 27-16,0 0 16,0 0-1,0 0-15,0 0 16,0 0-16,0-28 15,0 28-15,0 0 16,0 0-16,0 0 16,0 1-1,0-1 1,0 0 15,0 0-15,0-28-1,0 28-15,0 0 16,0 0-16,0-28 16,0 28-1,0 0-15,0 0 16,0 0 0,0-27-1,0 27-15,-28-28 16,0 0-16,0 28 15,0-56-15,0 28 16,28 0-16,-28 56 16,28-27-1,0-1-15,0 0 16,0 0-16,-28-28 16,0-28-16,0 56 15,-28-28-15,29-28 16,-29 1-16,28 27 15,28 28-15,-28 0 16,0-28-16,0 56 16,28-28-16,-28-28 15,-28 28-15,28 28 16,28-28-16,-28 0 16,1 1-16,-1 27 15,0-28 1,0 0-16,0 28 15,0-56-15,-56 0 16,28 0-16,0 28 16,29 0-16,-1 0 15,-28-28-15,0 28 16,28 1-16,-28-1 16,0-28-1,28 28-15,-27-28 16,-1 28-1,28 0-15,-28 28 16,56-28-16,-28-28 16,-28 28-16,28 28 15,0-28-15,-27 1 16,-1-1-16,28-28 16,0 56-16,-28-28 15,28 0-15,0 0 16,0-28-16,-28 56 15,56-28-15,-27 28 16,-29-28-16,28 0 16,0 28-16,-28 0 15,0-28-15,28 28 16,-28-28-16,1 28 16,-1-28-16,0 28 15,28-27-15,0 27 16,-28 0-16,-28-28 15,29 28-15,-113-28 16,56 28-16,57-28 16,-29 28-16,0 0 15,28-28-15,28 28 16,-28 0 0,29 0-16,-1 0 15,-28 0-15,-28 0 16,0 0-16,0 0 15,1 0-15,-1 0 16,28 0-16,0 0 16,28 0-16,-27 0 15,27 0 1,-28 0 0,0 0-16,28 0 15,0 0-15,0 0 16,0 0-16,0 0 31,-28 0-31,29 28 16,-57-28-16,0 28 15,56-28-15,-28 28 16,28-28-16,0 0 16,1 0-16,-1 0 15,0 0 1,0 0 15,0 0-15,0 0-16,112-56 125,-1 0-110,1 28-15,0 0 16,28-28-16,-1 28 16,1 0-16,0-56 15,-56 84-15,27 0 16,29-55-16,-56 27 15,0 28-15,-28 0 16,-1-28-16,29 28 16,0 0-1,-28-28-15,28 28 16,0 0-16,28-28 16,-29 28-16,1 0 15,28 0-15,-56 0 16,56 0-16,-56 0 15,-1 0 1,29 0-16,0 0 16,0 0-16,0 0 15,0 0-15,0 28 16,-1-28-16,-27 28 16,0-28-16,0 28 15,0-28-15,28 0 16,-28 0-16,0 28 15,28-28-15,-1 28 16,29-1-16,0-27 16,-28 28-16,28-28 15,-29 28-15,1-28 16,0 28-16,-28-28 16,0 0-16,0 0 15,28 28-15,27-28 16,1 28-16,0-28 15,0 28-15,-28 0 16,27 0-16,1-28 16,-84 28-16,28-28 15,28 0-15,-28 28 16,28-28 0,-56 28-16,55-28 15,1 0 1,-28 28-16,0-28 15,0 0-15,0 28 16,0 0 0,28-28-16,-56 27 15,56-27-15,-29 28 16,1 0-16,28 0 16,0 0-16,-28 0 15,28-28-15,0 56 16,-1-28-16,1 28 15,-28-28-15,56 28 16,-28-1-16,28 1 16,-1-28-16,-27 56 15,0-28-15,0 0 16,0 0-16,0-1 16,-1 29-16,1-84 15,0 56-15,-28 0 16,28 0-16,0 0 15,-28-56-15,-1 56 16,1-28-16,28-1 16,-56 1-16,28 0 15,0 28 1,0-56-16,-28 28 16,28 0-16,0-28 15,-28 28-15,28 0 16,-28 0-16,28-28 15,-28 28-15,28 0 16,0 0-16,-1 0 16,-27 0-1,28-28-15,0 27 16,-28 1-16,0 0 16,28-28-16,-28 28 15,28 28-15,0-28 16,-28 0-16,28 28 15,0 0-15,0-28 16,0 28-16,0-1 16,-28 1-16,28-28 15,-28 28-15,27 28 16,1-28-16,0-56 16,0 84-16,-28-57 15,28-27-15,-28 56 16,0-28-16,28-28 15,-28 56 1,28-28-16,-28 0 16,28 0-16,-28 0 15,0 28-15,28-28 16,0 0-16,-28 0 16,28-1-16,-28 1 15,0 28 1,0-28-16,28-28 15,-28 28-15,0 28 16,28-28-16,-28 28 16,27 0-16,-27-28 15,28-1-15,-28 29 16,0-28-16,0 0 16,0 28-16,28-28 15,-28 0 1,0 0-16,0 0 15,0 28-15,0-28 16,0 27-16,0 1 16,28-28-16,-28 28 15,0 28-15,0-56 16,28 0-16,-28 28 16,0-28-16,0 0 15,0-1 1,0 1-16,0 0 15,0 0-15,0 0 16,0 0-16,0 0 16,0 0-16,0 0 15,0 28-15,28 0 16,-28 0 0,0-29-1,0 29-15,0-28 16,0 28-16,0-28 15,0 0-15,0 28 16,0 28-16,0-56 16,0 55-16,0-27 15,-28-28-15,0 28 16,28-28-16,0 0 16,0 0-16,0 0 15,-28 0-15,28 0 16,-28 28-16,28-1 15,-28 1-15,28 0 16,0 0-16,-27 0 16,27-28-16,-28 0 15,28 0 1,-28 0-16,28-1 16,-28 1-16,28 0 15,0 0-15,-28 28 16,0 0-1,0 0-15,0-28 16,28 0 0,0 0-16,-28 28 15,28-29 1,-28-27-16,28 56 16,0-28-16,-28 0 15,28 0-15,0 0 16,-28 0-1,28 0 1,0 0-16,-28 0 16,28 0-16,-27 0 15,27 0-15,0 0 16,-28 27-16,28-27 16,-28 28-16,28 0 15,-28-56-15,28 56 16,-28 0-1,0 0 1,-28 27-16,28-55 16,0 0-16,0 28 15,0 28-15,1-28 16,-1-28-16,-28 56 16,28-29-16,-28 1 15,28-56-15,28 56 16,-28-28-16,0 0 15,0-28-15,0 56 16,0-28-16,1-28 16,27 56-16,-56-28 15,28 0-15,0-1 16,0 1 0,0 0-16,0 0 15,0 0 1,0 0-16,0-28 15,28 28-15,-55 0 16,27 0-16,-28 28 16,28-56-1,0 28-15,0-28 16,0 28-16,0 0 16,0 0-1,0-28-15,-28 27 16,29 1-16,-1-28 15,0 28-15,0 0 16,0 0-16,-28-28 16,56 28-16,-84 28 15,56-28-15,0-28 16,-27 28-16,27 0 16,0 0-16,0 0 15,-28-28-15,28 28 16,-28 0-16,0-1 15,1 29-15,27-56 16,0 28-16,0-28 16,0 28-16,0-28 15,0 28-15,0-28 16,-28 0 0,28 28-16,0-28 15,-27 28-15,-1 0 16,28 0-16,-28-28 15,0 28-15,0 0 16,28-28-16,-27 28 16,-1-28-1,28 28-15,-28 0 16,0-1-16,0 1 16,28-28-16,-27 28 15,-1 0-15,0-28 16,0 0-16,0 28 15,0 0-15,-27 0 16,55-28-16,-28 0 16,0 28-16,-28-28 15,28 28 1,1-28-16,-29 28 16,-56-28-16,29 0 15,-1 28-15,28-28 16,28 0-16,0 0 15,28 0-15,1 0 16,-1 0 0,0 0-16,0 0 15,0 0 1,0 0 0,0 0-1,0 0-15,0 0 16,0 0-1,0 0-15,0 0 16,-27 0-16,-29-28 16,28 28-16,0 0 15,28-28-15,-28 28 16,28 0 0,-27-28-16,27 0 15,-28 0-15,0 0 16,0 0-16,28 0 15,-28 28-15,1-28 16,-29 0-16,56 1 16,-56-1-16,28 0 15,-27 0-15,-1 0 16,56 0-16,-28 0 16,0 28-16,0-28 15,1 28-15,27-28 16,0 28-16,28-28 15,-56 28-15,28 0 16,28-28-16,-28 28 16,-28 0-16,0-28 15,1 0 1,27 28-16,28-28 16,-56 28-16,28 0 15,0 0 1,0-28-16,-28-27 15,0 27-15,0-28 16,-27 28-16,27 28 16,28-28-16,-28 0 15,0 0-15,28 28 16,28-28-16,-55 0 16,-29 0-16,28 0 15,28-28-15,-56 29 16,28-29-16,1 0 15,27 56-15,0-28 16,0 0 0,0 28-16,0-28 15,0 28 1,28-28-16,-28 0 16,0 28-1,0-28-15,28 0 16,-28 0-16,-27 0 15,27-27-15,0-1 16,0 0-16,-28 0 16,28 0-1,-28 0-15,28 0 16,-28 1-16,28 27 16,1-28-16,-29-28 15,0 28-15,28-28 16,-28 56-16,28-28 15,0 1-15,0-1 16,0 0-16,1 28 16,-1-28-16,-28 28 15,28-28-15,0 28 16,-28-55-16,0 27 16,28-28-16,0 28 15,0-28-15,1 56 16,-1-28-16,0 1 15,28 27-15,0 0 16,0-28-16,-28 56 16,0-28-16,0-28 15,28 0-15,-28 28 16,28-28-16,-28 0 16,0 29-16,28-29 15,-28 28-15,28 0 31,0-28-31,-28 0 16,28 28-16,0-28 16,0 28-16,0-27 15,0-1-15,0 28 16,0-56-16,0 28 16,0 28-16,-28-28 15,28 0-15,0 28 16,0-27-1,-27 27-15,27 0 16,0 0 0,0 0-16,-28 28 15,28-28 1,0 0 0,0 0 15,0 0-31,0 0 31,-28 28 0,0-56-15,0 28 0,28 0-16,-28-27 15,28 27-15,0 0 16,0-56-16,-28 0 15,28-28-15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3-24T04:30:37.41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12173 6843 0,'-28'0'15,"0"0"1,0 0-16,-28 28 16,28 0-16,1-28 15,-1 0 1,83 28 31,29 28-32,0-28-15,28 28 16,-1-29-16,-55 1 16,28 28-16,-56-28 15,56 0-15,-29-28 16,-27 0-16,-56 28 78,-27-28-62,27 28-16,-28 0 15,-28 0-15,0-28 16,56 28-16,-27 0 16,27-28-16,-28 0 15,28 0 1,28 28-16,0 0 47,56 0-32,0 27-15,55-27 16,-55 0-16,56 0 16,-56 28-16,27-28 15,-55 0-15,28 0 16,-28-28-16,0 0 15,-28 28-15,-28-28 63,-56 28-47,1 0-16,-29 28 15,0-1 1,1-27-16,27 0 15,56 0-15,-28 0 16,28 0-16,28 0 31,56 28-31,56 0 16,-1-28-16,-55 28 16,84-1-16,-29 1 15,-27-28-15,-28 28 16,28-28-16,0 0 15,-29 0-15,-27-28 16,0 0-16,0 0 16,-56 28 77,-83 28-93,-57-1 16,56 57-16,-55-56 16,-1 0-16,29 28 15,55-56 1,28 28-16,-28-29 16,56 29-16,0 0 15,28 0-15,0-28 16,0 28-1,112 0-15,28 0 16,-1-1-16,1 1 16,27 56-16,-83-84 15,84 28-15,-112-28 16,-1 0-16,1 0 16,-84 28 77,-55-29-93,-29 1 16,0 28-16,1 0 16,-29 0-16,-28 56 15,113-28-15,-29-29 16,56 29-16,28-56 15,-28 28 1,28 0-16,0-28 16,28 28-16,56 27 15,55 29-15,-55-28 16,56-28-16,-85-28 16,1 28-16,0-56 15,-28 0-15,0 28 16,-28-1 31,-28 29-32,-84-28-15,-55 28 16,55 0-16,1-28 16,-57 0-16,140 0 15,-56-28-15,28 28 16,56 0-16,-27-28 15,82 56 1,57 27 0,56 1-16,-1 0 15,1 56-15,-57-85 16,29 57-16,-84-56 16,0-28-1,-56 0-15,28 0 16,-28 0-1,-28-28 1,-28 0-16,0 0 16,0 0-16,-56 28 15,1-28-15,-29 0 16,1 0-16,-29 0 16,56 0-16,84 0 15,-55 28-15,55 0 16,28 0-1,0-1 17,0 1-32,0 0 15,0 28-15,28 0 16,27 56-16,1-28 16,-28-1-16,0 1 15,0-84-15,-28 28 16,28-28-1,-28 28-15,-56 0 32,-28 0-32,29 0 15,-113 0-15,28 28 16,-27-28 0,-56-28-16,-1 27 15,29-27-15,139 0 16,28 0-16,0 0 15,28 28 48,140 28-63,-112-56 16,27 28-16,-27 0 15,-28 0 79,-83 0-94,-1 0 16,0-28-16,-28 28 15,1 0-15,-1-28 16,-28 0-16,29 0 15,-1 0-15,-27-56 16,-57 28 0,-27-28-16,-29-28 15,57 56-15,55 28 16,85 0-16,166 28 78,57 56-78,-57-28 16,57 28-16,-56-28 15,-29 0-15,-27-56 16,-28 0-16,-112 0 62,-27 0-46,-85-28-16,1-28 16,-56-28-16,-1 28 15,1-28-15,83 56 16,85 28-16,55-28 16,0 28-16,0 0 15,84 56 63,111 112-62,-27-28-16,-56-57 16,-28 1-16,27-28 15,-83-28-15,28-28 16,-28 28 15,-84-28-15,-27 0-16,-29-28 15,-27-28-15,-57-112 16,-55 57-16,-28-29 16,84 0-16,-29 29 15,29-1-15,111 84 16,56 0-16,29 28 15,-1-28 48,-28 28-47,0 0-16,28-28 15,0 0 1,0 28-16,0 0 15,84 28 79,56 28-94,27 0 16,-27 0-16,56 28 15,-140-84-15,27 0 16,1 28-16,-28-28 16,-28 27-16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" Type="http://schemas.openxmlformats.org/officeDocument/2006/relationships/image" Target="../media/image7.png"/><Relationship Id="rId21" Type="http://schemas.openxmlformats.org/officeDocument/2006/relationships/image" Target="../media/image4.emf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.emf"/><Relationship Id="rId25" Type="http://schemas.openxmlformats.org/officeDocument/2006/relationships/image" Target="../media/image6.emf"/><Relationship Id="rId2" Type="http://schemas.openxmlformats.org/officeDocument/2006/relationships/image" Target="../media/image6.png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customXml" Target="../ink/ink7.xml"/><Relationship Id="rId5" Type="http://schemas.openxmlformats.org/officeDocument/2006/relationships/image" Target="../media/image9.png"/><Relationship Id="rId15" Type="http://schemas.openxmlformats.org/officeDocument/2006/relationships/image" Target="../media/image1.emf"/><Relationship Id="rId23" Type="http://schemas.openxmlformats.org/officeDocument/2006/relationships/image" Target="../media/image5.emf"/><Relationship Id="rId28" Type="http://schemas.openxmlformats.org/officeDocument/2006/relationships/customXml" Target="../ink/ink9.xml"/><Relationship Id="rId10" Type="http://schemas.openxmlformats.org/officeDocument/2006/relationships/customXml" Target="../ink/ink1.xml"/><Relationship Id="rId19" Type="http://schemas.openxmlformats.org/officeDocument/2006/relationships/image" Target="../media/image3.emf"/><Relationship Id="rId31" Type="http://schemas.openxmlformats.org/officeDocument/2006/relationships/image" Target="../media/image9.em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7.emf"/><Relationship Id="rId30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 T12</a:t>
            </a:r>
            <a:br>
              <a:rPr lang="en-US" dirty="0"/>
            </a:br>
            <a:r>
              <a:rPr lang="en-US" dirty="0"/>
              <a:t>tutorial #8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713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86039" y="447261"/>
                <a:ext cx="9099744" cy="106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countable infinite set for 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47261"/>
                <a:ext cx="9099744" cy="1060483"/>
              </a:xfrm>
              <a:prstGeom prst="rect">
                <a:avLst/>
              </a:prstGeom>
              <a:blipFill>
                <a:blip r:embed="rId2"/>
                <a:stretch>
                  <a:fillRect l="-1340" t="-5172" r="-1206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D7CDDCE-6906-4716-AFA6-9042EA0580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8989" y="1621777"/>
                <a:ext cx="3118349" cy="391274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Definitions 10.2.1 and 10.3.1.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rgbClr val="000099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which every element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D7CDDCE-6906-4716-AFA6-9042EA058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89" y="1621777"/>
                <a:ext cx="3118349" cy="3912749"/>
              </a:xfrm>
              <a:prstGeom prst="rect">
                <a:avLst/>
              </a:prstGeom>
              <a:blipFill>
                <a:blip r:embed="rId3"/>
                <a:stretch>
                  <a:fillRect l="-1365" t="-2019" r="-3899" b="-32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713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86039" y="447261"/>
                <a:ext cx="9099744" cy="106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countable infinite set for 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47261"/>
                <a:ext cx="9099744" cy="1060483"/>
              </a:xfrm>
              <a:prstGeom prst="rect">
                <a:avLst/>
              </a:prstGeom>
              <a:blipFill>
                <a:blip r:embed="rId2"/>
                <a:stretch>
                  <a:fillRect l="-1340" t="-5172" r="-1206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314662" y="1621777"/>
                <a:ext cx="8550205" cy="442288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 smtClean="0"/>
                  <a:t>1.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Theorem 10.4.2 tells us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 is countable.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2.	Since this set is also infinite, there is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, say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3.	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600"/>
                    </a:solidFill>
                  </a:rPr>
                  <a:t>apply Lemma 10.3.7 to</a:t>
                </a:r>
                <a:r>
                  <a:rPr lang="en-US" sz="2000" dirty="0"/>
                  <a:t> find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in which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appears.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4.	Define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/>
                  <a:t> by setting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5.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In view of Lemma 10.3.7</a:t>
                </a:r>
                <a:r>
                  <a:rPr lang="en-US" sz="2000" dirty="0"/>
                  <a:t>, it suffices to show that every element of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appears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	5.1.	Take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	5.2.	The definition of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	5.3.	So </a:t>
                </a:r>
                <a:r>
                  <a:rPr lang="en-US" sz="2000" dirty="0">
                    <a:solidFill>
                      <a:srgbClr val="006600"/>
                    </a:solidFill>
                  </a:rPr>
                  <a:t>line 3 tells us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appears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	5.4.	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	5.5.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From the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we obtain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	5.6.	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GB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2" y="1621777"/>
                <a:ext cx="8550205" cy="4422888"/>
              </a:xfrm>
              <a:prstGeom prst="rect">
                <a:avLst/>
              </a:prstGeom>
              <a:blipFill>
                <a:blip r:embed="rId3"/>
                <a:stretch>
                  <a:fillRect l="-785" t="-551" r="-71" b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662" y="6090418"/>
                <a:ext cx="5552536" cy="453245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Theorem 10.4.2.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662" y="6090418"/>
                <a:ext cx="5552536" cy="453245"/>
              </a:xfrm>
              <a:blipFill>
                <a:blip r:embed="rId4"/>
                <a:stretch>
                  <a:fillRect l="-768" t="-14474" r="-329" b="-25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D7CDDCE-6906-4716-AFA6-9042EA0580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8989" y="1621777"/>
                <a:ext cx="3118349" cy="391274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Definitions 10.2.1 and 10.3.1.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rgbClr val="000099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which every element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D7CDDCE-6906-4716-AFA6-9042EA058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89" y="1621777"/>
                <a:ext cx="3118349" cy="3912749"/>
              </a:xfrm>
              <a:prstGeom prst="rect">
                <a:avLst/>
              </a:prstGeom>
              <a:blipFill>
                <a:blip r:embed="rId5"/>
                <a:stretch>
                  <a:fillRect l="-1365" t="-2019" r="-3899" b="-32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8DFD692-F12F-4380-9E38-1A7082C7C4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545" y="5823283"/>
                <a:ext cx="5649795" cy="72037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9.3.6(1).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function</a:t>
                </a:r>
                <a:r>
                  <a:rPr lang="en-US" sz="2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surjective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8DFD692-F12F-4380-9E38-1A7082C7C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45" y="5823283"/>
                <a:ext cx="5649795" cy="720379"/>
              </a:xfrm>
              <a:prstGeom prst="rect">
                <a:avLst/>
              </a:prstGeom>
              <a:blipFill>
                <a:blip r:embed="rId6"/>
                <a:stretch>
                  <a:fillRect l="-754" t="-10833" r="-1616" b="-2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713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86039" y="447261"/>
                <a:ext cx="8306601" cy="106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countable set for 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47261"/>
                <a:ext cx="8306601" cy="1060483"/>
              </a:xfrm>
              <a:prstGeom prst="rect">
                <a:avLst/>
              </a:prstGeom>
              <a:blipFill>
                <a:blip r:embed="rId2"/>
                <a:stretch>
                  <a:fillRect l="-1467" t="-5172" r="-88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6282" y="3990037"/>
                <a:ext cx="3856460" cy="1217589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Q4.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infinite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82" y="3990037"/>
                <a:ext cx="3856460" cy="1217589"/>
              </a:xfrm>
              <a:prstGeom prst="rect">
                <a:avLst/>
              </a:prstGeom>
              <a:blipFill>
                <a:blip r:embed="rId3"/>
                <a:stretch>
                  <a:fillRect l="-1266" t="-7035" r="-1108" b="-48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2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713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86039" y="447261"/>
                <a:ext cx="8306601" cy="106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countable set for 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47261"/>
                <a:ext cx="8306601" cy="1060483"/>
              </a:xfrm>
              <a:prstGeom prst="rect">
                <a:avLst/>
              </a:prstGeom>
              <a:blipFill>
                <a:blip r:embed="rId2"/>
                <a:stretch>
                  <a:fillRect l="-1467" t="-5172" r="-88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6282" y="3990037"/>
                <a:ext cx="3856460" cy="1217589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Q4.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infinite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82" y="3990037"/>
                <a:ext cx="3856460" cy="1217589"/>
              </a:xfrm>
              <a:prstGeom prst="rect">
                <a:avLst/>
              </a:prstGeom>
              <a:blipFill>
                <a:blip r:embed="rId3"/>
                <a:stretch>
                  <a:fillRect l="-1266" t="-7035" r="-1108" b="-48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8C586A-8716-42EA-AE00-53684F29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2" y="5313224"/>
            <a:ext cx="3842327" cy="10975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Proposition 10.3.5.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Any subset of a countable set is countable.</a:t>
            </a:r>
            <a:endParaRPr lang="en-GB" sz="2400" dirty="0"/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8C4A5D-F71E-4285-9FD5-3261E945BF2B}"/>
              </a:ext>
            </a:extLst>
          </p:cNvPr>
          <p:cNvGrpSpPr/>
          <p:nvPr/>
        </p:nvGrpSpPr>
        <p:grpSpPr>
          <a:xfrm>
            <a:off x="957712" y="1877743"/>
            <a:ext cx="1453410" cy="2845019"/>
            <a:chOff x="957712" y="1877743"/>
            <a:chExt cx="1453410" cy="2845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80CB88-2879-408C-9086-E4F088CEDB04}"/>
                    </a:ext>
                  </a:extLst>
                </p:cNvPr>
                <p:cNvSpPr txBox="1"/>
                <p:nvPr/>
              </p:nvSpPr>
              <p:spPr>
                <a:xfrm>
                  <a:off x="1366787" y="287204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80CB88-2879-408C-9086-E4F088CED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87" y="2872047"/>
                  <a:ext cx="63526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875CD84-068F-487A-8DBB-C015AC9234C1}"/>
                    </a:ext>
                  </a:extLst>
                </p:cNvPr>
                <p:cNvSpPr txBox="1"/>
                <p:nvPr/>
              </p:nvSpPr>
              <p:spPr>
                <a:xfrm>
                  <a:off x="1366787" y="333776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875CD84-068F-487A-8DBB-C015AC923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87" y="3337767"/>
                  <a:ext cx="63526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0CFE55-18F4-4A5F-AD37-56CD3CAC1A42}"/>
                    </a:ext>
                  </a:extLst>
                </p:cNvPr>
                <p:cNvSpPr txBox="1"/>
                <p:nvPr/>
              </p:nvSpPr>
              <p:spPr>
                <a:xfrm>
                  <a:off x="1366786" y="3799432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0CFE55-18F4-4A5F-AD37-56CD3CAC1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86" y="3799432"/>
                  <a:ext cx="63526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818130-D02D-4660-BA97-5B7D839F1D4B}"/>
                    </a:ext>
                  </a:extLst>
                </p:cNvPr>
                <p:cNvSpPr txBox="1"/>
                <p:nvPr/>
              </p:nvSpPr>
              <p:spPr>
                <a:xfrm>
                  <a:off x="1366785" y="426109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818130-D02D-4660-BA97-5B7D839F1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85" y="4261097"/>
                  <a:ext cx="63526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65E9D4-9E7E-42AD-AB7E-2E8D2F1E23FE}"/>
                </a:ext>
              </a:extLst>
            </p:cNvPr>
            <p:cNvSpPr txBox="1"/>
            <p:nvPr/>
          </p:nvSpPr>
          <p:spPr>
            <a:xfrm>
              <a:off x="957712" y="1877743"/>
              <a:ext cx="145341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countable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113A32-E3F5-4FBB-82BD-6EFFBF45A490}"/>
                  </a:ext>
                </a:extLst>
              </p:cNvPr>
              <p:cNvSpPr txBox="1"/>
              <p:nvPr/>
            </p:nvSpPr>
            <p:spPr>
              <a:xfrm>
                <a:off x="4772523" y="5000910"/>
                <a:ext cx="1203157" cy="1065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⩾0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113A32-E3F5-4FBB-82BD-6EFFBF4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23" y="5000910"/>
                <a:ext cx="1203157" cy="1065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B9FBC21-9BE6-4102-B791-FB2F07F7CA7B}"/>
              </a:ext>
            </a:extLst>
          </p:cNvPr>
          <p:cNvGrpSpPr/>
          <p:nvPr/>
        </p:nvGrpSpPr>
        <p:grpSpPr>
          <a:xfrm>
            <a:off x="3211627" y="1877743"/>
            <a:ext cx="2889179" cy="2845019"/>
            <a:chOff x="3211627" y="1877743"/>
            <a:chExt cx="2889179" cy="2845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A1D7B1-6D62-4B65-84FD-F3B800E1F272}"/>
                    </a:ext>
                  </a:extLst>
                </p:cNvPr>
                <p:cNvSpPr txBox="1"/>
                <p:nvPr/>
              </p:nvSpPr>
              <p:spPr>
                <a:xfrm>
                  <a:off x="5056471" y="287204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A1D7B1-6D62-4B65-84FD-F3B800E1F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471" y="2872047"/>
                  <a:ext cx="63526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DC2CDE-7747-4401-9E0B-F736B64A909A}"/>
                    </a:ext>
                  </a:extLst>
                </p:cNvPr>
                <p:cNvSpPr txBox="1"/>
                <p:nvPr/>
              </p:nvSpPr>
              <p:spPr>
                <a:xfrm>
                  <a:off x="5056471" y="333776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DC2CDE-7747-4401-9E0B-F736B64A9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471" y="3337767"/>
                  <a:ext cx="635267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3191B29-2D1F-4592-A5EB-8F2CC5ADD186}"/>
                    </a:ext>
                  </a:extLst>
                </p:cNvPr>
                <p:cNvSpPr txBox="1"/>
                <p:nvPr/>
              </p:nvSpPr>
              <p:spPr>
                <a:xfrm>
                  <a:off x="5056470" y="3799432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3191B29-2D1F-4592-A5EB-8F2CC5ADD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470" y="3799432"/>
                  <a:ext cx="635267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3B1E9F-B45A-4211-94B1-D65B66AEE0C1}"/>
                    </a:ext>
                  </a:extLst>
                </p:cNvPr>
                <p:cNvSpPr txBox="1"/>
                <p:nvPr/>
              </p:nvSpPr>
              <p:spPr>
                <a:xfrm>
                  <a:off x="5056469" y="426109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3B1E9F-B45A-4211-94B1-D65B66AEE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469" y="4261097"/>
                  <a:ext cx="63526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FE0773-9AC0-4C4A-9044-257D89C0AC30}"/>
                </a:ext>
              </a:extLst>
            </p:cNvPr>
            <p:cNvSpPr txBox="1"/>
            <p:nvPr/>
          </p:nvSpPr>
          <p:spPr>
            <a:xfrm>
              <a:off x="4647396" y="1877743"/>
              <a:ext cx="14534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countable</a:t>
              </a:r>
            </a:p>
            <a:p>
              <a:pPr algn="ctr"/>
              <a:r>
                <a:rPr lang="en-US" sz="2400" dirty="0"/>
                <a:t>infinite</a:t>
              </a:r>
              <a:endParaRPr lang="en-GB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0C69977-D061-4EA4-ABB3-CB5FD8061338}"/>
                    </a:ext>
                  </a:extLst>
                </p:cNvPr>
                <p:cNvSpPr txBox="1"/>
                <p:nvPr/>
              </p:nvSpPr>
              <p:spPr>
                <a:xfrm>
                  <a:off x="3211629" y="287204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0C69977-D061-4EA4-ABB3-CB5FD8061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629" y="2872047"/>
                  <a:ext cx="63526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1EF8407-A607-4873-81A8-3BD5E8153C38}"/>
                    </a:ext>
                  </a:extLst>
                </p:cNvPr>
                <p:cNvSpPr txBox="1"/>
                <p:nvPr/>
              </p:nvSpPr>
              <p:spPr>
                <a:xfrm>
                  <a:off x="3211629" y="333776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1EF8407-A607-4873-81A8-3BD5E8153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629" y="3337767"/>
                  <a:ext cx="63526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FFD7B72-1A0E-4030-A7FF-8AF1BB74D903}"/>
                    </a:ext>
                  </a:extLst>
                </p:cNvPr>
                <p:cNvSpPr txBox="1"/>
                <p:nvPr/>
              </p:nvSpPr>
              <p:spPr>
                <a:xfrm>
                  <a:off x="3211628" y="3799432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FFD7B72-1A0E-4030-A7FF-8AF1BB74D9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628" y="3799432"/>
                  <a:ext cx="63526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9B6B98B-7A86-4DE4-BF2B-083C425E650F}"/>
                    </a:ext>
                  </a:extLst>
                </p:cNvPr>
                <p:cNvSpPr txBox="1"/>
                <p:nvPr/>
              </p:nvSpPr>
              <p:spPr>
                <a:xfrm>
                  <a:off x="3211627" y="4261097"/>
                  <a:ext cx="635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9B6B98B-7A86-4DE4-BF2B-083C425E6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627" y="4261097"/>
                  <a:ext cx="635267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B28438-BBDF-4C9C-8E6F-1D43616FA3C0}"/>
              </a:ext>
            </a:extLst>
          </p:cNvPr>
          <p:cNvGrpSpPr/>
          <p:nvPr/>
        </p:nvGrpSpPr>
        <p:grpSpPr>
          <a:xfrm>
            <a:off x="1082839" y="5000910"/>
            <a:ext cx="3047998" cy="1065741"/>
            <a:chOff x="1082839" y="5000910"/>
            <a:chExt cx="3047998" cy="1065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D723501-87D3-4426-8B68-29A4827AADC2}"/>
                    </a:ext>
                  </a:extLst>
                </p:cNvPr>
                <p:cNvSpPr txBox="1"/>
                <p:nvPr/>
              </p:nvSpPr>
              <p:spPr>
                <a:xfrm>
                  <a:off x="1082839" y="5000910"/>
                  <a:ext cx="1203157" cy="1065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⋃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⩾0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D723501-87D3-4426-8B68-29A4827AA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839" y="5000910"/>
                  <a:ext cx="1203157" cy="10657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965A55-AC61-4A6A-9FF1-FA2F80498FD1}"/>
                    </a:ext>
                  </a:extLst>
                </p:cNvPr>
                <p:cNvSpPr txBox="1"/>
                <p:nvPr/>
              </p:nvSpPr>
              <p:spPr>
                <a:xfrm>
                  <a:off x="2927680" y="5302947"/>
                  <a:ext cx="12031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965A55-AC61-4A6A-9FF1-FA2F80498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680" y="5302947"/>
                  <a:ext cx="1203157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90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713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86039" y="447261"/>
                <a:ext cx="8306601" cy="106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countable set for 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47261"/>
                <a:ext cx="8306601" cy="1060483"/>
              </a:xfrm>
              <a:prstGeom prst="rect">
                <a:avLst/>
              </a:prstGeom>
              <a:blipFill>
                <a:blip r:embed="rId2"/>
                <a:stretch>
                  <a:fillRect l="-1467" t="-5172" r="-88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314662" y="1544776"/>
                <a:ext cx="7019789" cy="508637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1.	For each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0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2.	Let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 marL="895350" indent="-895350">
                  <a:tabLst>
                    <a:tab pos="361950" algn="l"/>
                  </a:tabLst>
                </a:pPr>
                <a:r>
                  <a:rPr lang="en-GB" sz="2000" dirty="0"/>
                  <a:t>	2.1.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infinite 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it contains all the infinitely many non-negative integers</a:t>
                </a:r>
                <a:r>
                  <a:rPr lang="en-GB" sz="2000" dirty="0"/>
                  <a:t>.</a:t>
                </a:r>
              </a:p>
              <a:p>
                <a:pPr marL="895350" indent="-895350">
                  <a:tabLst>
                    <a:tab pos="361950" algn="l"/>
                    <a:tab pos="2425700" algn="l"/>
                  </a:tabLst>
                </a:pPr>
                <a:r>
                  <a:rPr lang="en-GB" sz="2000" dirty="0"/>
                  <a:t>	2.2.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infinite,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countable 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Proposition 10.4.1</a:t>
                </a:r>
                <a:r>
                  <a:rPr lang="en-GB" sz="2000" dirty="0"/>
                  <a:t>.</a:t>
                </a:r>
              </a:p>
              <a:p>
                <a:pPr marL="895350" indent="-895350">
                  <a:tabLst>
                    <a:tab pos="361950" algn="l"/>
                    <a:tab pos="2425700" algn="l"/>
                  </a:tabLst>
                </a:pPr>
                <a:r>
                  <a:rPr lang="en-GB" sz="2000" dirty="0"/>
                  <a:t>	2.3.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finite,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countable 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Q1</a:t>
                </a:r>
                <a:r>
                  <a:rPr lang="en-GB" sz="2000" dirty="0"/>
                  <a:t>.</a:t>
                </a:r>
              </a:p>
              <a:p>
                <a:pPr marL="895350" indent="-895350">
                  <a:tabLst>
                    <a:tab pos="361950" algn="l"/>
                  </a:tabLst>
                </a:pPr>
                <a:r>
                  <a:rPr lang="en-GB" sz="2000" dirty="0"/>
                  <a:t>	2.4.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is countable in all cases.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3.	It follows </a:t>
                </a:r>
                <a:r>
                  <a:rPr lang="en-GB" sz="2000" dirty="0">
                    <a:solidFill>
                      <a:srgbClr val="006600"/>
                    </a:solidFill>
                  </a:rPr>
                  <a:t>from Q4</a:t>
                </a:r>
                <a:r>
                  <a:rPr lang="en-GB" sz="2000" dirty="0"/>
                  <a:t>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/>
                  <a:t> is countable.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4.	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/>
                  <a:t>, then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	4.1.	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			for some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	4.2.	∴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	for some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	4.3.	∴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⩾</m:t>
                            </m:r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5.	So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000" dirty="0"/>
                  <a:t>6.	As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/>
                  <a:t> is countable 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line 3</a:t>
                </a:r>
                <a:r>
                  <a:rPr lang="en-GB" sz="2000" dirty="0"/>
                  <a:t>, we conclude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/>
                  <a:t> is countable 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Proposition 10.3.5</a:t>
                </a:r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2" y="1544776"/>
                <a:ext cx="7019789" cy="5086372"/>
              </a:xfrm>
              <a:prstGeom prst="rect">
                <a:avLst/>
              </a:prstGeom>
              <a:blipFill>
                <a:blip r:embed="rId3"/>
                <a:stretch>
                  <a:fillRect l="-956" t="-479" r="-869" b="-2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6282" y="3990037"/>
                <a:ext cx="3856460" cy="1217589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Q4.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infinite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82" y="3990037"/>
                <a:ext cx="3856460" cy="1217589"/>
              </a:xfrm>
              <a:prstGeom prst="rect">
                <a:avLst/>
              </a:prstGeom>
              <a:blipFill>
                <a:blip r:embed="rId4"/>
                <a:stretch>
                  <a:fillRect l="-1266" t="-7035" r="-1108" b="-48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26EAEC-2196-44C1-8F47-8F8EBAF642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3349" y="2767406"/>
                <a:ext cx="3856461" cy="108236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Q1.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infinite set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finite set.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26EAEC-2196-44C1-8F47-8F8EBAF6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49" y="2767406"/>
                <a:ext cx="3856461" cy="1082364"/>
              </a:xfrm>
              <a:prstGeom prst="rect">
                <a:avLst/>
              </a:prstGeom>
              <a:blipFill>
                <a:blip r:embed="rId5"/>
                <a:stretch>
                  <a:fillRect l="-1264" t="-7865" r="-1896" b="-12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8C586A-8716-42EA-AE00-53684F29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2" y="5313224"/>
            <a:ext cx="3842327" cy="10975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Proposition 10.3.5.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Any subset of a countable set is countable.</a:t>
            </a:r>
            <a:endParaRPr lang="en-GB" sz="2400" dirty="0"/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E9B1744-85CC-4E44-B24D-FB556498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415" y="1544776"/>
                <a:ext cx="3842327" cy="10823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Proposition 10.4.1.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countable infinite sets.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E9B1744-85CC-4E44-B24D-FB556498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1544776"/>
                <a:ext cx="3842327" cy="1082363"/>
              </a:xfrm>
              <a:prstGeom prst="rect">
                <a:avLst/>
              </a:prstGeom>
              <a:blipFill>
                <a:blip r:embed="rId6"/>
                <a:stretch>
                  <a:fillRect l="-949" t="-7222" b="-11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4301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Q6(a).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857675" y="447261"/>
                <a:ext cx="10002135" cy="999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each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8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) :</m:t>
                    </m:r>
                    <m:d>
                      <m:dPr>
                        <m:begChr m:val="|"/>
                        <m:endChr m:val="|"/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dirty="0"/>
                  <a:t>. </a:t>
                </a:r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by induction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5" y="447261"/>
                <a:ext cx="10002135" cy="999633"/>
              </a:xfrm>
              <a:prstGeom prst="rect">
                <a:avLst/>
              </a:prstGeom>
              <a:blipFill>
                <a:blip r:embed="rId2"/>
                <a:stretch>
                  <a:fillRect l="-1280" t="-5488" r="-731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8727" y="3700570"/>
                <a:ext cx="3981083" cy="117977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Q5.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7" y="3700570"/>
                <a:ext cx="3981083" cy="1179774"/>
              </a:xfrm>
              <a:prstGeom prst="rect">
                <a:avLst/>
              </a:prstGeom>
              <a:blipFill>
                <a:blip r:embed="rId3"/>
                <a:stretch>
                  <a:fillRect l="-7798" t="-7216" b="-520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8C586A-8716-42EA-AE00-53684F29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726" y="4997742"/>
            <a:ext cx="3975927" cy="99963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Proposition 10.3.5.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Any subset of a countable set is countable.</a:t>
            </a:r>
            <a:endParaRPr lang="en-GB" sz="2400" dirty="0"/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393F4FB-6352-468F-BBBF-CD724618B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8727" y="1564292"/>
                <a:ext cx="3975927" cy="201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Note 10.3.4 and 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(of elements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in which every element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393F4FB-6352-468F-BBBF-CD724618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7" y="1564292"/>
                <a:ext cx="3975927" cy="2018880"/>
              </a:xfrm>
              <a:prstGeom prst="rect">
                <a:avLst/>
              </a:prstGeom>
              <a:blipFill>
                <a:blip r:embed="rId4"/>
                <a:stretch>
                  <a:fillRect l="-916" t="-3904" r="-2595" b="-90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1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4301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Q6(a).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857675" y="447261"/>
                <a:ext cx="10002135" cy="999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each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8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) :</m:t>
                    </m:r>
                    <m:d>
                      <m:dPr>
                        <m:begChr m:val="|"/>
                        <m:endChr m:val="|"/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dirty="0"/>
                  <a:t>. </a:t>
                </a:r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by induction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5" y="447261"/>
                <a:ext cx="10002135" cy="999633"/>
              </a:xfrm>
              <a:prstGeom prst="rect">
                <a:avLst/>
              </a:prstGeom>
              <a:blipFill>
                <a:blip r:embed="rId2"/>
                <a:stretch>
                  <a:fillRect l="-1280" t="-5488" r="-731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8727" y="3700570"/>
                <a:ext cx="3981083" cy="117977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Q5.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7" y="3700570"/>
                <a:ext cx="3981083" cy="1179774"/>
              </a:xfrm>
              <a:prstGeom prst="rect">
                <a:avLst/>
              </a:prstGeom>
              <a:blipFill>
                <a:blip r:embed="rId3"/>
                <a:stretch>
                  <a:fillRect l="-7798" t="-7216" b="-520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8C586A-8716-42EA-AE00-53684F29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726" y="4997742"/>
            <a:ext cx="3975927" cy="99963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Proposition 10.3.5.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Any subset of a countable set is countable.</a:t>
            </a:r>
            <a:endParaRPr lang="en-GB" sz="2400" dirty="0"/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393F4FB-6352-468F-BBBF-CD724618B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8727" y="1564292"/>
                <a:ext cx="3975927" cy="201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Note 10.3.4 and 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(of elements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in which every element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393F4FB-6352-468F-BBBF-CD724618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7" y="1564292"/>
                <a:ext cx="3975927" cy="2018880"/>
              </a:xfrm>
              <a:prstGeom prst="rect">
                <a:avLst/>
              </a:prstGeom>
              <a:blipFill>
                <a:blip r:embed="rId4"/>
                <a:stretch>
                  <a:fillRect l="-916" t="-3904" r="-2595" b="-90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1CD6E0-007A-4926-A179-0850AE05CC78}"/>
                  </a:ext>
                </a:extLst>
              </p:cNvPr>
              <p:cNvSpPr txBox="1"/>
              <p:nvPr/>
            </p:nvSpPr>
            <p:spPr>
              <a:xfrm>
                <a:off x="314663" y="1544776"/>
                <a:ext cx="7564064" cy="508637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1.	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countable”.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2.	</a:t>
                </a:r>
                <a:r>
                  <a:rPr lang="en-US" dirty="0">
                    <a:solidFill>
                      <a:srgbClr val="000099"/>
                    </a:solidFill>
                  </a:rPr>
                  <a:t>(Base step)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2.1.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is a sequence in which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appears.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2.2.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Lemma 10.3.7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2.3.	This shows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3.	</a:t>
                </a:r>
                <a:r>
                  <a:rPr lang="en-US" dirty="0">
                    <a:solidFill>
                      <a:srgbClr val="000099"/>
                    </a:solidFill>
                  </a:rPr>
                  <a:t>(Induction step)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3.1.	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countable.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3.2.	</a:t>
                </a:r>
                <a:r>
                  <a:rPr lang="en-US" dirty="0">
                    <a:solidFill>
                      <a:srgbClr val="006600"/>
                    </a:solidFill>
                  </a:rPr>
                  <a:t>Use Note 10.3.4 to</a:t>
                </a:r>
                <a:r>
                  <a:rPr lang="en-US" dirty="0"/>
                  <a:t> find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which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appears.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3.3.	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dirty="0"/>
                  <a:t>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}, …}</m:t>
                    </m:r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Lemma 10.3.7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3.4.	So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⩾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Q5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3.5.	We claim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	</a:t>
                </a:r>
                <a:r>
                  <a:rPr lang="en-US" dirty="0">
                    <a:solidFill>
                      <a:srgbClr val="000099"/>
                    </a:solidFill>
                  </a:rPr>
                  <a:t>…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3.6.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Proposition 10.3.5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3.7.	This shows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4.	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 </a:t>
                </a:r>
                <a:r>
                  <a:rPr lang="en-US" dirty="0">
                    <a:solidFill>
                      <a:srgbClr val="006600"/>
                    </a:solidFill>
                  </a:rPr>
                  <a:t>by MI</a:t>
                </a:r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1CD6E0-007A-4926-A179-0850AE05C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3" y="1544776"/>
                <a:ext cx="7564064" cy="5086372"/>
              </a:xfrm>
              <a:prstGeom prst="rect">
                <a:avLst/>
              </a:prstGeom>
              <a:blipFill>
                <a:blip r:embed="rId5"/>
                <a:stretch>
                  <a:fillRect l="-726" t="-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4301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Q6(a).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857675" y="447261"/>
                <a:ext cx="10002135" cy="999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each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8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) :</m:t>
                    </m:r>
                    <m:d>
                      <m:dPr>
                        <m:begChr m:val="|"/>
                        <m:endChr m:val="|"/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dirty="0"/>
                  <a:t>. </a:t>
                </a:r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by induction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5" y="447261"/>
                <a:ext cx="10002135" cy="999633"/>
              </a:xfrm>
              <a:prstGeom prst="rect">
                <a:avLst/>
              </a:prstGeom>
              <a:blipFill>
                <a:blip r:embed="rId2"/>
                <a:stretch>
                  <a:fillRect l="-1280" t="-5488" r="-731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314663" y="1544776"/>
                <a:ext cx="7564064" cy="508637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1.	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countable”.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2.	</a:t>
                </a:r>
                <a:r>
                  <a:rPr lang="en-US" dirty="0">
                    <a:solidFill>
                      <a:srgbClr val="000099"/>
                    </a:solidFill>
                  </a:rPr>
                  <a:t>(Base step)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2.1.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is a sequence in which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appears.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2.2.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Lemma 10.3.7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2.3.	This shows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3.	</a:t>
                </a:r>
                <a:r>
                  <a:rPr lang="en-US" dirty="0">
                    <a:solidFill>
                      <a:srgbClr val="000099"/>
                    </a:solidFill>
                  </a:rPr>
                  <a:t>(Induction step)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3.1.	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countable.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3.2.	</a:t>
                </a:r>
                <a:r>
                  <a:rPr lang="en-US" dirty="0">
                    <a:solidFill>
                      <a:srgbClr val="006600"/>
                    </a:solidFill>
                  </a:rPr>
                  <a:t>Use Note 10.3.4 to</a:t>
                </a:r>
                <a:r>
                  <a:rPr lang="en-US" dirty="0"/>
                  <a:t> find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which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appears.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3.3.	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dirty="0"/>
                  <a:t>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}, …}</m:t>
                    </m:r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Lemma 10.3.7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3.4.	So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⩾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Q5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3.5.	We claim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	</a:t>
                </a:r>
                <a:r>
                  <a:rPr lang="en-US" dirty="0">
                    <a:solidFill>
                      <a:srgbClr val="000099"/>
                    </a:solidFill>
                  </a:rPr>
                  <a:t>…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3.6.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countable </a:t>
                </a:r>
                <a:r>
                  <a:rPr lang="en-US" dirty="0">
                    <a:solidFill>
                      <a:srgbClr val="006600"/>
                    </a:solidFill>
                  </a:rPr>
                  <a:t>by Proposition 10.3.5</a:t>
                </a:r>
                <a:r>
                  <a:rPr lang="en-US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dirty="0"/>
                  <a:t>	3.7.	This shows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dirty="0"/>
                  <a:t>4.	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 </a:t>
                </a:r>
                <a:r>
                  <a:rPr lang="en-US" dirty="0">
                    <a:solidFill>
                      <a:srgbClr val="006600"/>
                    </a:solidFill>
                  </a:rPr>
                  <a:t>by MI</a:t>
                </a:r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3" y="1544776"/>
                <a:ext cx="7564064" cy="5086372"/>
              </a:xfrm>
              <a:prstGeom prst="rect">
                <a:avLst/>
              </a:prstGeom>
              <a:blipFill>
                <a:blip r:embed="rId3"/>
                <a:stretch>
                  <a:fillRect l="-726" t="-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C2E0E-0F72-4084-A487-3F54E615BF8A}"/>
                  </a:ext>
                </a:extLst>
              </p:cNvPr>
              <p:cNvSpPr txBox="1"/>
              <p:nvPr/>
            </p:nvSpPr>
            <p:spPr>
              <a:xfrm>
                <a:off x="7878727" y="1540743"/>
                <a:ext cx="3981084" cy="4658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627063" indent="-627063">
                  <a:tabLst>
                    <a:tab pos="627063" algn="l"/>
                  </a:tabLst>
                </a:pPr>
                <a:r>
                  <a:rPr lang="en-US" dirty="0"/>
                  <a:t>3.5.1.	Take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3.5.2.	This means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dirty="0"/>
                  <a:t> of cardinality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+1⩾1+1=2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3.5.3.	Pick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3.5.4.	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−1=(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+1)−1=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3.5.5.	So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3.5.6.	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must appear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olidFill>
                      <a:srgbClr val="006600"/>
                    </a:solidFill>
                  </a:rPr>
                  <a:t>as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6600"/>
                    </a:solidFill>
                  </a:rPr>
                  <a:t> appears in this sequence</a:t>
                </a:r>
                <a:r>
                  <a:rPr lang="en-GB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3.5.7.	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627063" indent="-627063">
                  <a:tabLst>
                    <a:tab pos="627063" algn="l"/>
                  </a:tabLst>
                </a:pPr>
                <a:r>
                  <a:rPr lang="en-GB" dirty="0"/>
                  <a:t>3.5.8.	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C2E0E-0F72-4084-A487-3F54E615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7" y="1540743"/>
                <a:ext cx="3981084" cy="4658038"/>
              </a:xfrm>
              <a:prstGeom prst="rect">
                <a:avLst/>
              </a:prstGeom>
              <a:blipFill>
                <a:blip r:embed="rId4"/>
                <a:stretch>
                  <a:fillRect l="-1067" t="-653" r="-1372" b="-8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0C4663-9CD7-4A63-B1FB-73A6D3F6F6E8}"/>
              </a:ext>
            </a:extLst>
          </p:cNvPr>
          <p:cNvCxnSpPr/>
          <p:nvPr/>
        </p:nvCxnSpPr>
        <p:spPr>
          <a:xfrm flipV="1">
            <a:off x="5466522" y="4919870"/>
            <a:ext cx="2412205" cy="2087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4301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Q6(b).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857675" y="447261"/>
                <a:ext cx="10002135" cy="1057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each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8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) :</m:t>
                    </m:r>
                    <m:d>
                      <m:dPr>
                        <m:begChr m:val="|"/>
                        <m:endChr m:val="|"/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dirty="0"/>
                  <a:t>. </a:t>
                </a:r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⋃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5" y="447261"/>
                <a:ext cx="10002135" cy="1057405"/>
              </a:xfrm>
              <a:prstGeom prst="rect">
                <a:avLst/>
              </a:prstGeom>
              <a:blipFill>
                <a:blip r:embed="rId2"/>
                <a:stretch>
                  <a:fillRect l="-1280" t="-5172" r="-731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3883" y="2542546"/>
                <a:ext cx="3981083" cy="117977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Q5.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83" y="2542546"/>
                <a:ext cx="3981083" cy="1179774"/>
              </a:xfrm>
              <a:prstGeom prst="rect">
                <a:avLst/>
              </a:prstGeom>
              <a:blipFill>
                <a:blip r:embed="rId3"/>
                <a:stretch>
                  <a:fillRect l="-7810" t="-7216" r="-1685" b="-520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3570" y="1622064"/>
                <a:ext cx="3981083" cy="80308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Q6(a).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countable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570" y="1622064"/>
                <a:ext cx="3981083" cy="803084"/>
              </a:xfrm>
              <a:prstGeom prst="rect">
                <a:avLst/>
              </a:prstGeom>
              <a:blipFill>
                <a:blip r:embed="rId4"/>
                <a:stretch>
                  <a:fillRect l="-1225" t="-10606"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74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543014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Q6(b).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857675" y="447261"/>
                <a:ext cx="10002135" cy="1057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each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GB" sz="28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) :</m:t>
                    </m:r>
                    <m:d>
                      <m:dPr>
                        <m:begChr m:val="|"/>
                        <m:endChr m:val="|"/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dirty="0"/>
                  <a:t>. </a:t>
                </a:r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⋃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75" y="447261"/>
                <a:ext cx="10002135" cy="1057405"/>
              </a:xfrm>
              <a:prstGeom prst="rect">
                <a:avLst/>
              </a:prstGeom>
              <a:blipFill>
                <a:blip r:embed="rId2"/>
                <a:stretch>
                  <a:fillRect l="-1280" t="-5172" r="-731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3883" y="2542546"/>
                <a:ext cx="3981083" cy="117977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Q5.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set for each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B721698-23DE-4E50-A86D-512B41BC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83" y="2542546"/>
                <a:ext cx="3981083" cy="1179774"/>
              </a:xfrm>
              <a:prstGeom prst="rect">
                <a:avLst/>
              </a:prstGeom>
              <a:blipFill>
                <a:blip r:embed="rId3"/>
                <a:stretch>
                  <a:fillRect l="-7810" t="-7216" r="-1685" b="-520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3570" y="1622064"/>
                <a:ext cx="3981083" cy="80308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Q6(a).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countable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570" y="1622064"/>
                <a:ext cx="3981083" cy="803084"/>
              </a:xfrm>
              <a:prstGeom prst="rect">
                <a:avLst/>
              </a:prstGeom>
              <a:blipFill>
                <a:blip r:embed="rId4"/>
                <a:stretch>
                  <a:fillRect l="-1225" t="-10606"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6451419" cy="48710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1.	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: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=0}={∅}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2.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finite and hence countable.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3.	It follows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from (a)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countable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4.	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countable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Q5</a:t>
                </a:r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6451419" cy="4871099"/>
              </a:xfrm>
              <a:prstGeom prst="rect">
                <a:avLst/>
              </a:prstGeom>
              <a:blipFill>
                <a:blip r:embed="rId5"/>
                <a:stretch>
                  <a:fillRect l="-1512" t="-87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AFDE569-5352-48A6-AE4F-C394363FB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9039" y="3843567"/>
                <a:ext cx="3975927" cy="110612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10.3.1.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set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it is finite or it has the same cardinality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AFDE569-5352-48A6-AE4F-C394363FB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39" y="3843567"/>
                <a:ext cx="3975927" cy="1106120"/>
              </a:xfrm>
              <a:prstGeom prst="rect">
                <a:avLst/>
              </a:prstGeom>
              <a:blipFill>
                <a:blip r:embed="rId6"/>
                <a:stretch>
                  <a:fillRect l="-917" t="-7104" r="-2905" b="-109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uiExpand="1" build="p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>
                <a:solidFill>
                  <a:srgbClr val="000099"/>
                </a:solidFill>
              </a:rPr>
              <a:t>Cardinality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relationship between bijections and cardinality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Cantor’s definition of same-cardinality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the notion of countability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techniques to show a set is countable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techniques to show a set is uncountable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18715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233377" y="447261"/>
                <a:ext cx="398720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Show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77" y="447261"/>
                <a:ext cx="3987209" cy="523220"/>
              </a:xfrm>
              <a:prstGeom prst="rect">
                <a:avLst/>
              </a:prstGeom>
              <a:blipFill>
                <a:blip r:embed="rId2"/>
                <a:stretch>
                  <a:fillRect l="-3058" t="-10465" r="-2294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9D29E11-119B-4EA7-A500-75CA677184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6052" y="394697"/>
                <a:ext cx="4673445" cy="4240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Exercise 10.4.4.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9D29E11-119B-4EA7-A500-75CA6771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2" y="394697"/>
                <a:ext cx="4673445" cy="424010"/>
              </a:xfrm>
              <a:prstGeom prst="rect">
                <a:avLst/>
              </a:prstGeom>
              <a:blipFill>
                <a:blip r:embed="rId3"/>
                <a:stretch>
                  <a:fillRect l="-780" t="-15493" r="-390" b="-338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E06EAA5E-B6FA-41AF-80A3-A6883232C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6052" y="985198"/>
                <a:ext cx="4673445" cy="17048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Note 10.3.4 and 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(of elements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in which every element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E06EAA5E-B6FA-41AF-80A3-A6883232C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2" y="985198"/>
                <a:ext cx="4673445" cy="1704839"/>
              </a:xfrm>
              <a:prstGeom prst="rect">
                <a:avLst/>
              </a:prstGeom>
              <a:blipFill>
                <a:blip r:embed="rId4"/>
                <a:stretch>
                  <a:fillRect l="-780" t="-4626" r="-1170" b="-996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18715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233377" y="447261"/>
                <a:ext cx="398720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Show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77" y="447261"/>
                <a:ext cx="3987209" cy="523220"/>
              </a:xfrm>
              <a:prstGeom prst="rect">
                <a:avLst/>
              </a:prstGeom>
              <a:blipFill>
                <a:blip r:embed="rId2"/>
                <a:stretch>
                  <a:fillRect l="-3058" t="-10465" r="-2294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/>
              <p:nvPr/>
            </p:nvSpPr>
            <p:spPr>
              <a:xfrm>
                <a:off x="342504" y="1122779"/>
                <a:ext cx="6005134" cy="49518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200" dirty="0"/>
                  <a:t>1.	</a:t>
                </a:r>
                <a:r>
                  <a:rPr lang="en-US" sz="2200" dirty="0">
                    <a:solidFill>
                      <a:srgbClr val="006600"/>
                    </a:solidFill>
                  </a:rPr>
                  <a:t>Use Note 10.3.4 to</a:t>
                </a:r>
                <a:r>
                  <a:rPr lang="en-US" sz="2200" dirty="0"/>
                  <a:t> find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,…∈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/>
                  <a:t> in which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/>
                  <a:t> appears.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200" dirty="0"/>
                  <a:t>2.	Consider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defined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200" dirty="0"/>
                  <a:t>3.	</a:t>
                </a:r>
                <a:r>
                  <a:rPr lang="en-US" sz="2200" dirty="0">
                    <a:solidFill>
                      <a:srgbClr val="006600"/>
                    </a:solidFill>
                  </a:rPr>
                  <a:t>In view of Lemma 10.3.7</a:t>
                </a:r>
                <a:r>
                  <a:rPr lang="en-US" sz="2200" dirty="0"/>
                  <a:t>, it suffices to show that every element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200" dirty="0"/>
                  <a:t> appears in it.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200" dirty="0"/>
                  <a:t>	3.1.	Take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200" dirty="0"/>
                  <a:t>	3.2.	</a:t>
                </a:r>
                <a:r>
                  <a:rPr lang="en-US" sz="2200" dirty="0">
                    <a:solidFill>
                      <a:srgbClr val="000099"/>
                    </a:solidFill>
                  </a:rPr>
                  <a:t>Case 1:</a:t>
                </a:r>
                <a:r>
                  <a:rPr lang="en-US" sz="2200" dirty="0"/>
                  <a:t>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1616075" indent="-1616075" defTabSz="893763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3.2.1.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must appear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as every element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 appears in this sequence</a:t>
                </a:r>
                <a:r>
                  <a:rPr lang="en-US" sz="2200" dirty="0"/>
                  <a:t>.</a:t>
                </a:r>
              </a:p>
              <a:p>
                <a:pPr marL="1616075" indent="-1616075" defTabSz="893763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3.2.2.	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1616075" indent="-1616075" defTabSz="893763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3.2.3.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4" y="1122779"/>
                <a:ext cx="6005134" cy="4951853"/>
              </a:xfrm>
              <a:prstGeom prst="rect">
                <a:avLst/>
              </a:prstGeom>
              <a:blipFill>
                <a:blip r:embed="rId3"/>
                <a:stretch>
                  <a:fillRect l="-1320" t="-862" r="-1523" b="-1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4356A9-A666-46AA-A66A-9C93752D9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6052" y="394697"/>
                <a:ext cx="4673445" cy="4240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Exercise 10.4.4.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4356A9-A666-46AA-A66A-9C93752D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2" y="394697"/>
                <a:ext cx="4673445" cy="424010"/>
              </a:xfrm>
              <a:prstGeom prst="rect">
                <a:avLst/>
              </a:prstGeom>
              <a:blipFill>
                <a:blip r:embed="rId4"/>
                <a:stretch>
                  <a:fillRect l="-780" t="-15493" r="-390" b="-338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C5839C7-0402-48CB-952F-009E48415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6052" y="985198"/>
                <a:ext cx="4673445" cy="17048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Note 10.3.4 and 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(of elements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in which every element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C5839C7-0402-48CB-952F-009E4841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2" y="985198"/>
                <a:ext cx="4673445" cy="1704839"/>
              </a:xfrm>
              <a:prstGeom prst="rect">
                <a:avLst/>
              </a:prstGeom>
              <a:blipFill>
                <a:blip r:embed="rId5"/>
                <a:stretch>
                  <a:fillRect l="-780" t="-4626" r="-1170" b="-996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A47A72-04DA-45AD-AD64-F6E76F155B28}"/>
                  </a:ext>
                </a:extLst>
              </p:cNvPr>
              <p:cNvSpPr txBox="1"/>
              <p:nvPr/>
            </p:nvSpPr>
            <p:spPr>
              <a:xfrm>
                <a:off x="6517757" y="2856528"/>
                <a:ext cx="5331739" cy="34911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200" dirty="0"/>
                  <a:t>	3.3.	</a:t>
                </a:r>
                <a:r>
                  <a:rPr lang="en-US" sz="2200" dirty="0">
                    <a:solidFill>
                      <a:srgbClr val="000099"/>
                    </a:solidFill>
                  </a:rPr>
                  <a:t>Case 2:</a:t>
                </a:r>
                <a:r>
                  <a:rPr lang="en-US" sz="2200" dirty="0"/>
                  <a:t>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1616075" indent="-1616075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3.3.1.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1616075" indent="-1616075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3.3.2.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must appear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as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 appears in this sequence</a:t>
                </a:r>
                <a:r>
                  <a:rPr lang="en-US" sz="2200" dirty="0"/>
                  <a:t>.</a:t>
                </a:r>
              </a:p>
              <a:p>
                <a:pPr marL="1616075" indent="-1616075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3.3.3.	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1616075" indent="-1616075">
                  <a:tabLst>
                    <a:tab pos="361950" algn="l"/>
                    <a:tab pos="893763" algn="l"/>
                  </a:tabLst>
                </a:pPr>
                <a:r>
                  <a:rPr lang="en-US" sz="2200" dirty="0"/>
                  <a:t>		3.3.4.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893763" indent="-893763">
                  <a:tabLst>
                    <a:tab pos="361950" algn="l"/>
                  </a:tabLst>
                </a:pPr>
                <a:r>
                  <a:rPr lang="en-US" sz="2200" dirty="0"/>
                  <a:t>	3.4.	In either case, we see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appears in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.</a:t>
                </a:r>
                <a:endParaRPr lang="en-GB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A47A72-04DA-45AD-AD64-F6E76F15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7" y="2856528"/>
                <a:ext cx="5331739" cy="3491109"/>
              </a:xfrm>
              <a:prstGeom prst="rect">
                <a:avLst/>
              </a:prstGeom>
              <a:blipFill>
                <a:blip r:embed="rId6"/>
                <a:stretch>
                  <a:fillRect t="-1224" r="-2286" b="-3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1718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31842" y="447261"/>
                <a:ext cx="876631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:0⩽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uncountable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42" y="447261"/>
                <a:ext cx="8766315" cy="523220"/>
              </a:xfrm>
              <a:prstGeom prst="rect">
                <a:avLst/>
              </a:prstGeom>
              <a:blipFill>
                <a:blip r:embed="rId2"/>
                <a:stretch>
                  <a:fillRect l="-1390" t="-10465" r="-62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C5839C7-0402-48CB-952F-009E48415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42" y="3094221"/>
                <a:ext cx="4802654" cy="11994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Note 10.3.4.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which every element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appears exactly once.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C5839C7-0402-48CB-952F-009E4841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2" y="3094221"/>
                <a:ext cx="4802654" cy="1199483"/>
              </a:xfrm>
              <a:prstGeom prst="rect">
                <a:avLst/>
              </a:prstGeom>
              <a:blipFill>
                <a:blip r:embed="rId3"/>
                <a:stretch>
                  <a:fillRect l="-253" t="-5051" b="-80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682AE9E-C4FB-4EFA-9507-FA6890D40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42" y="1107008"/>
                <a:ext cx="4802653" cy="182112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Fact.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precisely those reals that have a decimal representation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without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’s; moreover, such a representation is unique.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682AE9E-C4FB-4EFA-9507-FA6890D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2" y="1107008"/>
                <a:ext cx="4802653" cy="1821127"/>
              </a:xfrm>
              <a:prstGeom prst="rect">
                <a:avLst/>
              </a:prstGeom>
              <a:blipFill>
                <a:blip r:embed="rId4"/>
                <a:stretch>
                  <a:fillRect l="-253" t="-3333" r="-1772" b="-5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1718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31842" y="447261"/>
                <a:ext cx="876631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:0⩽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uncountable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42" y="447261"/>
                <a:ext cx="8766315" cy="523220"/>
              </a:xfrm>
              <a:prstGeom prst="rect">
                <a:avLst/>
              </a:prstGeom>
              <a:blipFill>
                <a:blip r:embed="rId2"/>
                <a:stretch>
                  <a:fillRect l="-1390" t="-10465" r="-62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/>
              <p:nvPr/>
            </p:nvSpPr>
            <p:spPr>
              <a:xfrm>
                <a:off x="342504" y="1122778"/>
                <a:ext cx="5678152" cy="55083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1.	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countable.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2.	Note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0.1, 0.11, 0.111,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are infinitely many distinct elements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3.	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4.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Use the countability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to</a:t>
                </a:r>
                <a:r>
                  <a:rPr lang="en-US" sz="2000" dirty="0"/>
                  <a:t> find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which every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appears exactly once.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5.	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be a decimal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without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’s.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6.	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=3;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≠3.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7.	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does not have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because the digit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does not appear in it at all</a:t>
                </a:r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8.	So it represents an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call 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9.	We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.	</a:t>
                </a:r>
                <a:r>
                  <a:rPr lang="en-US" sz="2000" dirty="0">
                    <a:solidFill>
                      <a:srgbClr val="000099"/>
                    </a:solidFill>
                  </a:rPr>
                  <a:t>…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10.	This contradicts line 4 that every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appears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4" y="1122778"/>
                <a:ext cx="5678152" cy="5508369"/>
              </a:xfrm>
              <a:prstGeom prst="rect">
                <a:avLst/>
              </a:prstGeom>
              <a:blipFill>
                <a:blip r:embed="rId3"/>
                <a:stretch>
                  <a:fillRect l="-1073" t="-553" r="-107" b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682AE9E-C4FB-4EFA-9507-FA6890D40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42" y="1107008"/>
                <a:ext cx="4802653" cy="182112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Fact.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precisely those reals that have a decimal representation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without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’s; moreover, such a representation is unique.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682AE9E-C4FB-4EFA-9507-FA6890D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2" y="1107008"/>
                <a:ext cx="4802653" cy="1821127"/>
              </a:xfrm>
              <a:prstGeom prst="rect">
                <a:avLst/>
              </a:prstGeom>
              <a:blipFill>
                <a:blip r:embed="rId4"/>
                <a:stretch>
                  <a:fillRect l="-253" t="-3333" r="-1772" b="-5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13797C5-29DA-4177-9E6C-5C6942C58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42" y="3094221"/>
                <a:ext cx="4802654" cy="11994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Note 10.3.4.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which every element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appears exactly once.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13797C5-29DA-4177-9E6C-5C6942C58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2" y="3094221"/>
                <a:ext cx="4802654" cy="1199483"/>
              </a:xfrm>
              <a:prstGeom prst="rect">
                <a:avLst/>
              </a:prstGeom>
              <a:blipFill>
                <a:blip r:embed="rId5"/>
                <a:stretch>
                  <a:fillRect l="-253" t="-5051" b="-80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3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1718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31842" y="447261"/>
                <a:ext cx="876631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:0⩽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sz="2800" dirty="0"/>
                  <a:t>. 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uncountable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42" y="447261"/>
                <a:ext cx="8766315" cy="523220"/>
              </a:xfrm>
              <a:prstGeom prst="rect">
                <a:avLst/>
              </a:prstGeom>
              <a:blipFill>
                <a:blip r:embed="rId2"/>
                <a:stretch>
                  <a:fillRect l="-1390" t="-10465" r="-62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C1EC0-FE1E-4DB0-A466-771F3633EEDD}"/>
                  </a:ext>
                </a:extLst>
              </p:cNvPr>
              <p:cNvSpPr txBox="1"/>
              <p:nvPr/>
            </p:nvSpPr>
            <p:spPr>
              <a:xfrm>
                <a:off x="6510130" y="3135516"/>
                <a:ext cx="5339364" cy="34282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452438" indent="-452438">
                  <a:tabLst>
                    <a:tab pos="452438" algn="l"/>
                  </a:tabLst>
                </a:pPr>
                <a:r>
                  <a:rPr lang="en-US" sz="2000" dirty="0"/>
                  <a:t>9.1.	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2438" indent="-452438">
                  <a:tabLst>
                    <a:tab pos="452438" algn="l"/>
                  </a:tabLst>
                </a:pPr>
                <a:r>
                  <a:rPr lang="en-US" sz="2000" dirty="0"/>
                  <a:t>9.2.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2438" indent="-452438">
                  <a:tabLst>
                    <a:tab pos="452438" algn="l"/>
                  </a:tabLst>
                </a:pPr>
                <a:r>
                  <a:rPr lang="en-US" sz="2000" dirty="0"/>
                  <a:t>9.3.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  <a:endParaRPr lang="en-US" sz="2000" dirty="0"/>
              </a:p>
              <a:p>
                <a:pPr marL="452438" indent="-452438">
                  <a:tabLst>
                    <a:tab pos="452438" algn="l"/>
                  </a:tabLst>
                </a:pPr>
                <a:r>
                  <a:rPr lang="en-US" sz="2000" dirty="0"/>
                  <a:t>9.4.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either case.</a:t>
                </a:r>
              </a:p>
              <a:p>
                <a:pPr marL="452438" indent="-452438">
                  <a:tabLst>
                    <a:tab pos="452438" algn="l"/>
                  </a:tabLst>
                </a:pPr>
                <a:r>
                  <a:rPr lang="en-US" sz="2000" dirty="0"/>
                  <a:t>9.5.	This says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digit after the decimal point in the decimal representation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without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’s is different from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2438" indent="-452438">
                  <a:tabLst>
                    <a:tab pos="452438" algn="l"/>
                  </a:tabLst>
                </a:pPr>
                <a:r>
                  <a:rPr lang="en-US" sz="2000" dirty="0"/>
                  <a:t>9.6.	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uniqueness of representations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C1EC0-FE1E-4DB0-A466-771F3633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30" y="3135516"/>
                <a:ext cx="5339364" cy="3428213"/>
              </a:xfrm>
              <a:prstGeom prst="rect">
                <a:avLst/>
              </a:prstGeom>
              <a:blipFill>
                <a:blip r:embed="rId3"/>
                <a:stretch>
                  <a:fillRect l="-1139" t="-531" r="-1367" b="-49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7B9CE4-3AA0-4621-ABD5-FFC343B8B7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42" y="1107008"/>
                <a:ext cx="4802653" cy="182112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000" b="1" dirty="0">
                    <a:solidFill>
                      <a:srgbClr val="000099"/>
                    </a:solidFill>
                  </a:rPr>
                  <a:t>Fact.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precisely those reals that have a decimal representation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without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’s; moreover, such a representation is unique.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7B9CE4-3AA0-4621-ABD5-FFC343B8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2" y="1107008"/>
                <a:ext cx="4802653" cy="1821127"/>
              </a:xfrm>
              <a:prstGeom prst="rect">
                <a:avLst/>
              </a:prstGeom>
              <a:blipFill>
                <a:blip r:embed="rId4"/>
                <a:stretch>
                  <a:fillRect l="-253" t="-3333" r="-1772" b="-5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3B6E91-0A8C-4389-9616-1804BCF799E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27374" y="4849623"/>
            <a:ext cx="1182756" cy="9250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7B448D-DF12-4609-A9EB-9C4D959E3FC6}"/>
                  </a:ext>
                </a:extLst>
              </p:cNvPr>
              <p:cNvSpPr txBox="1"/>
              <p:nvPr/>
            </p:nvSpPr>
            <p:spPr>
              <a:xfrm>
                <a:off x="342504" y="1122778"/>
                <a:ext cx="5678152" cy="55083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1.	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countable.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2.	Note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0.1, 0.11, 0.111,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are infinitely many distinct elements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3.	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4.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Use the countability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to</a:t>
                </a:r>
                <a:r>
                  <a:rPr lang="en-US" sz="2000" dirty="0"/>
                  <a:t> find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which every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appears exactly once.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5.	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be a decimal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without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’s.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6.	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=3;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≠3.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7.	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does not have a tail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because the digit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does not appear in it at all</a:t>
                </a:r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8.	So it represents an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call 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9.	We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.	</a:t>
                </a:r>
                <a:r>
                  <a:rPr lang="en-US" sz="2000" dirty="0">
                    <a:solidFill>
                      <a:srgbClr val="000099"/>
                    </a:solidFill>
                  </a:rPr>
                  <a:t>…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000" dirty="0"/>
                  <a:t>10.	This contradicts line 4 that every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appears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7B448D-DF12-4609-A9EB-9C4D959E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4" y="1122778"/>
                <a:ext cx="5678152" cy="5508369"/>
              </a:xfrm>
              <a:prstGeom prst="rect">
                <a:avLst/>
              </a:prstGeom>
              <a:blipFill>
                <a:blip r:embed="rId5"/>
                <a:stretch>
                  <a:fillRect l="-1073" t="-553" r="-107" b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2712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41783" y="447261"/>
                <a:ext cx="551621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are uncountable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3" y="447261"/>
                <a:ext cx="5516217" cy="523220"/>
              </a:xfrm>
              <a:prstGeom prst="rect">
                <a:avLst/>
              </a:prstGeom>
              <a:blipFill>
                <a:blip r:embed="rId2"/>
                <a:stretch>
                  <a:fillRect l="-2210" t="-10465" r="-176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506" y="447261"/>
                <a:ext cx="3424832" cy="80308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Q8.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:0⩽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uncountable.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06" y="447261"/>
                <a:ext cx="3424832" cy="803084"/>
              </a:xfrm>
              <a:prstGeom prst="rect">
                <a:avLst/>
              </a:prstGeom>
              <a:blipFill>
                <a:blip r:embed="rId3"/>
                <a:stretch>
                  <a:fillRect l="-1426" t="-10606" r="-1070" b="-10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489169-1451-4395-B59D-7E50CD3B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06" y="1403296"/>
            <a:ext cx="3424832" cy="10975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Proposition 10.3.5.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Any subset of a countable set is countable.</a:t>
            </a:r>
            <a:endParaRPr lang="en-GB" sz="2400" dirty="0"/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2712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41783" y="447261"/>
                <a:ext cx="551621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are uncountable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3" y="447261"/>
                <a:ext cx="5516217" cy="523220"/>
              </a:xfrm>
              <a:prstGeom prst="rect">
                <a:avLst/>
              </a:prstGeom>
              <a:blipFill>
                <a:blip r:embed="rId2"/>
                <a:stretch>
                  <a:fillRect l="-2210" t="-10465" r="-176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506" y="447261"/>
                <a:ext cx="3424832" cy="80308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Q8.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:0⩽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uncountable.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B6491F-5BEE-4745-9FFC-418449529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06" y="447261"/>
                <a:ext cx="3424832" cy="803084"/>
              </a:xfrm>
              <a:prstGeom prst="rect">
                <a:avLst/>
              </a:prstGeom>
              <a:blipFill>
                <a:blip r:embed="rId3"/>
                <a:stretch>
                  <a:fillRect l="-1426" t="-10606" r="-1070" b="-10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6451419" cy="20755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1.	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:0⩽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sz="2400" dirty="0"/>
                  <a:t> is uncountable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from Q8</a:t>
                </a:r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2.	This set is a subset of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3.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 are also uncountable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(the contrapositive of) Proposition 10.3.5</a:t>
                </a:r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4BAF2-5C32-49CD-9ADB-088C24EF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6451419" cy="2075581"/>
              </a:xfrm>
              <a:prstGeom prst="rect">
                <a:avLst/>
              </a:prstGeom>
              <a:blipFill>
                <a:blip r:embed="rId4"/>
                <a:stretch>
                  <a:fillRect l="-1512" t="-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489169-1451-4395-B59D-7E50CD3B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06" y="1403296"/>
            <a:ext cx="3424832" cy="10975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99"/>
                </a:solidFill>
              </a:rPr>
              <a:t>Proposition 10.3.5.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Any subset of a countable set is countable.</a:t>
            </a:r>
            <a:endParaRPr lang="en-GB" sz="2400" dirty="0"/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191000"/>
              </a:xfrm>
            </p:spPr>
            <p:txBody>
              <a:bodyPr>
                <a:noAutofit/>
              </a:bodyPr>
              <a:lstStyle/>
              <a:p>
                <a:pPr marL="45720" indent="0">
                  <a:spcBef>
                    <a:spcPts val="1200"/>
                  </a:spcBef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10.2.1.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said to have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same cardinality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as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In this case, we write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spcBef>
                    <a:spcPts val="1200"/>
                  </a:spcBef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Definition 10.3.1.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set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it is finite or it has the same cardinality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rgbClr val="000099"/>
                  </a:solidFill>
                </a:endParaRPr>
              </a:p>
              <a:p>
                <a:pPr marL="45720" indent="0">
                  <a:spcBef>
                    <a:spcPts val="1200"/>
                  </a:spcBef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Note 10.3.4 and 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(of elements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in which every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 (exactly once).</a:t>
                </a:r>
              </a:p>
              <a:p>
                <a:pPr marL="45720" indent="0">
                  <a:spcBef>
                    <a:spcPts val="1200"/>
                  </a:spcBef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Proposition 10.3.5.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Any subset of a countable set is countable.</a:t>
                </a:r>
                <a:endParaRPr lang="en-GB" sz="2400" dirty="0"/>
              </a:p>
              <a:p>
                <a:pPr marL="45720" indent="0">
                  <a:spcBef>
                    <a:spcPts val="1200"/>
                  </a:spcBef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Proposition 10.3.6.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Every infinite set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a countable infinite subset.</a:t>
                </a:r>
              </a:p>
              <a:p>
                <a:pPr marL="45720" indent="0">
                  <a:spcBef>
                    <a:spcPts val="1200"/>
                  </a:spcBef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Theorem 10.4.2.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191000"/>
              </a:xfrm>
              <a:blipFill>
                <a:blip r:embed="rId2"/>
                <a:stretch>
                  <a:fillRect l="-494" t="-2038" r="-124" b="-2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5061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255334" y="447261"/>
                <a:ext cx="7908543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be a countable infinite set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 a finite set. Show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34" y="447261"/>
                <a:ext cx="7908543" cy="954107"/>
              </a:xfrm>
              <a:prstGeom prst="rect">
                <a:avLst/>
              </a:prstGeom>
              <a:blipFill>
                <a:blip r:embed="rId2"/>
                <a:stretch>
                  <a:fillRect l="-1619" t="-5732" r="-208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1960" y="5748594"/>
                <a:ext cx="8288079" cy="79744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which every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1960" y="5748594"/>
                <a:ext cx="8288079" cy="797443"/>
              </a:xfrm>
              <a:blipFill>
                <a:blip r:embed="rId3"/>
                <a:stretch>
                  <a:fillRect l="-441" t="-9774" r="-587" b="-105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DE8F6-4454-419A-A25C-E6243025A258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10068570" cy="264460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1.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Apply Lemma 10.3.7 to</a:t>
                </a:r>
                <a:r>
                  <a:rPr lang="en-US" sz="2400" dirty="0"/>
                  <a:t> obtain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/>
                  <a:t> in which every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GB" sz="2400" dirty="0"/>
                  <a:t>appears.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400" dirty="0"/>
                  <a:t>2.	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3DE8F6-4454-419A-A25C-E6243025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10068570" cy="2644603"/>
              </a:xfrm>
              <a:prstGeom prst="rect">
                <a:avLst/>
              </a:prstGeom>
              <a:blipFill>
                <a:blip r:embed="rId4"/>
                <a:stretch>
                  <a:fillRect l="-969" t="-1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animBg="1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5061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255334" y="447261"/>
                <a:ext cx="7908543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be a countable infinite set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 a finite set. Show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countable</a:t>
                </a:r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34" y="447261"/>
                <a:ext cx="7908543" cy="954107"/>
              </a:xfrm>
              <a:prstGeom prst="rect">
                <a:avLst/>
              </a:prstGeom>
              <a:blipFill>
                <a:blip r:embed="rId2"/>
                <a:stretch>
                  <a:fillRect l="-1619" t="-5732" r="-208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10068570" cy="264460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1.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Apply Lemma 10.3.7 to</a:t>
                </a:r>
                <a:r>
                  <a:rPr lang="en-US" sz="2400" dirty="0"/>
                  <a:t> obtain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/>
                  <a:t> in which every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GB" sz="2400" dirty="0"/>
                  <a:t>appears.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GB" sz="2400" dirty="0"/>
                  <a:t>2.	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3. 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/>
                  <a:t> is a sequence in which every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 appears.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4. 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countable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Lemma 10.3.7</a:t>
                </a:r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10068570" cy="2644603"/>
              </a:xfrm>
              <a:prstGeom prst="rect">
                <a:avLst/>
              </a:prstGeom>
              <a:blipFill>
                <a:blip r:embed="rId3"/>
                <a:stretch>
                  <a:fillRect l="-969" t="-1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1960" y="5748594"/>
                <a:ext cx="8288079" cy="79744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Lemma 10.3.7.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 infinite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 if and only if there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which every element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appears.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1960" y="5748594"/>
                <a:ext cx="8288079" cy="797443"/>
              </a:xfrm>
              <a:blipFill>
                <a:blip r:embed="rId4"/>
                <a:stretch>
                  <a:fillRect l="-441" t="-9774" r="-587" b="-105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02712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41782" y="447261"/>
                <a:ext cx="6390861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be a infinite set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 a finite set. Define </a:t>
                </a:r>
                <a:r>
                  <a:rPr lang="en-US" sz="2800" dirty="0">
                    <a:solidFill>
                      <a:srgbClr val="006600"/>
                    </a:solidFill>
                  </a:rPr>
                  <a:t>a bijection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47261"/>
                <a:ext cx="6390861" cy="954107"/>
              </a:xfrm>
              <a:prstGeom prst="rect">
                <a:avLst/>
              </a:prstGeom>
              <a:blipFill>
                <a:blip r:embed="rId2"/>
                <a:stretch>
                  <a:fillRect l="-1908" t="-5732" r="-2385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2" y="5703058"/>
                <a:ext cx="4511228" cy="79744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Proposition 10.3.6.</a:t>
                </a:r>
                <a:r>
                  <a:rPr lang="en-US" sz="2400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Every infinite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a countable infinite subset.</a:t>
                </a:r>
                <a:endParaRPr lang="en-GB" sz="2400" dirty="0"/>
              </a:p>
              <a:p>
                <a:pPr marL="4572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2" y="5703058"/>
                <a:ext cx="4511228" cy="797443"/>
              </a:xfrm>
              <a:blipFill>
                <a:blip r:embed="rId3"/>
                <a:stretch>
                  <a:fillRect l="-809" t="-9848" r="-135" b="-60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5869E38-703D-4E00-BCA8-5186E21AB9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0877" y="447261"/>
                <a:ext cx="3856461" cy="108236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Q1.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infinite set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finite set.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5869E38-703D-4E00-BCA8-5186E21A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447261"/>
                <a:ext cx="3856461" cy="1082364"/>
              </a:xfrm>
              <a:prstGeom prst="rect">
                <a:avLst/>
              </a:prstGeom>
              <a:blipFill>
                <a:blip r:embed="rId4"/>
                <a:stretch>
                  <a:fillRect l="-1266" t="-7865" r="-2057" b="-12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83B7DDE-36F4-4F3D-A894-36C24A63D3B1}"/>
              </a:ext>
            </a:extLst>
          </p:cNvPr>
          <p:cNvGrpSpPr/>
          <p:nvPr/>
        </p:nvGrpSpPr>
        <p:grpSpPr>
          <a:xfrm>
            <a:off x="7263847" y="1681412"/>
            <a:ext cx="3747052" cy="3727174"/>
            <a:chOff x="7263847" y="1681412"/>
            <a:chExt cx="3747052" cy="372717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4226ED-D2D3-40EF-A0C4-8731CD1D2015}"/>
                </a:ext>
              </a:extLst>
            </p:cNvPr>
            <p:cNvSpPr/>
            <p:nvPr/>
          </p:nvSpPr>
          <p:spPr>
            <a:xfrm>
              <a:off x="7263847" y="1681412"/>
              <a:ext cx="3647661" cy="372717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64F079-6A56-4D26-B6E6-FA05372DA623}"/>
                    </a:ext>
                  </a:extLst>
                </p:cNvPr>
                <p:cNvSpPr txBox="1"/>
                <p:nvPr/>
              </p:nvSpPr>
              <p:spPr>
                <a:xfrm>
                  <a:off x="10513942" y="1778569"/>
                  <a:ext cx="4969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64F079-6A56-4D26-B6E6-FA05372D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942" y="1778569"/>
                  <a:ext cx="49695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F68EDE-E6F9-4E7D-AF02-2028C869EA34}"/>
              </a:ext>
            </a:extLst>
          </p:cNvPr>
          <p:cNvGrpSpPr/>
          <p:nvPr/>
        </p:nvGrpSpPr>
        <p:grpSpPr>
          <a:xfrm>
            <a:off x="1570385" y="2009403"/>
            <a:ext cx="2782956" cy="2554357"/>
            <a:chOff x="1570385" y="2009403"/>
            <a:chExt cx="2782956" cy="25543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4E20F4-A1CF-406B-9B6F-3CF1AA8EB71C}"/>
                </a:ext>
              </a:extLst>
            </p:cNvPr>
            <p:cNvSpPr/>
            <p:nvPr/>
          </p:nvSpPr>
          <p:spPr>
            <a:xfrm>
              <a:off x="1570385" y="2009403"/>
              <a:ext cx="2782956" cy="2554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92551B-0788-4085-879C-B1AAE5E21406}"/>
                    </a:ext>
                  </a:extLst>
                </p:cNvPr>
                <p:cNvSpPr txBox="1"/>
                <p:nvPr/>
              </p:nvSpPr>
              <p:spPr>
                <a:xfrm>
                  <a:off x="2199029" y="2157656"/>
                  <a:ext cx="14485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  <a:p>
                  <a:r>
                    <a:rPr lang="en-US" sz="2400" dirty="0"/>
                    <a:t>countable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92551B-0788-4085-879C-B1AAE5E21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029" y="2157656"/>
                  <a:ext cx="1448585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6751" r="-5907" b="-16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DC6419-490D-4EF5-8551-D57D4D4F441D}"/>
              </a:ext>
            </a:extLst>
          </p:cNvPr>
          <p:cNvGrpSpPr/>
          <p:nvPr/>
        </p:nvGrpSpPr>
        <p:grpSpPr>
          <a:xfrm>
            <a:off x="7432813" y="2009403"/>
            <a:ext cx="2782956" cy="2554357"/>
            <a:chOff x="7432813" y="2009403"/>
            <a:chExt cx="2782956" cy="25543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52106B-4C74-4C6E-98AC-904B4DCBFDCC}"/>
                </a:ext>
              </a:extLst>
            </p:cNvPr>
            <p:cNvSpPr/>
            <p:nvPr/>
          </p:nvSpPr>
          <p:spPr>
            <a:xfrm>
              <a:off x="7432813" y="2009403"/>
              <a:ext cx="2782956" cy="2554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68EE19-9DCB-4400-9A43-85A7DF2326ED}"/>
                    </a:ext>
                  </a:extLst>
                </p:cNvPr>
                <p:cNvSpPr txBox="1"/>
                <p:nvPr/>
              </p:nvSpPr>
              <p:spPr>
                <a:xfrm>
                  <a:off x="9338638" y="2388488"/>
                  <a:ext cx="4969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68EE19-9DCB-4400-9A43-85A7DF232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8638" y="2388488"/>
                  <a:ext cx="49695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7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212BC6-9DF7-413C-A5EB-EC4A14C11454}"/>
              </a:ext>
            </a:extLst>
          </p:cNvPr>
          <p:cNvGrpSpPr/>
          <p:nvPr/>
        </p:nvGrpSpPr>
        <p:grpSpPr>
          <a:xfrm>
            <a:off x="2856960" y="3366000"/>
            <a:ext cx="2629800" cy="1866600"/>
            <a:chOff x="2856960" y="3366000"/>
            <a:chExt cx="2629800" cy="1866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099B14-D6DB-4848-9FB9-88DB18B2FCA0}"/>
                    </a:ext>
                  </a:extLst>
                </p:cNvPr>
                <p:cNvSpPr txBox="1"/>
                <p:nvPr/>
              </p:nvSpPr>
              <p:spPr>
                <a:xfrm>
                  <a:off x="2976770" y="3521591"/>
                  <a:ext cx="501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099B14-D6DB-4848-9FB9-88DB18B2F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770" y="3521591"/>
                  <a:ext cx="50192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205"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90FC481-52AA-4E7A-BB5C-0AF80888F449}"/>
                    </a:ext>
                  </a:extLst>
                </p:cNvPr>
                <p:cNvSpPr txBox="1"/>
                <p:nvPr/>
              </p:nvSpPr>
              <p:spPr>
                <a:xfrm>
                  <a:off x="4817996" y="4654603"/>
                  <a:ext cx="501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90FC481-52AA-4E7A-BB5C-0AF80888F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996" y="4654603"/>
                  <a:ext cx="50192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205"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F6A209-2C08-428A-80C2-BA6C8073C327}"/>
                    </a:ext>
                  </a:extLst>
                </p14:cNvPr>
                <p14:cNvContentPartPr/>
                <p14:nvPr/>
              </p14:nvContentPartPr>
              <p14:xfrm>
                <a:off x="2856960" y="3366000"/>
                <a:ext cx="2629800" cy="1866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F6A209-2C08-428A-80C2-BA6C8073C3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600" y="3356640"/>
                  <a:ext cx="2648520" cy="18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55C31A-38FE-4E3A-BA02-B5DA2A428332}"/>
              </a:ext>
            </a:extLst>
          </p:cNvPr>
          <p:cNvGrpSpPr/>
          <p:nvPr/>
        </p:nvGrpSpPr>
        <p:grpSpPr>
          <a:xfrm>
            <a:off x="481558" y="1681412"/>
            <a:ext cx="5755613" cy="3727174"/>
            <a:chOff x="481558" y="1681412"/>
            <a:chExt cx="5755613" cy="37271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091DA9C-DFB0-4EF9-A51E-AA2B461F166E}"/>
                </a:ext>
              </a:extLst>
            </p:cNvPr>
            <p:cNvSpPr/>
            <p:nvPr/>
          </p:nvSpPr>
          <p:spPr>
            <a:xfrm>
              <a:off x="2882350" y="3420760"/>
              <a:ext cx="2554356" cy="1779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BB426F-0CBE-4863-9606-6170B2F5EC17}"/>
                </a:ext>
              </a:extLst>
            </p:cNvPr>
            <p:cNvSpPr/>
            <p:nvPr/>
          </p:nvSpPr>
          <p:spPr>
            <a:xfrm>
              <a:off x="1401419" y="1681412"/>
              <a:ext cx="3647661" cy="372717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FCA39D-BF5D-4CDB-8352-FEBCE3A62F1E}"/>
                    </a:ext>
                  </a:extLst>
                </p:cNvPr>
                <p:cNvSpPr txBox="1"/>
                <p:nvPr/>
              </p:nvSpPr>
              <p:spPr>
                <a:xfrm>
                  <a:off x="481558" y="1778570"/>
                  <a:ext cx="13571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GB" sz="2400" dirty="0"/>
                    <a:t> infinite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FCA39D-BF5D-4CDB-8352-FEBCE3A62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58" y="1778570"/>
                  <a:ext cx="135718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345" t="-10667" r="-5381" b="-30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A813483-6BF2-49BD-B88E-618F964133D8}"/>
                    </a:ext>
                  </a:extLst>
                </p:cNvPr>
                <p:cNvSpPr txBox="1"/>
                <p:nvPr/>
              </p:nvSpPr>
              <p:spPr>
                <a:xfrm>
                  <a:off x="5088835" y="2980648"/>
                  <a:ext cx="11483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GB" sz="2400" dirty="0"/>
                    <a:t> finite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A813483-6BF2-49BD-B88E-618F96413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35" y="2980648"/>
                  <a:ext cx="1148336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596" t="-10526" r="-3723" b="-289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6C7A07-255A-46BF-8BCF-773532BDD47B}"/>
              </a:ext>
            </a:extLst>
          </p:cNvPr>
          <p:cNvGrpSpPr/>
          <p:nvPr/>
        </p:nvGrpSpPr>
        <p:grpSpPr>
          <a:xfrm>
            <a:off x="3843867" y="2383480"/>
            <a:ext cx="3996500" cy="1926832"/>
            <a:chOff x="3843867" y="2383480"/>
            <a:chExt cx="3996500" cy="192683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3DA602-C413-46AF-AA29-EFE3C9453D2A}"/>
                </a:ext>
              </a:extLst>
            </p:cNvPr>
            <p:cNvCxnSpPr>
              <a:cxnSpLocks/>
              <a:stCxn id="4" idx="7"/>
              <a:endCxn id="18" idx="1"/>
            </p:cNvCxnSpPr>
            <p:nvPr/>
          </p:nvCxnSpPr>
          <p:spPr>
            <a:xfrm>
              <a:off x="3945787" y="2383480"/>
              <a:ext cx="3894580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C16801-EBB4-428D-9783-0713E2A55F0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3843867" y="3286582"/>
              <a:ext cx="3588946" cy="1012718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6FCC8-7AAE-41F8-9B9F-A1AD744BC84B}"/>
                </a:ext>
              </a:extLst>
            </p:cNvPr>
            <p:cNvCxnSpPr>
              <a:cxnSpLocks/>
              <a:stCxn id="5" idx="3"/>
              <a:endCxn id="18" idx="3"/>
            </p:cNvCxnSpPr>
            <p:nvPr/>
          </p:nvCxnSpPr>
          <p:spPr>
            <a:xfrm flipV="1">
              <a:off x="5436706" y="4189683"/>
              <a:ext cx="2403661" cy="12062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05AFAF-F083-444F-8ADF-621EFCF3DEC2}"/>
              </a:ext>
            </a:extLst>
          </p:cNvPr>
          <p:cNvGrpSpPr/>
          <p:nvPr/>
        </p:nvGrpSpPr>
        <p:grpSpPr>
          <a:xfrm>
            <a:off x="3225250" y="2227244"/>
            <a:ext cx="5862428" cy="3181342"/>
            <a:chOff x="3225250" y="2227244"/>
            <a:chExt cx="5862428" cy="318134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8DBD4E-D828-4D1F-A70E-0AAF95B70EC2}"/>
                </a:ext>
              </a:extLst>
            </p:cNvPr>
            <p:cNvCxnSpPr>
              <a:stCxn id="9" idx="7"/>
              <a:endCxn id="20" idx="1"/>
            </p:cNvCxnSpPr>
            <p:nvPr/>
          </p:nvCxnSpPr>
          <p:spPr>
            <a:xfrm>
              <a:off x="4514892" y="2227244"/>
              <a:ext cx="3283143" cy="0"/>
            </a:xfrm>
            <a:prstGeom prst="straightConnector1">
              <a:avLst/>
            </a:prstGeom>
            <a:ln w="19050" cap="flat" cmpd="sng" algn="ctr">
              <a:solidFill>
                <a:srgbClr val="C00000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5D4D6E-576A-4B34-8067-9DA612E9EE0F}"/>
                </a:ext>
              </a:extLst>
            </p:cNvPr>
            <p:cNvCxnSpPr>
              <a:cxnSpLocks/>
              <a:stCxn id="9" idx="4"/>
              <a:endCxn id="20" idx="4"/>
            </p:cNvCxnSpPr>
            <p:nvPr/>
          </p:nvCxnSpPr>
          <p:spPr>
            <a:xfrm>
              <a:off x="3225250" y="5408586"/>
              <a:ext cx="5862428" cy="0"/>
            </a:xfrm>
            <a:prstGeom prst="straightConnector1">
              <a:avLst/>
            </a:prstGeom>
            <a:ln w="19050" cap="flat" cmpd="sng" algn="ctr">
              <a:solidFill>
                <a:srgbClr val="C00000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517760" y="2051280"/>
              <a:ext cx="2945160" cy="2413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1920" y="1987560"/>
                <a:ext cx="2976840" cy="25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4442760" y="3539520"/>
              <a:ext cx="965160" cy="1558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6560" y="3475800"/>
                <a:ext cx="997200" cy="16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/>
              <p14:cNvContentPartPr/>
              <p14:nvPr/>
            </p14:nvContentPartPr>
            <p14:xfrm>
              <a:off x="6271920" y="2111400"/>
              <a:ext cx="3297240" cy="794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6080" y="2048040"/>
                <a:ext cx="332892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/>
              <p14:cNvContentPartPr/>
              <p14:nvPr/>
            </p14:nvContentPartPr>
            <p14:xfrm>
              <a:off x="7256880" y="2252160"/>
              <a:ext cx="3025800" cy="21625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41040" y="2188800"/>
                <a:ext cx="3057480" cy="22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/>
              <p14:cNvContentPartPr/>
              <p14:nvPr/>
            </p14:nvContentPartPr>
            <p14:xfrm>
              <a:off x="1879560" y="3107160"/>
              <a:ext cx="1136160" cy="1197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3720" y="3043440"/>
                <a:ext cx="116784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/>
              <p14:cNvContentPartPr/>
              <p14:nvPr/>
            </p14:nvContentPartPr>
            <p14:xfrm>
              <a:off x="3156120" y="2373120"/>
              <a:ext cx="693720" cy="12470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0280" y="2309400"/>
                <a:ext cx="72540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/>
              <p14:cNvContentPartPr/>
              <p14:nvPr/>
            </p14:nvContentPartPr>
            <p14:xfrm>
              <a:off x="1377000" y="1749600"/>
              <a:ext cx="3628800" cy="35902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61160" y="1685880"/>
                <a:ext cx="3660480" cy="37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/>
              <p14:cNvContentPartPr/>
              <p14:nvPr/>
            </p14:nvContentPartPr>
            <p14:xfrm>
              <a:off x="2221200" y="2463480"/>
              <a:ext cx="2523240" cy="25646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05360" y="2400120"/>
                <a:ext cx="2554920" cy="26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7277040" y="1719360"/>
              <a:ext cx="3688920" cy="35701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1200" y="1656000"/>
                <a:ext cx="3720960" cy="36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5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027121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341782" y="447261"/>
                <a:ext cx="6390861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be a infinite set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 a finite set. Define </a:t>
                </a:r>
                <a:r>
                  <a:rPr lang="en-US" sz="2800" dirty="0">
                    <a:solidFill>
                      <a:srgbClr val="006600"/>
                    </a:solidFill>
                  </a:rPr>
                  <a:t>a bijection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47261"/>
                <a:ext cx="6390861" cy="954107"/>
              </a:xfrm>
              <a:prstGeom prst="rect">
                <a:avLst/>
              </a:prstGeom>
              <a:blipFill>
                <a:blip r:embed="rId2"/>
                <a:stretch>
                  <a:fillRect l="-1908" t="-5732" r="-2385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10068570" cy="35366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6600"/>
                    </a:solidFill>
                  </a:rPr>
                  <a:t>Use Proposition 10.3.6 to</a:t>
                </a:r>
                <a:r>
                  <a:rPr lang="en-US" sz="2400" dirty="0"/>
                  <a:t> find a countable infinite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finite.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countable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Q1</a:t>
                </a:r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tells 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⩾0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satisfying,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Symbol" panose="05050102010706020507" pitchFamily="18" charset="2"/>
                  <a:buChar char=" "/>
                </a:pPr>
                <a:r>
                  <a:rPr lang="en-US" sz="2400" dirty="0"/>
                  <a:t>is a bijection.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10068570" cy="3536633"/>
              </a:xfrm>
              <a:prstGeom prst="rect">
                <a:avLst/>
              </a:prstGeom>
              <a:blipFill>
                <a:blip r:embed="rId3"/>
                <a:stretch>
                  <a:fillRect l="-969" t="-1379" b="-3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2" y="5703058"/>
                <a:ext cx="4511228" cy="79744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Proposition 10.3.6.</a:t>
                </a:r>
                <a:r>
                  <a:rPr lang="en-US" sz="2400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Every infinite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a countable infinite subset.</a:t>
                </a:r>
                <a:endParaRPr lang="en-GB" sz="2400" dirty="0"/>
              </a:p>
              <a:p>
                <a:pPr marL="4572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2" y="5703058"/>
                <a:ext cx="4511228" cy="797443"/>
              </a:xfrm>
              <a:blipFill>
                <a:blip r:embed="rId4"/>
                <a:stretch>
                  <a:fillRect l="-809" t="-9848" r="-135" b="-60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5869E38-703D-4E00-BCA8-5186E21AB9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0877" y="447261"/>
                <a:ext cx="3856461" cy="108236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Q1.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countable infinite set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finite set.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</a:t>
                </a:r>
                <a:endParaRPr lang="en-GB" sz="24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5869E38-703D-4E00-BCA8-5186E21A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77" y="447261"/>
                <a:ext cx="3856461" cy="1082364"/>
              </a:xfrm>
              <a:prstGeom prst="rect">
                <a:avLst/>
              </a:prstGeom>
              <a:blipFill>
                <a:blip r:embed="rId5"/>
                <a:stretch>
                  <a:fillRect l="-1266" t="-7865" r="-2057" b="-12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6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5061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255335" y="447261"/>
                <a:ext cx="6117618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Prove that </a:t>
                </a:r>
                <a:r>
                  <a:rPr lang="en-US" sz="2800" dirty="0">
                    <a:solidFill>
                      <a:srgbClr val="006600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infinite if and only if there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35" y="447261"/>
                <a:ext cx="6117618" cy="954107"/>
              </a:xfrm>
              <a:prstGeom prst="rect">
                <a:avLst/>
              </a:prstGeom>
              <a:blipFill>
                <a:blip r:embed="rId2"/>
                <a:stretch>
                  <a:fillRect l="-2094" t="-5732" r="-2193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7942394" cy="48710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1.	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(“Only if”)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1.1.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infinite.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>
                    <a:solidFill>
                      <a:schemeClr val="bg1"/>
                    </a:solidFill>
                  </a:rPr>
                  <a:t>	1.2. Take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1.3.	Define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  <a:endParaRPr lang="en-US" sz="2400" dirty="0"/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1.4.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chemeClr val="bg1"/>
                    </a:solidFill>
                  </a:rPr>
                  <a:t>1.5.	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infinite,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infinite too.</a:t>
                </a:r>
                <a:endParaRPr lang="en-US" sz="2400" dirty="0"/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1.6.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2.	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(“If”)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2.1.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2.2.	Take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also 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2.3.	There are strictly fewer elements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than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2.4.	So </a:t>
                </a:r>
                <a:r>
                  <a:rPr lang="en-US" sz="2400" dirty="0">
                    <a:solidFill>
                      <a:srgbClr val="006600"/>
                    </a:solidFill>
                  </a:rPr>
                  <a:t>Theorem 10.1.1 tells us</a:t>
                </a:r>
                <a:r>
                  <a:rPr lang="en-US" sz="2400" dirty="0"/>
                  <a:t> there is no bijection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2.5.	This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7942394" cy="4871099"/>
              </a:xfrm>
              <a:prstGeom prst="rect">
                <a:avLst/>
              </a:prstGeom>
              <a:blipFill>
                <a:blip r:embed="rId3"/>
                <a:stretch>
                  <a:fillRect l="-1229" t="-1001" b="-2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586" y="1919512"/>
                <a:ext cx="4339753" cy="108292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Theorem 10.1.1.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finite sets.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and only if there is a bijection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586" y="1919512"/>
                <a:ext cx="4339753" cy="1082923"/>
              </a:xfrm>
              <a:blipFill>
                <a:blip r:embed="rId4"/>
                <a:stretch>
                  <a:fillRect l="-840" t="-7222" r="-3361" b="-11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95061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/>
              <p:nvPr/>
            </p:nvSpPr>
            <p:spPr>
              <a:xfrm>
                <a:off x="1255335" y="447261"/>
                <a:ext cx="6117618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Prove that </a:t>
                </a:r>
                <a:r>
                  <a:rPr lang="en-US" sz="2800" dirty="0">
                    <a:solidFill>
                      <a:srgbClr val="006600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is infinite if and only if there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34A6ED-FC4F-4C2D-97F4-CBF5FA47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35" y="447261"/>
                <a:ext cx="6117618" cy="954107"/>
              </a:xfrm>
              <a:prstGeom prst="rect">
                <a:avLst/>
              </a:prstGeom>
              <a:blipFill>
                <a:blip r:embed="rId2"/>
                <a:stretch>
                  <a:fillRect l="-2094" t="-5732" r="-2193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/>
              <p:nvPr/>
            </p:nvSpPr>
            <p:spPr>
              <a:xfrm>
                <a:off x="893598" y="1621776"/>
                <a:ext cx="7942394" cy="48710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1.	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(“Only if”)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1.1.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infinite.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1.2. Take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1.3.	Define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1.4.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1.5.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infinite,</a:t>
                </a:r>
                <a:r>
                  <a:rPr lang="en-US" sz="2400" dirty="0"/>
                  <a:t>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infinite too.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1.6.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}|=|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Q2</a:t>
                </a:r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2.	</a:t>
                </a:r>
                <a:r>
                  <a:rPr lang="en-US" sz="2400" dirty="0">
                    <a:solidFill>
                      <a:srgbClr val="000099"/>
                    </a:solidFill>
                  </a:rPr>
                  <a:t>(“If”)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2.1.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2.2.	Take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also finite.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2.3.	There are strictly fewer elements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than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2.4.	So </a:t>
                </a:r>
                <a:r>
                  <a:rPr lang="en-US" sz="2400" dirty="0">
                    <a:solidFill>
                      <a:srgbClr val="006600"/>
                    </a:solidFill>
                  </a:rPr>
                  <a:t>Theorem 10.1.1 tells us</a:t>
                </a:r>
                <a:r>
                  <a:rPr lang="en-US" sz="2400" dirty="0"/>
                  <a:t> there is no bijection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61950" indent="-361950">
                  <a:tabLst>
                    <a:tab pos="361950" algn="l"/>
                  </a:tabLst>
                </a:pPr>
                <a:r>
                  <a:rPr lang="en-US" sz="2400" dirty="0"/>
                  <a:t>	2.5.	This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B4194-8B81-456A-83ED-75199735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8" y="1621776"/>
                <a:ext cx="7942394" cy="4871099"/>
              </a:xfrm>
              <a:prstGeom prst="rect">
                <a:avLst/>
              </a:prstGeom>
              <a:blipFill>
                <a:blip r:embed="rId3"/>
                <a:stretch>
                  <a:fillRect l="-1229" t="-1001" b="-2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586" y="1919512"/>
                <a:ext cx="4339753" cy="108292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b="1">
                    <a:solidFill>
                      <a:srgbClr val="000099"/>
                    </a:solidFill>
                  </a:rPr>
                  <a:t>Theorem </a:t>
                </a:r>
                <a:r>
                  <a:rPr lang="en-US" sz="2400" b="1" dirty="0">
                    <a:solidFill>
                      <a:srgbClr val="000099"/>
                    </a:solidFill>
                  </a:rPr>
                  <a:t>10.1.1.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finite sets.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and only if there is a bijection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8D74AFC-4A00-4BC6-B79E-0D67A1E5F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586" y="1919512"/>
                <a:ext cx="4339753" cy="1082923"/>
              </a:xfrm>
              <a:blipFill>
                <a:blip r:embed="rId4"/>
                <a:stretch>
                  <a:fillRect l="-840" t="-7222" r="-3361" b="-11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B5AD2B1-EAA5-45D2-A1EA-848FB79C1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9087" y="447260"/>
                <a:ext cx="4148252" cy="1380659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en-US" sz="2400" b="1" dirty="0">
                    <a:solidFill>
                      <a:srgbClr val="000099"/>
                    </a:solidFill>
                  </a:rPr>
                  <a:t>Q2.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 infinite set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finite set. Then there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B5AD2B1-EAA5-45D2-A1EA-848FB79C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87" y="447260"/>
                <a:ext cx="4148252" cy="1380659"/>
              </a:xfrm>
              <a:prstGeom prst="rect">
                <a:avLst/>
              </a:prstGeom>
              <a:blipFill>
                <a:blip r:embed="rId5"/>
                <a:stretch>
                  <a:fillRect l="-1176" t="-6167" r="-1324" b="-11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3219</TotalTime>
  <Words>6538</Words>
  <Application>Microsoft Office PowerPoint</Application>
  <PresentationFormat>Widescreen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Symbol</vt:lpstr>
      <vt:lpstr>Theme1</vt:lpstr>
      <vt:lpstr>Cs1231 T12 tutorial #8</vt:lpstr>
      <vt:lpstr>Learning objectives of this tutorial</vt:lpstr>
      <vt:lpstr>Quick summary</vt:lpstr>
      <vt:lpstr>Q1.</vt:lpstr>
      <vt:lpstr>Q1.</vt:lpstr>
      <vt:lpstr>Q2.</vt:lpstr>
      <vt:lpstr>Q2.</vt:lpstr>
      <vt:lpstr>Q3.</vt:lpstr>
      <vt:lpstr>Q3.</vt:lpstr>
      <vt:lpstr>Q4.</vt:lpstr>
      <vt:lpstr>Q4.</vt:lpstr>
      <vt:lpstr>Q5.</vt:lpstr>
      <vt:lpstr>Q5.</vt:lpstr>
      <vt:lpstr>Q5.</vt:lpstr>
      <vt:lpstr>Q6(a).</vt:lpstr>
      <vt:lpstr>Q6(a).</vt:lpstr>
      <vt:lpstr>Q6(a).</vt:lpstr>
      <vt:lpstr>Q6(b).</vt:lpstr>
      <vt:lpstr>Q6(b).</vt:lpstr>
      <vt:lpstr>Q7.</vt:lpstr>
      <vt:lpstr>Q7.</vt:lpstr>
      <vt:lpstr>Q8.</vt:lpstr>
      <vt:lpstr>Q8.</vt:lpstr>
      <vt:lpstr>Q8.</vt:lpstr>
      <vt:lpstr>Q9.</vt:lpstr>
      <vt:lpstr>Q9.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#8 T12</dc:title>
  <dc:creator>Eng Cheong Teo</dc:creator>
  <cp:lastModifiedBy>Theodore Leebrant</cp:lastModifiedBy>
  <cp:revision>347</cp:revision>
  <dcterms:created xsi:type="dcterms:W3CDTF">2020-08-29T13:48:12Z</dcterms:created>
  <dcterms:modified xsi:type="dcterms:W3CDTF">2021-03-24T05:31:30Z</dcterms:modified>
</cp:coreProperties>
</file>