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71" r:id="rId6"/>
    <p:sldId id="273" r:id="rId7"/>
    <p:sldId id="274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dmortara.it/wordpress/docenti/tutorial/audio-vide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www.eweb.unex.es/eweb/sage/sagepython2014/" TargetMode="External"/><Relationship Id="rId7" Type="http://schemas.openxmlformats.org/officeDocument/2006/relationships/hyperlink" Target="https://en.wikipedia.org/wiki/Scikit-learn" TargetMode="External"/><Relationship Id="rId12" Type="http://schemas.openxmlformats.org/officeDocument/2006/relationships/hyperlink" Target="https://en.wikipedia.org/wiki/Amazon_Web_Servic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www.paraply.co/contact" TargetMode="External"/><Relationship Id="rId5" Type="http://schemas.openxmlformats.org/officeDocument/2006/relationships/hyperlink" Target="https://en.wikipedia.org/wiki/PostgreSQL" TargetMode="External"/><Relationship Id="rId15" Type="http://schemas.openxmlformats.org/officeDocument/2006/relationships/hyperlink" Target="https://www.perl.com/article/deploy-a-static-website-with-aws-s3-and-paws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scipy.in/2015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6247E7-72A6-4778-9B8B-F1788849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81686" y="1139483"/>
            <a:ext cx="9805181" cy="455793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99000" endPos="0" dir="5400000" sy="-100000" algn="bl" rotWithShape="0"/>
            <a:softEdge rad="1270000"/>
          </a:effectLst>
          <a:scene3d>
            <a:camera prst="orthographicFront"/>
            <a:lightRig rig="threePt" dir="t"/>
          </a:scene3d>
          <a:sp3d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BE05B-1464-483A-B564-1EEA1877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Movie matchmaker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887D-E552-44BC-B30B-381DC3516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3" y="4318781"/>
            <a:ext cx="4180357" cy="13786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Kami </a:t>
            </a:r>
            <a:r>
              <a:rPr lang="en-US" dirty="0" err="1"/>
              <a:t>Whithurst</a:t>
            </a:r>
            <a:r>
              <a:rPr lang="en-US" dirty="0"/>
              <a:t>-Levy</a:t>
            </a:r>
          </a:p>
          <a:p>
            <a:r>
              <a:rPr lang="en-US" dirty="0"/>
              <a:t>Theodore Moreland</a:t>
            </a:r>
          </a:p>
          <a:p>
            <a:r>
              <a:rPr lang="en-US" dirty="0"/>
              <a:t>Adam Feldstein</a:t>
            </a:r>
          </a:p>
          <a:p>
            <a:r>
              <a:rPr lang="en-US" dirty="0"/>
              <a:t>Danielle  Perkins</a:t>
            </a:r>
          </a:p>
        </p:txBody>
      </p:sp>
    </p:spTree>
    <p:extLst>
      <p:ext uri="{BB962C8B-B14F-4D97-AF65-F5344CB8AC3E}">
        <p14:creationId xmlns:p14="http://schemas.microsoft.com/office/powerpoint/2010/main" val="3070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EB13-A3FB-48BF-B0DA-0C34FB6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25" y="685800"/>
            <a:ext cx="5092995" cy="781494"/>
          </a:xfrm>
        </p:spPr>
        <p:txBody>
          <a:bodyPr/>
          <a:lstStyle/>
          <a:p>
            <a:r>
              <a:rPr lang="en-US" b="1" u="sng" dirty="0"/>
              <a:t>Business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7FD7-F7B8-47FE-8A21-4C7891B0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06" y="1467294"/>
            <a:ext cx="10386494" cy="5162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Recommend movies to user based on their basic movie preferences</a:t>
            </a:r>
          </a:p>
          <a:p>
            <a:r>
              <a:rPr lang="en-US" sz="2400" dirty="0"/>
              <a:t>New user inputs 3 random movies they like</a:t>
            </a:r>
          </a:p>
          <a:p>
            <a:r>
              <a:rPr lang="en-US" sz="2400" dirty="0"/>
              <a:t>Filter through movie database to narrow down recommendations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Potential use cases</a:t>
            </a:r>
          </a:p>
          <a:p>
            <a:r>
              <a:rPr lang="en-US" sz="2400" dirty="0"/>
              <a:t>Applications &amp; websites for users (</a:t>
            </a:r>
            <a:r>
              <a:rPr lang="en-US" sz="2400" dirty="0" err="1"/>
              <a:t>i.e</a:t>
            </a:r>
            <a:r>
              <a:rPr lang="en-US" sz="2400" dirty="0"/>
              <a:t> movies, e-books, games)</a:t>
            </a:r>
          </a:p>
          <a:p>
            <a:r>
              <a:rPr lang="en-US" sz="2400" dirty="0"/>
              <a:t>Products &amp; Sales websites (clothing, health &amp; skin care products, nutrition and food)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CC76-14C6-45F0-ABF2-064B2555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974"/>
          </a:xfrm>
        </p:spPr>
        <p:txBody>
          <a:bodyPr>
            <a:normAutofit fontScale="90000"/>
          </a:bodyPr>
          <a:lstStyle/>
          <a:p>
            <a:r>
              <a:rPr lang="en-US" sz="4900" u="sng" dirty="0"/>
              <a:t>Technologies Used: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37-03FA-430E-8F3E-0205E838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0196"/>
            <a:ext cx="9601200" cy="3839817"/>
          </a:xfrm>
        </p:spPr>
        <p:txBody>
          <a:bodyPr/>
          <a:lstStyle/>
          <a:p>
            <a:r>
              <a:rPr lang="en-US" b="1" dirty="0"/>
              <a:t>Splinter</a:t>
            </a:r>
            <a:r>
              <a:rPr lang="en-US" dirty="0"/>
              <a:t>: web scraping</a:t>
            </a:r>
          </a:p>
          <a:p>
            <a:r>
              <a:rPr lang="en-US" b="1" dirty="0"/>
              <a:t>Pandas &amp; </a:t>
            </a:r>
            <a:r>
              <a:rPr lang="en-US" b="1" dirty="0" err="1"/>
              <a:t>pgAdmin</a:t>
            </a:r>
            <a:r>
              <a:rPr lang="en-US" dirty="0"/>
              <a:t>: data wrangling</a:t>
            </a:r>
          </a:p>
          <a:p>
            <a:r>
              <a:rPr lang="en-US" b="1" dirty="0"/>
              <a:t>PostgreSQL &amp; S3 Bucket</a:t>
            </a:r>
            <a:r>
              <a:rPr lang="en-US" dirty="0"/>
              <a:t>: movie database and image storage</a:t>
            </a:r>
          </a:p>
          <a:p>
            <a:r>
              <a:rPr lang="en-US" b="1" dirty="0" err="1"/>
              <a:t>Scikitlearn</a:t>
            </a:r>
            <a:r>
              <a:rPr lang="en-US" b="1" dirty="0"/>
              <a:t>, </a:t>
            </a:r>
            <a:r>
              <a:rPr lang="en-US" b="1" dirty="0" err="1"/>
              <a:t>Scipy</a:t>
            </a:r>
            <a:r>
              <a:rPr lang="en-US" b="1" dirty="0"/>
              <a:t>, and </a:t>
            </a:r>
            <a:r>
              <a:rPr lang="en-US" b="1" dirty="0" err="1"/>
              <a:t>Joblib</a:t>
            </a:r>
            <a:r>
              <a:rPr lang="en-US" b="1" dirty="0"/>
              <a:t>, Fuzzy Wuzzy</a:t>
            </a:r>
            <a:r>
              <a:rPr lang="en-US" dirty="0"/>
              <a:t>: machine learning</a:t>
            </a:r>
          </a:p>
          <a:p>
            <a:r>
              <a:rPr lang="en-US" b="1" dirty="0"/>
              <a:t>Flask</a:t>
            </a:r>
            <a:r>
              <a:rPr lang="en-US" dirty="0"/>
              <a:t>: backend</a:t>
            </a:r>
          </a:p>
          <a:p>
            <a:r>
              <a:rPr lang="en-US" b="1" dirty="0" err="1"/>
              <a:t>Javascript</a:t>
            </a:r>
            <a:r>
              <a:rPr lang="en-US" b="1" dirty="0"/>
              <a:t>, Bootstrap, HTML/CSS, jQuery</a:t>
            </a:r>
            <a:r>
              <a:rPr lang="en-US" dirty="0"/>
              <a:t>: frontend/display</a:t>
            </a:r>
          </a:p>
          <a:p>
            <a:r>
              <a:rPr lang="en-US" b="1" dirty="0"/>
              <a:t>AWS</a:t>
            </a:r>
            <a:r>
              <a:rPr lang="en-US" dirty="0"/>
              <a:t>: host website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226-B493-4A1A-8869-F192A8C6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0739" y="5596344"/>
            <a:ext cx="1419237" cy="600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211FC-B26E-41D5-B2A2-E86CBD65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4797" y="5643545"/>
            <a:ext cx="610553" cy="629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41EF2-9F9E-4815-9292-C7E0EF143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5827" y="5526990"/>
            <a:ext cx="1419237" cy="764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2D2550-ABE3-4FFA-957B-CB47AF18B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96174" y="5467807"/>
            <a:ext cx="812801" cy="799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C5B02-5A16-45CB-8162-CB7FA9666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26572" y="5533758"/>
            <a:ext cx="1665369" cy="750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8A6E5B-F334-4A5E-B2DD-89625EFDAE07}"/>
              </a:ext>
            </a:extLst>
          </p:cNvPr>
          <p:cNvSpPr txBox="1"/>
          <p:nvPr/>
        </p:nvSpPr>
        <p:spPr>
          <a:xfrm>
            <a:off x="381000" y="6848475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Amazon_Web_Service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CE8936-E5A5-435E-9857-99B63CDF6A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884751" y="5370950"/>
            <a:ext cx="1871297" cy="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062-F816-4B9C-A1F2-49611C6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and Clean 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6347-CCE4-497C-B37B-C7B3C698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62099"/>
            <a:ext cx="9601200" cy="48006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Extraction</a:t>
            </a:r>
          </a:p>
          <a:p>
            <a:r>
              <a:rPr lang="en-US" sz="2800" dirty="0"/>
              <a:t>Data source: </a:t>
            </a:r>
            <a:r>
              <a:rPr lang="en-US" sz="2800" dirty="0" err="1"/>
              <a:t>MovieLens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Reviews from 1995-2008</a:t>
            </a:r>
          </a:p>
          <a:p>
            <a:r>
              <a:rPr lang="en-US" sz="2800" dirty="0"/>
              <a:t>Original Dataset: CSV containing 27.7 million rows of ratings scrapped from </a:t>
            </a:r>
            <a:r>
              <a:rPr lang="en-US" sz="2800" dirty="0" err="1"/>
              <a:t>MovieLens</a:t>
            </a:r>
            <a:r>
              <a:rPr lang="en-US" sz="2800" dirty="0"/>
              <a:t> subscribers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Transformation</a:t>
            </a:r>
          </a:p>
          <a:p>
            <a:r>
              <a:rPr lang="en-US" sz="2800" dirty="0"/>
              <a:t>Filtered to include only movies reviewed 75x or more leaving us with 26.8 million reviews</a:t>
            </a:r>
          </a:p>
          <a:p>
            <a:pPr lvl="1"/>
            <a:r>
              <a:rPr lang="en-US" sz="2800" dirty="0"/>
              <a:t>282,000 reviewers</a:t>
            </a:r>
          </a:p>
          <a:p>
            <a:pPr lvl="1"/>
            <a:r>
              <a:rPr lang="en-US" sz="2800" dirty="0"/>
              <a:t>8,000+ movies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Loading</a:t>
            </a:r>
          </a:p>
          <a:p>
            <a:r>
              <a:rPr lang="en-US" sz="2800" dirty="0"/>
              <a:t>PostgreSQL database</a:t>
            </a:r>
          </a:p>
          <a:p>
            <a:r>
              <a:rPr lang="en-US" sz="2800" dirty="0"/>
              <a:t>Two tables: large, filtered dataset &amp; list of TMDB </a:t>
            </a:r>
            <a:r>
              <a:rPr lang="en-US" sz="2800" dirty="0" err="1"/>
              <a:t>i.d.s</a:t>
            </a:r>
            <a:r>
              <a:rPr lang="en-US" sz="2800" dirty="0"/>
              <a:t> and IMDB </a:t>
            </a:r>
            <a:r>
              <a:rPr lang="en-US" sz="2800" dirty="0" err="1"/>
              <a:t>i.d.s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369D-D63C-42D0-86C3-5EC27243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b="1" u="sng" dirty="0"/>
              <a:t>Application 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EF8D-D392-4514-B250-A74A4B92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500"/>
            <a:ext cx="9601200" cy="40259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Create wireframe for the website</a:t>
            </a:r>
          </a:p>
          <a:p>
            <a:r>
              <a:rPr lang="en-US" sz="2800" dirty="0"/>
              <a:t>Used Python to web scrape 8000+ movie posters  </a:t>
            </a:r>
          </a:p>
          <a:p>
            <a:r>
              <a:rPr lang="en-US" sz="2800" dirty="0"/>
              <a:t>Used AWS s3 to store posters </a:t>
            </a:r>
          </a:p>
          <a:p>
            <a:r>
              <a:rPr lang="en-US" sz="2800" dirty="0"/>
              <a:t>Flask then serves movie information from database to the client </a:t>
            </a:r>
          </a:p>
          <a:p>
            <a:r>
              <a:rPr lang="en-US" sz="2800" dirty="0"/>
              <a:t>-Users select movies, </a:t>
            </a:r>
            <a:r>
              <a:rPr lang="en-US" sz="2800" dirty="0" err="1"/>
              <a:t>javascript</a:t>
            </a:r>
            <a:r>
              <a:rPr lang="en-US" sz="2800" dirty="0"/>
              <a:t> then passes that data to Flask and ML model </a:t>
            </a:r>
          </a:p>
          <a:p>
            <a:r>
              <a:rPr lang="en-US" sz="2800" dirty="0"/>
              <a:t>-Flask then sends recommended movies to client and HTML where user can view recommendations and posters</a:t>
            </a:r>
          </a:p>
        </p:txBody>
      </p:sp>
    </p:spTree>
    <p:extLst>
      <p:ext uri="{BB962C8B-B14F-4D97-AF65-F5344CB8AC3E}">
        <p14:creationId xmlns:p14="http://schemas.microsoft.com/office/powerpoint/2010/main" val="10727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075B-6ADE-4DFF-A878-F4F51B8F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>
            <a:normAutofit/>
          </a:bodyPr>
          <a:lstStyle/>
          <a:p>
            <a:r>
              <a:rPr lang="en-US" b="1" u="sng" dirty="0"/>
              <a:t>Machine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930-0ED1-4AE1-9214-9F736AED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165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655-1F57-46DA-8831-481BC81B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9100"/>
            <a:ext cx="9601200" cy="11549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B7A49-B619-4581-9054-D1EA0323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816100"/>
            <a:ext cx="9499600" cy="49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C351-4CBC-4B7B-BC18-060FFE21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6F23-1D89-4748-9934-20CAFDFA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Add movie details</a:t>
            </a:r>
          </a:p>
          <a:p>
            <a:r>
              <a:rPr lang="en-US" sz="2400" dirty="0"/>
              <a:t>Upon hover, include movie description, actors, producer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Expand website options to render other results</a:t>
            </a:r>
          </a:p>
          <a:p>
            <a:r>
              <a:rPr lang="en-US" dirty="0"/>
              <a:t>We focused on movies but we could apply this same approach to recommend books and games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Include filters on recommendations</a:t>
            </a:r>
          </a:p>
          <a:p>
            <a:r>
              <a:rPr lang="en-US" dirty="0"/>
              <a:t>Filter down movies by genre, production year/decade, featured actor/actress, rating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E1-2D39-4725-A37E-6C17214AD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D90A-F03C-438D-B072-FE2D4876E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5168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345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 Black</vt:lpstr>
      <vt:lpstr>Franklin Gothic Book</vt:lpstr>
      <vt:lpstr>Crop</vt:lpstr>
      <vt:lpstr>Movie matchmaker</vt:lpstr>
      <vt:lpstr>Business Objectives:</vt:lpstr>
      <vt:lpstr>Technologies Used: </vt:lpstr>
      <vt:lpstr>Data and Clean up: </vt:lpstr>
      <vt:lpstr>Application Layout:</vt:lpstr>
      <vt:lpstr>Machine Learning:</vt:lpstr>
      <vt:lpstr>PowerPoint Presentation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matchmaker</dc:title>
  <dc:creator>Danielle Perkins</dc:creator>
  <cp:lastModifiedBy>Danielle Perkins</cp:lastModifiedBy>
  <cp:revision>47</cp:revision>
  <dcterms:created xsi:type="dcterms:W3CDTF">2019-06-30T16:46:33Z</dcterms:created>
  <dcterms:modified xsi:type="dcterms:W3CDTF">2019-07-03T00:09:14Z</dcterms:modified>
</cp:coreProperties>
</file>