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ştiinţă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sui-generis al c</a:t>
            </a:r>
            <a:r>
              <a:rPr lang="ro-RO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calculatoarelor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săvârşirii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operaţiuni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deocamdată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bine. Conform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automatizarea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1950" algn="just"/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opereaza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cu: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structurile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date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conceptului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însuşi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=&gt;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legătura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filozofia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considerate a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rigoarea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Este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veche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înregistrează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formalizarea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predicatelor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Prolog).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care pun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importanţa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semantică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ulterioare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planificarea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Planificarea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robot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execute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atomice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obstacole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circumstanţe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precum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extrapolarea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şabloane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“patterns”.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reţele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reţea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tip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nervoase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nervos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biologic,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creierul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învaţă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 AUTOMATA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care se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scenariu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iesire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cantitativa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actiunilor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categorica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pacientul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infarct)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prezicem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(cum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dieta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clinice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de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antrenare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corespunzator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carora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precum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(de ex.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“learner”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care ne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prezicem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nevazute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Acuratetea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learner-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supervizata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prezentei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variabilei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ghideaza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nesupervizate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degraba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cluster-e;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70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explicit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explicit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trăsături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comun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concentrare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care  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răspund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soluţii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algoritmice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din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se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rezolvă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inexactă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 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utilizează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formalisme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compensaţie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raţionamente</a:t>
            </a:r>
            <a:r>
              <a:rPr lang="en-US" sz="22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trăsăturilor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calitative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semnificative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endParaRPr 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rezolvarea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investigat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abordarea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i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adresează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formal,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adică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adecvat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ulterioară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calculator,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game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mecanism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sistematic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stadii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paşii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IA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exploatare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valorificare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care,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conform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înglobeze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generalizări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parte.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nevoie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actualizare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informaţii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posedă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înţelese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oamenii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furnizează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uşor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modificate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înconjurătoare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percepţia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noastră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fi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acurateţe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complete.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fi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îngustarea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posibilităţi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(QUESTION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ANSWERING)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furnizării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(“Question Answering”).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engleză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text, formulate 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engleză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precizat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algn="just"/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1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Russia massed troops on the Czech border.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input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output-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POLITICS (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Carbonell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1980):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1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Why did Russia do this?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Because Russia thought that it could take political control of Czechoslovakia by sending troops.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What should the United States do?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The United States should intervene militarily.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înţelegerea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entităţilor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construirea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lvl="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drept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apariţia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7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dimensiuni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Prima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procesului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gândire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adresează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(“behavior”).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măsoară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termenii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performanţei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măsoară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relativ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un concept ideal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raţiune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50850"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2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Why did Russia do this?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Because Russia wanted to increase its political influence over Czechoslovakia.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What should the United States do?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The United States should denounce the Russian action in the United Nations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50850"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POLITICS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diverselor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inclusiv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Sovietice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dialog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POLITICS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conservator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liberal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înseamnă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depinde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model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depinde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model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“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solid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exploatarea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computaţională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nsuşi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≡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automatizarea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urmarit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IA</a:t>
            </a:r>
            <a:endParaRPr lang="en-US" sz="2800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stiintific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IA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ingineresc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IA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problem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IA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automata,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spatiul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in IA</a:t>
            </a:r>
            <a:r>
              <a:rPr lang="en-US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au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trasatura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cadre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retelele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semantice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if-then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retelele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impreuna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au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capacitatea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capacitate,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achizitioneaza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inconjurator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pot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achizitiona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adecvate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pot fi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create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specializat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expert).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multiple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succesiunii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repede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ANN –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fitness. (ANN ≡ Artificial Neural Network).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N.B.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curs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introductiv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distincte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cealalta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automata.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ţeluri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urmărite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fiinţele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fiinţele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Varietate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cercetători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diferiţi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ştiinţă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inter-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filozofi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psihologi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lingvişti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matematicieni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informaticieni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271463" algn="just">
              <a:spcBef>
                <a:spcPts val="0"/>
              </a:spcBef>
            </a:pP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lucrare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recunoscută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astăzi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Warren McCulloch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Walter Pitts (1943)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Aceştia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surse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model de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surse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fiziologia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neuronilor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creier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logicii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propoziţionale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datorate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Russel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Whitehead;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Turing.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just">
              <a:spcBef>
                <a:spcPts val="0"/>
              </a:spcBef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influentă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McCarthy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la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Princeton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absolvire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McCarthy se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Dartmouth College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deveni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oficial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s-a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născut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just">
              <a:spcBef>
                <a:spcPts val="0"/>
              </a:spcBef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workshop-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Dartmouth,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vara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anului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1956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hotărăşte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adoptarea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McCarthy: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7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SCURT ISTORIC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istoric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evoluţia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1958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McCarthy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Dartmouth la MIT (“Massachusetts Institute of Technology”).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an, 1958: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înalt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LISP,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dominant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partajare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(“time-sharing”);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articolul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intitulat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 with Common Sense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bun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simţ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program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ipotetic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“Advice Taker”,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ADVICE TAKER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era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proiectat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folosească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deosebire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încorpora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accepta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axiome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parcurs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dobândească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competenţă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reprogramat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încorpora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agent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afectează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manipula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deductive.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Discuţiile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degrabă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pus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resurselor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1969-1979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sistemelor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exact,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indent="450850"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1969-1979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mare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creşterea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Prolog,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popular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Europa.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declarative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scuteşte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menţiona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execute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relaţii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interoga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Prolog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1972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Philippe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Roussel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Marsilia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</a:pP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1980-1988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industrial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ţeluri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ambiţioase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înţelegerii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1987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riguroase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intuiţie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recunoaşterii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dominat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“hidden Markov models” (HMM-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400</TotalTime>
  <Words>835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92</cp:revision>
  <cp:lastPrinted>2021-02-08T16:14:01Z</cp:lastPrinted>
  <dcterms:created xsi:type="dcterms:W3CDTF">2021-02-04T13:39:53Z</dcterms:created>
  <dcterms:modified xsi:type="dcterms:W3CDTF">2021-02-14T17:48:28Z</dcterms:modified>
</cp:coreProperties>
</file>