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3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 PROBLEME DE C</a:t>
            </a:r>
            <a:r>
              <a:rPr lang="ro-RO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complicate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ostil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imprevizibil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dificultăţi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niciodată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Deplasează-te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înapoi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arbore, de la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nodurile-frunze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niveluri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MAX,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MIN,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maximizează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manieră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poartă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denumirea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63" y="1078081"/>
            <a:ext cx="4733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depth-first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sugerată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sale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liniare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alcătuit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obicei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amendat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deţinerii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permit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expiră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441325"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utilităţii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aşteptate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calculării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intervine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aruncarea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benignă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calculeze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consecinţele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aseamănă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625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îndeplinească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acoperă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un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şamd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prima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reuşeşte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“3”). </a:t>
            </a:r>
            <a:endParaRPr lang="ro-RO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experienţei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(VEZI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ăţ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457200" lvl="0" indent="-457200" algn="just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 de evaluare cel mai frecvent utilizată presupune că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valoarea unei piese poate fi stabilită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celelalte piese existente pe tablă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Un asemenea tip de funcţie de evaluare se numeşte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 liniară ponderată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întrucât are o expresie de forma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...+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0850" algn="just">
                  <a:lnSpc>
                    <a:spcPct val="130000"/>
                  </a:lnSpc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unde valorile </a:t>
                </a:r>
                <a:r>
                  <a:rPr lang="vi-VN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reprezintă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ponderile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caracteristicile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unei anumite poziţii. În cazul jocului de şah, spre exemplu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putea fi valorile pieselor (1 pentru pion, 3 pentru nebun etc.),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reprezenta numărul pieselor de un anumit tip aflate pe tabla de şah.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161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construirea formulei liniare trebuie mai întâi alese caracteristicile, operaţie urmată de ajustarea ponderilor până în momentul în care programul joacă suficient de bine. Această a doua operaţie poate fi automatizată punând programul să joace multe partide cu el însuşi, dar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alegerea unor caracteristici adecvate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a fost încă realizată în mod automat.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(caracteristica ≡ feature)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implementare eficientă a principiului Minimax: Algoritmul Alpha-Beta</a:t>
            </a: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 pe care o vom examina, în cele ce urmează, este numită în literatura de specialitate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prunning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retezare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Atunci când este aplicată unui arbore de tip minimax standard, ea va întoarce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ar furniza-o şi Algoritmul Minimax, dar într-un timp mai scurt, întrucât realizează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retezare a unor ramuri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arborelui care nu pot influenţa decizia finală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 general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acestei tehnici constă în a considera un nod oarecare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arborelui, astfel încât jucătorul poate alege să facă o mutare la acel nod. Dacă acelaşi jucător dispune de o alegere mai avantajoasă,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la nivelul nodului părinte al 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în orice punct de decizie aflat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sus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în arbore, atunci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va fi niciodată atins în timpul jocului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Prin urmare, de îndată ce, în urma examinării unora dintre descendenţii nodului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ajungem să deţinem suficientă informaţie relativ la acesta, îl putem înlătura.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00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tehnicii de alpha-beta retezare: a găsi o mutare “suficient de bună”, nu neapărat cea mai bună, dar suficient de bună pentru a se lua decizia corectă. Această idee poate fi formalizată prin introducerea a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 limite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reprezentând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limitări ale valorii de tip minimax corespunzătoare unui nod intern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Semnificaţia acestor limite este următoarea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minimă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este deja garantat că o va obţine MAX;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maximă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 care MAX poate spera să o atingă.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punctul de vedere al jucătorului MIN, beta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valoarea cea mai nefavorabilă pentru MIN pe care acesta o va atinge.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efectivă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va fi găsită se află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alpha, asociată nodurilor de tip MAX, nu poate niciodată să descrească, iar valoarea beta, asociată nodurilor de tip MIN, nu poate niciodată să crească.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este scorul cel mai prost pe care îl poate obţine MAX, presupunând că MIN joacă perfect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spre exemplu,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 de tip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6, atunci MAX nu mai trebuie să ia în cosideraţie nici o valoare internă mai mică sau egală cu 6 care este asociată oricărui nod de tip MIN situat sub el. În mod similar, dacă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6, el nu mai trebuie să ia în consideraţie nici un nod de tip MAX situat sub el care are valoarea 6 sau o valoare mai mare decât acest număr.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 două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 pentru încheierea căutării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bazată pe valori alpha şi beta, sunt: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MIN care are o valoare beta mai mică sau egală cu valoarea alpha a oricăruia dintre strămoşii săi de tip MAX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MAX care are o valoare alpha mai mare sau egală cu valoarea beta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oricăruia dintre strămoşii săi de tip MIN.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referitor la o poziţie, se arată că valoarea corespunzătoare ei se află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afara intervalului alpha-beta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atunci această informaţie este suficientă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 că poziţia respectivă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se află de-a lungul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 principale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chiar dacă nu este cunoscută valoarea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corespunzătoare ei.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Cunoaşterea valorii exacte a unei poziţii este necesară numai atunci când această valoare se află între 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 de vedere formal, putem defini o </a:t>
            </a:r>
            <a:r>
              <a:rPr lang="vi-VN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 de tip minimax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intern, P,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V(P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alpha,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beta),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 fiind “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 de bună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satisface următoarele cerinţe: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&lt; alpha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 ) &lt;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= V( P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≤ V( P ) ≤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&gt;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beta,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( P ) &gt; beta,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 prin V( P ) am notat valoarea de tip minimax corespunzătoare unui nod intern. </a:t>
            </a: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exactă a unui nod-rădăcină P poate fi întotdeauna calculată prin setarea limitelor după cum urmează: 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V( P ).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 DE DOUA PERSOANE CU INFORMATIE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complecşi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Alpha-Beta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alpha-beta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toare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ilustrează acţiunea Algoritmului Alpha-Beta în cazul arborelui anterior. Aşa cum se vede în figură, unele dintre valorile de tip minimax ale nodurilor interne sunt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aproximative.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Totuşi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aceste aproximări sunt suficiente pentru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 determina în mod exact valoarea rădăcinii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Se observă că Algoritmul Alpha-Beta reduce complexitatea căutării de la 8 evaluări statice la numai 5 evaluări de acest tip.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72089"/>
            <a:ext cx="8928992" cy="2869278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alpha-beta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figurate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discontinuu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făcute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exact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6" y="126471"/>
            <a:ext cx="5396089" cy="40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decurge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V(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= 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moment, MAX,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garantată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aflându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celelalte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plecând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inferioară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neglijat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538124"/>
          </a:xfrm>
        </p:spPr>
        <p:txBody>
          <a:bodyPr anchor="t">
            <a:normAutofit/>
          </a:bodyPr>
          <a:lstStyle/>
          <a:p>
            <a:r>
              <a:rPr lang="ro-RO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alt exemplu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92" y="616655"/>
            <a:ext cx="4337363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7" y="3735639"/>
            <a:ext cx="4355212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7504" y="3280828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1 (Alg.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6317562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2 (Alg. Alpha-Beta)</a:t>
            </a:r>
          </a:p>
        </p:txBody>
      </p:sp>
    </p:spTree>
    <p:extLst>
      <p:ext uri="{BB962C8B-B14F-4D97-AF65-F5344CB8AC3E}">
        <p14:creationId xmlns:p14="http://schemas.microsoft.com/office/powerpoint/2010/main" val="1890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Fig. 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&gt;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1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Consideraţii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privitoare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eficienţă</a:t>
                </a:r>
                <a:endParaRPr lang="en-US" sz="28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0850" algn="just">
                  <a:lnSpc>
                    <a:spcPct val="120000"/>
                  </a:lnSpc>
                </a:pP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depinde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ordinea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Este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preferabil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despre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crede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evident,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lucru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întregime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posibil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ordonează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utilizată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juca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perfect.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ipoteza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trebuie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examineze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alege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factorul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ramificare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efectiv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rad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şah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6,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35. Cu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cuvinte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“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 la o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faţă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găsi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acelaşi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cost.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lnSpcReduction="10000"/>
              </a:bodyPr>
              <a:lstStyle/>
              <a:p>
                <a:pPr indent="450850" algn="just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neprevăzute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spaţiului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(Nilsson 1980).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anumită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urmare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oferi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nici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avantaj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exhaustivă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tip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însă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notăm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numărul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terminale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evaluate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către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bun,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atunci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când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puternică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luată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evalua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practică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relativ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(cum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încercarea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capturilor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ameninţărilor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ne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apropia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suficient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rezultatul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obţinut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92" r="-109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penalizează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ineficienţa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sever.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A*,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satisfăcătoare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duce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partidei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cănd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pot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finale,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3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care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calificată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“mat”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frunzele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formal,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include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cine face prima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mişcările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terminal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pot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-1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prima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pierdut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 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(conform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interacţionează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găsească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arăta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JUCATORI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avantajul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minimizeze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întotdeauna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mute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nefavorabilă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decide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2321</Words>
  <Application>Microsoft Office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173</cp:revision>
  <cp:lastPrinted>2021-03-01T22:00:09Z</cp:lastPrinted>
  <dcterms:created xsi:type="dcterms:W3CDTF">2021-02-04T13:39:53Z</dcterms:created>
  <dcterms:modified xsi:type="dcterms:W3CDTF">2021-03-01T22:00:42Z</dcterms:modified>
</cp:coreProperties>
</file>